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8" r:id="rId3"/>
    <p:sldId id="266" r:id="rId4"/>
    <p:sldId id="267" r:id="rId5"/>
    <p:sldId id="261"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10" r:id="rId20"/>
    <p:sldId id="311" r:id="rId21"/>
    <p:sldId id="312" r:id="rId22"/>
    <p:sldId id="313" r:id="rId23"/>
    <p:sldId id="314" r:id="rId24"/>
    <p:sldId id="315" r:id="rId25"/>
    <p:sldId id="309" r:id="rId26"/>
    <p:sldId id="316" r:id="rId27"/>
    <p:sldId id="317" r:id="rId28"/>
    <p:sldId id="262" r:id="rId29"/>
  </p:sldIdLst>
  <p:sldSz cx="9144000" cy="5143500" type="screen16x9"/>
  <p:notesSz cx="6858000" cy="9144000"/>
  <p:embeddedFontLst>
    <p:embeddedFont>
      <p:font typeface="Open Sans" charset="0"/>
      <p:regular r:id="rId31"/>
    </p:embeddedFont>
    <p:embeddedFont>
      <p:font typeface="Cambria" pitchFamily="18" charset="0"/>
      <p:regular r:id="rId32"/>
      <p:bold r:id="rId33"/>
      <p:italic r:id="rId34"/>
      <p:boldItalic r:id="rId35"/>
    </p:embeddedFont>
    <p:embeddedFont>
      <p:font typeface="Arial Black" pitchFamily="34" charset="0"/>
      <p:bold r:id="rId36"/>
    </p:embeddedFont>
    <p:embeddedFont>
      <p:font typeface="Algerian"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96" y="-21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845719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1"/>
        <p:cNvGrpSpPr/>
        <p:nvPr/>
      </p:nvGrpSpPr>
      <p:grpSpPr>
        <a:xfrm>
          <a:off x="0" y="0"/>
          <a:ext cx="0" cy="0"/>
          <a:chOff x="0" y="0"/>
          <a:chExt cx="0" cy="0"/>
        </a:xfrm>
      </p:grpSpPr>
      <p:sp>
        <p:nvSpPr>
          <p:cNvPr id="2972" name="Google Shape;297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3" name="Google Shape;29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g102c571dedc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8" name="Google Shape;3298;g102c571dedc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g102c571dedc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8" name="Google Shape;3298;g102c571dedc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g102c571dedc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8" name="Google Shape;3298;g102c571dedc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g102c571dedc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8" name="Google Shape;3298;g102c571dedc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g102c571dedc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8" name="Google Shape;3298;g102c571dedc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g102c571dedc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8" name="Google Shape;3298;g102c571dedc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g102c571dedc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8" name="Google Shape;3298;g102c571dedc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g102c571dedc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8" name="Google Shape;3298;g102c571dedc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g102c571dedc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8" name="Google Shape;3298;g102c571dedc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6"/>
        <p:cNvGrpSpPr/>
        <p:nvPr/>
      </p:nvGrpSpPr>
      <p:grpSpPr>
        <a:xfrm>
          <a:off x="0" y="0"/>
          <a:ext cx="0" cy="0"/>
          <a:chOff x="0" y="0"/>
          <a:chExt cx="0" cy="0"/>
        </a:xfrm>
      </p:grpSpPr>
      <p:sp>
        <p:nvSpPr>
          <p:cNvPr id="3597" name="Google Shape;3597;g102c571dedc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8" name="Google Shape;3598;g102c571dedc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5"/>
        <p:cNvGrpSpPr/>
        <p:nvPr/>
      </p:nvGrpSpPr>
      <p:grpSpPr>
        <a:xfrm>
          <a:off x="0" y="0"/>
          <a:ext cx="0" cy="0"/>
          <a:chOff x="0" y="0"/>
          <a:chExt cx="0" cy="0"/>
        </a:xfrm>
      </p:grpSpPr>
      <p:sp>
        <p:nvSpPr>
          <p:cNvPr id="3036" name="Google Shape;3036;g102c571ded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7" name="Google Shape;3037;g102c571ded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g102c571dedc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8" name="Google Shape;3298;g102c571dedc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g102c571dedc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8" name="Google Shape;3298;g102c571dedc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g102c571dedc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8" name="Google Shape;3298;g102c571dedc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g102c571dedc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8" name="Google Shape;3298;g102c571dedc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g102c571dedc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8" name="Google Shape;3298;g102c571dedc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6"/>
        <p:cNvGrpSpPr/>
        <p:nvPr/>
      </p:nvGrpSpPr>
      <p:grpSpPr>
        <a:xfrm>
          <a:off x="0" y="0"/>
          <a:ext cx="0" cy="0"/>
          <a:chOff x="0" y="0"/>
          <a:chExt cx="0" cy="0"/>
        </a:xfrm>
      </p:grpSpPr>
      <p:sp>
        <p:nvSpPr>
          <p:cNvPr id="3597" name="Google Shape;3597;g102c571dedc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8" name="Google Shape;3598;g102c571dedc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g102c571dedc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8" name="Google Shape;3298;g102c571dedc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g102c571dedc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8" name="Google Shape;3298;g102c571dedc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1"/>
        <p:cNvGrpSpPr/>
        <p:nvPr/>
      </p:nvGrpSpPr>
      <p:grpSpPr>
        <a:xfrm>
          <a:off x="0" y="0"/>
          <a:ext cx="0" cy="0"/>
          <a:chOff x="0" y="0"/>
          <a:chExt cx="0" cy="0"/>
        </a:xfrm>
      </p:grpSpPr>
      <p:sp>
        <p:nvSpPr>
          <p:cNvPr id="3342" name="Google Shape;3342;g102c571dedc_0_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3" name="Google Shape;3343;g102c571dedc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6"/>
        <p:cNvGrpSpPr/>
        <p:nvPr/>
      </p:nvGrpSpPr>
      <p:grpSpPr>
        <a:xfrm>
          <a:off x="0" y="0"/>
          <a:ext cx="0" cy="0"/>
          <a:chOff x="0" y="0"/>
          <a:chExt cx="0" cy="0"/>
        </a:xfrm>
      </p:grpSpPr>
      <p:sp>
        <p:nvSpPr>
          <p:cNvPr id="3597" name="Google Shape;3597;g102c571dedc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8" name="Google Shape;3598;g102c571dedc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2"/>
        <p:cNvGrpSpPr/>
        <p:nvPr/>
      </p:nvGrpSpPr>
      <p:grpSpPr>
        <a:xfrm>
          <a:off x="0" y="0"/>
          <a:ext cx="0" cy="0"/>
          <a:chOff x="0" y="0"/>
          <a:chExt cx="0" cy="0"/>
        </a:xfrm>
      </p:grpSpPr>
      <p:sp>
        <p:nvSpPr>
          <p:cNvPr id="3653" name="Google Shape;3653;g102c571dedc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4" name="Google Shape;3654;g102c571dedc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g102c571dedc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8" name="Google Shape;3298;g102c571dedc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g102c571dedc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8" name="Google Shape;3298;g102c571dedc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g102c571dedc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8" name="Google Shape;3298;g102c571dedc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g102c571dedc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8" name="Google Shape;3298;g102c571dedc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g102c571dedc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8" name="Google Shape;3298;g102c571dedc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0" y="150"/>
            <a:ext cx="9144300" cy="5143500"/>
            <a:chOff x="0" y="150"/>
            <a:chExt cx="9144300" cy="5143500"/>
          </a:xfrm>
        </p:grpSpPr>
        <p:sp>
          <p:nvSpPr>
            <p:cNvPr id="10" name="Google Shape;10;p2"/>
            <p:cNvSpPr/>
            <p:nvPr/>
          </p:nvSpPr>
          <p:spPr>
            <a:xfrm>
              <a:off x="453672" y="1085"/>
              <a:ext cx="436299" cy="414899"/>
            </a:xfrm>
            <a:custGeom>
              <a:avLst/>
              <a:gdLst/>
              <a:ahLst/>
              <a:cxnLst/>
              <a:rect l="l" t="t" r="r" b="b"/>
              <a:pathLst>
                <a:path w="3712" h="3530" extrusionOk="0">
                  <a:moveTo>
                    <a:pt x="1856" y="1"/>
                  </a:moveTo>
                  <a:lnTo>
                    <a:pt x="1321" y="1215"/>
                  </a:lnTo>
                  <a:lnTo>
                    <a:pt x="0" y="1349"/>
                  </a:lnTo>
                  <a:lnTo>
                    <a:pt x="990" y="2232"/>
                  </a:lnTo>
                  <a:lnTo>
                    <a:pt x="709" y="3529"/>
                  </a:lnTo>
                  <a:lnTo>
                    <a:pt x="1856" y="2862"/>
                  </a:lnTo>
                  <a:lnTo>
                    <a:pt x="3003" y="3529"/>
                  </a:lnTo>
                  <a:lnTo>
                    <a:pt x="2721" y="2232"/>
                  </a:lnTo>
                  <a:lnTo>
                    <a:pt x="3711"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127036" y="1085"/>
              <a:ext cx="436299" cy="414899"/>
            </a:xfrm>
            <a:custGeom>
              <a:avLst/>
              <a:gdLst/>
              <a:ahLst/>
              <a:cxnLst/>
              <a:rect l="l" t="t" r="r" b="b"/>
              <a:pathLst>
                <a:path w="3712" h="3530" extrusionOk="0">
                  <a:moveTo>
                    <a:pt x="1857" y="1"/>
                  </a:moveTo>
                  <a:lnTo>
                    <a:pt x="1321" y="1215"/>
                  </a:lnTo>
                  <a:lnTo>
                    <a:pt x="1" y="1349"/>
                  </a:lnTo>
                  <a:lnTo>
                    <a:pt x="991" y="2232"/>
                  </a:lnTo>
                  <a:lnTo>
                    <a:pt x="710" y="3529"/>
                  </a:lnTo>
                  <a:lnTo>
                    <a:pt x="710" y="3529"/>
                  </a:lnTo>
                  <a:lnTo>
                    <a:pt x="1857" y="2862"/>
                  </a:lnTo>
                  <a:lnTo>
                    <a:pt x="3003" y="3529"/>
                  </a:lnTo>
                  <a:lnTo>
                    <a:pt x="2722" y="2232"/>
                  </a:lnTo>
                  <a:lnTo>
                    <a:pt x="3712" y="1349"/>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800635" y="1085"/>
              <a:ext cx="436064" cy="414899"/>
            </a:xfrm>
            <a:custGeom>
              <a:avLst/>
              <a:gdLst/>
              <a:ahLst/>
              <a:cxnLst/>
              <a:rect l="l" t="t" r="r" b="b"/>
              <a:pathLst>
                <a:path w="3710" h="3530" extrusionOk="0">
                  <a:moveTo>
                    <a:pt x="1855" y="1"/>
                  </a:moveTo>
                  <a:lnTo>
                    <a:pt x="1321" y="1215"/>
                  </a:lnTo>
                  <a:lnTo>
                    <a:pt x="0" y="1349"/>
                  </a:lnTo>
                  <a:lnTo>
                    <a:pt x="989" y="2232"/>
                  </a:lnTo>
                  <a:lnTo>
                    <a:pt x="708" y="3529"/>
                  </a:lnTo>
                  <a:lnTo>
                    <a:pt x="708" y="3529"/>
                  </a:lnTo>
                  <a:lnTo>
                    <a:pt x="1855" y="2862"/>
                  </a:lnTo>
                  <a:lnTo>
                    <a:pt x="3002" y="3529"/>
                  </a:lnTo>
                  <a:lnTo>
                    <a:pt x="2720" y="2232"/>
                  </a:lnTo>
                  <a:lnTo>
                    <a:pt x="3710" y="1349"/>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16932"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709" y="3530"/>
                  </a:lnTo>
                  <a:lnTo>
                    <a:pt x="1857" y="2861"/>
                  </a:lnTo>
                  <a:lnTo>
                    <a:pt x="3003"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90295"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709" y="3530"/>
                  </a:lnTo>
                  <a:lnTo>
                    <a:pt x="1857" y="2861"/>
                  </a:lnTo>
                  <a:lnTo>
                    <a:pt x="3004"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463777" y="522471"/>
              <a:ext cx="436299" cy="415016"/>
            </a:xfrm>
            <a:custGeom>
              <a:avLst/>
              <a:gdLst/>
              <a:ahLst/>
              <a:cxnLst/>
              <a:rect l="l" t="t" r="r" b="b"/>
              <a:pathLst>
                <a:path w="3712" h="3531" extrusionOk="0">
                  <a:moveTo>
                    <a:pt x="1856" y="0"/>
                  </a:moveTo>
                  <a:lnTo>
                    <a:pt x="1322" y="1215"/>
                  </a:lnTo>
                  <a:lnTo>
                    <a:pt x="0" y="1348"/>
                  </a:lnTo>
                  <a:lnTo>
                    <a:pt x="990" y="2233"/>
                  </a:lnTo>
                  <a:lnTo>
                    <a:pt x="710" y="3530"/>
                  </a:lnTo>
                  <a:lnTo>
                    <a:pt x="1856" y="2861"/>
                  </a:lnTo>
                  <a:lnTo>
                    <a:pt x="3003" y="3530"/>
                  </a:lnTo>
                  <a:lnTo>
                    <a:pt x="3003" y="3530"/>
                  </a:lnTo>
                  <a:lnTo>
                    <a:pt x="2721" y="2233"/>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137258"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709" y="3530"/>
                  </a:lnTo>
                  <a:lnTo>
                    <a:pt x="1856" y="2861"/>
                  </a:lnTo>
                  <a:lnTo>
                    <a:pt x="3002" y="3530"/>
                  </a:lnTo>
                  <a:lnTo>
                    <a:pt x="2722" y="2233"/>
                  </a:lnTo>
                  <a:lnTo>
                    <a:pt x="3712" y="1348"/>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810739" y="522471"/>
              <a:ext cx="436182" cy="415016"/>
            </a:xfrm>
            <a:custGeom>
              <a:avLst/>
              <a:gdLst/>
              <a:ahLst/>
              <a:cxnLst/>
              <a:rect l="l" t="t" r="r" b="b"/>
              <a:pathLst>
                <a:path w="3711" h="3531" extrusionOk="0">
                  <a:moveTo>
                    <a:pt x="1855" y="0"/>
                  </a:moveTo>
                  <a:lnTo>
                    <a:pt x="1320" y="1215"/>
                  </a:lnTo>
                  <a:lnTo>
                    <a:pt x="0" y="1348"/>
                  </a:lnTo>
                  <a:lnTo>
                    <a:pt x="990" y="2233"/>
                  </a:lnTo>
                  <a:lnTo>
                    <a:pt x="708" y="3530"/>
                  </a:lnTo>
                  <a:lnTo>
                    <a:pt x="1855" y="2861"/>
                  </a:lnTo>
                  <a:lnTo>
                    <a:pt x="3001"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484102" y="522471"/>
              <a:ext cx="436299" cy="415016"/>
            </a:xfrm>
            <a:custGeom>
              <a:avLst/>
              <a:gdLst/>
              <a:ahLst/>
              <a:cxnLst/>
              <a:rect l="l" t="t" r="r" b="b"/>
              <a:pathLst>
                <a:path w="3712" h="3531" extrusionOk="0">
                  <a:moveTo>
                    <a:pt x="1855" y="0"/>
                  </a:moveTo>
                  <a:lnTo>
                    <a:pt x="1321" y="1215"/>
                  </a:lnTo>
                  <a:lnTo>
                    <a:pt x="0" y="1348"/>
                  </a:lnTo>
                  <a:lnTo>
                    <a:pt x="990" y="2233"/>
                  </a:lnTo>
                  <a:lnTo>
                    <a:pt x="709" y="3530"/>
                  </a:lnTo>
                  <a:lnTo>
                    <a:pt x="1855" y="2861"/>
                  </a:lnTo>
                  <a:lnTo>
                    <a:pt x="3002"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157466"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1857" y="2861"/>
                  </a:lnTo>
                  <a:lnTo>
                    <a:pt x="3003"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830829" y="522471"/>
              <a:ext cx="436299" cy="415016"/>
            </a:xfrm>
            <a:custGeom>
              <a:avLst/>
              <a:gdLst/>
              <a:ahLst/>
              <a:cxnLst/>
              <a:rect l="l" t="t" r="r" b="b"/>
              <a:pathLst>
                <a:path w="3712" h="3531" extrusionOk="0">
                  <a:moveTo>
                    <a:pt x="1857" y="0"/>
                  </a:moveTo>
                  <a:lnTo>
                    <a:pt x="1321" y="1215"/>
                  </a:lnTo>
                  <a:lnTo>
                    <a:pt x="1" y="1348"/>
                  </a:lnTo>
                  <a:lnTo>
                    <a:pt x="991" y="2233"/>
                  </a:lnTo>
                  <a:lnTo>
                    <a:pt x="710" y="3530"/>
                  </a:lnTo>
                  <a:lnTo>
                    <a:pt x="1857" y="2861"/>
                  </a:lnTo>
                  <a:lnTo>
                    <a:pt x="3004"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504310" y="522471"/>
              <a:ext cx="436299" cy="415016"/>
            </a:xfrm>
            <a:custGeom>
              <a:avLst/>
              <a:gdLst/>
              <a:ahLst/>
              <a:cxnLst/>
              <a:rect l="l" t="t" r="r" b="b"/>
              <a:pathLst>
                <a:path w="3712" h="3531" extrusionOk="0">
                  <a:moveTo>
                    <a:pt x="1856" y="0"/>
                  </a:moveTo>
                  <a:lnTo>
                    <a:pt x="1322" y="1215"/>
                  </a:lnTo>
                  <a:lnTo>
                    <a:pt x="0" y="1348"/>
                  </a:lnTo>
                  <a:lnTo>
                    <a:pt x="990" y="2233"/>
                  </a:lnTo>
                  <a:lnTo>
                    <a:pt x="710" y="3530"/>
                  </a:lnTo>
                  <a:lnTo>
                    <a:pt x="1856" y="2861"/>
                  </a:lnTo>
                  <a:lnTo>
                    <a:pt x="3003" y="3530"/>
                  </a:lnTo>
                  <a:lnTo>
                    <a:pt x="2721" y="2233"/>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177791"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1856" y="2861"/>
                  </a:lnTo>
                  <a:lnTo>
                    <a:pt x="3002" y="3530"/>
                  </a:lnTo>
                  <a:lnTo>
                    <a:pt x="2722" y="2233"/>
                  </a:lnTo>
                  <a:lnTo>
                    <a:pt x="3712" y="1348"/>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851155"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1856" y="2861"/>
                  </a:lnTo>
                  <a:lnTo>
                    <a:pt x="3002" y="3530"/>
                  </a:lnTo>
                  <a:lnTo>
                    <a:pt x="2722" y="2233"/>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473998" y="1085"/>
              <a:ext cx="436299" cy="414899"/>
            </a:xfrm>
            <a:custGeom>
              <a:avLst/>
              <a:gdLst/>
              <a:ahLst/>
              <a:cxnLst/>
              <a:rect l="l" t="t" r="r" b="b"/>
              <a:pathLst>
                <a:path w="3712" h="3530" extrusionOk="0">
                  <a:moveTo>
                    <a:pt x="1855" y="1"/>
                  </a:moveTo>
                  <a:lnTo>
                    <a:pt x="1321" y="1215"/>
                  </a:lnTo>
                  <a:lnTo>
                    <a:pt x="0" y="1349"/>
                  </a:lnTo>
                  <a:lnTo>
                    <a:pt x="990" y="2232"/>
                  </a:lnTo>
                  <a:lnTo>
                    <a:pt x="709" y="3529"/>
                  </a:lnTo>
                  <a:lnTo>
                    <a:pt x="1855" y="2862"/>
                  </a:lnTo>
                  <a:lnTo>
                    <a:pt x="3002" y="3529"/>
                  </a:lnTo>
                  <a:lnTo>
                    <a:pt x="2721" y="2232"/>
                  </a:lnTo>
                  <a:lnTo>
                    <a:pt x="3711" y="1349"/>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147362"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2" y="3529"/>
                  </a:lnTo>
                  <a:lnTo>
                    <a:pt x="2722" y="2232"/>
                  </a:lnTo>
                  <a:lnTo>
                    <a:pt x="3712" y="1349"/>
                  </a:lnTo>
                  <a:lnTo>
                    <a:pt x="2391" y="1215"/>
                  </a:lnTo>
                  <a:lnTo>
                    <a:pt x="1856" y="1"/>
                  </a:lnTo>
                  <a:close/>
                  <a:moveTo>
                    <a:pt x="709" y="3529"/>
                  </a:moveTo>
                  <a:lnTo>
                    <a:pt x="709" y="3529"/>
                  </a:lnTo>
                  <a:lnTo>
                    <a:pt x="709"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820725"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4" y="3529"/>
                  </a:lnTo>
                  <a:lnTo>
                    <a:pt x="2722" y="2232"/>
                  </a:lnTo>
                  <a:lnTo>
                    <a:pt x="3712" y="1349"/>
                  </a:lnTo>
                  <a:lnTo>
                    <a:pt x="2391" y="1215"/>
                  </a:lnTo>
                  <a:lnTo>
                    <a:pt x="1856" y="1"/>
                  </a:lnTo>
                  <a:close/>
                  <a:moveTo>
                    <a:pt x="709" y="3529"/>
                  </a:moveTo>
                  <a:lnTo>
                    <a:pt x="709" y="3529"/>
                  </a:lnTo>
                  <a:lnTo>
                    <a:pt x="709" y="3529"/>
                  </a:lnTo>
                  <a:close/>
                  <a:moveTo>
                    <a:pt x="3004" y="3529"/>
                  </a:moveTo>
                  <a:lnTo>
                    <a:pt x="3004" y="3529"/>
                  </a:lnTo>
                  <a:lnTo>
                    <a:pt x="3004"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494206" y="1085"/>
              <a:ext cx="436299" cy="414899"/>
            </a:xfrm>
            <a:custGeom>
              <a:avLst/>
              <a:gdLst/>
              <a:ahLst/>
              <a:cxnLst/>
              <a:rect l="l" t="t" r="r" b="b"/>
              <a:pathLst>
                <a:path w="3712" h="3530" extrusionOk="0">
                  <a:moveTo>
                    <a:pt x="1856" y="1"/>
                  </a:moveTo>
                  <a:lnTo>
                    <a:pt x="1321" y="1215"/>
                  </a:lnTo>
                  <a:lnTo>
                    <a:pt x="0" y="1349"/>
                  </a:lnTo>
                  <a:lnTo>
                    <a:pt x="990" y="2232"/>
                  </a:lnTo>
                  <a:lnTo>
                    <a:pt x="710" y="3529"/>
                  </a:lnTo>
                  <a:lnTo>
                    <a:pt x="1856" y="2862"/>
                  </a:lnTo>
                  <a:lnTo>
                    <a:pt x="3003" y="3529"/>
                  </a:lnTo>
                  <a:lnTo>
                    <a:pt x="2721" y="2232"/>
                  </a:lnTo>
                  <a:lnTo>
                    <a:pt x="3711"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167570" y="1085"/>
              <a:ext cx="436299" cy="414899"/>
            </a:xfrm>
            <a:custGeom>
              <a:avLst/>
              <a:gdLst/>
              <a:ahLst/>
              <a:cxnLst/>
              <a:rect l="l" t="t" r="r" b="b"/>
              <a:pathLst>
                <a:path w="3712" h="3530" extrusionOk="0">
                  <a:moveTo>
                    <a:pt x="1857" y="1"/>
                  </a:moveTo>
                  <a:lnTo>
                    <a:pt x="1321" y="1215"/>
                  </a:lnTo>
                  <a:lnTo>
                    <a:pt x="1" y="1349"/>
                  </a:lnTo>
                  <a:lnTo>
                    <a:pt x="991" y="2232"/>
                  </a:lnTo>
                  <a:lnTo>
                    <a:pt x="710" y="3529"/>
                  </a:lnTo>
                  <a:lnTo>
                    <a:pt x="1857" y="2862"/>
                  </a:lnTo>
                  <a:lnTo>
                    <a:pt x="3003" y="3529"/>
                  </a:lnTo>
                  <a:lnTo>
                    <a:pt x="2721" y="2232"/>
                  </a:lnTo>
                  <a:lnTo>
                    <a:pt x="3712" y="1349"/>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841168" y="1085"/>
              <a:ext cx="436064" cy="414899"/>
            </a:xfrm>
            <a:custGeom>
              <a:avLst/>
              <a:gdLst/>
              <a:ahLst/>
              <a:cxnLst/>
              <a:rect l="l" t="t" r="r" b="b"/>
              <a:pathLst>
                <a:path w="3710" h="3530" extrusionOk="0">
                  <a:moveTo>
                    <a:pt x="1855" y="1"/>
                  </a:moveTo>
                  <a:lnTo>
                    <a:pt x="1320" y="1215"/>
                  </a:lnTo>
                  <a:lnTo>
                    <a:pt x="0" y="1349"/>
                  </a:lnTo>
                  <a:lnTo>
                    <a:pt x="989" y="2232"/>
                  </a:lnTo>
                  <a:lnTo>
                    <a:pt x="708" y="3529"/>
                  </a:lnTo>
                  <a:lnTo>
                    <a:pt x="1855" y="2862"/>
                  </a:lnTo>
                  <a:lnTo>
                    <a:pt x="3001" y="3529"/>
                  </a:lnTo>
                  <a:lnTo>
                    <a:pt x="2721" y="2232"/>
                  </a:lnTo>
                  <a:lnTo>
                    <a:pt x="3710" y="1349"/>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514532" y="1085"/>
              <a:ext cx="436299" cy="414899"/>
            </a:xfrm>
            <a:custGeom>
              <a:avLst/>
              <a:gdLst/>
              <a:ahLst/>
              <a:cxnLst/>
              <a:rect l="l" t="t" r="r" b="b"/>
              <a:pathLst>
                <a:path w="3712" h="3530" extrusionOk="0">
                  <a:moveTo>
                    <a:pt x="1855" y="1"/>
                  </a:moveTo>
                  <a:lnTo>
                    <a:pt x="1321" y="1215"/>
                  </a:lnTo>
                  <a:lnTo>
                    <a:pt x="0" y="1349"/>
                  </a:lnTo>
                  <a:lnTo>
                    <a:pt x="990" y="2232"/>
                  </a:lnTo>
                  <a:lnTo>
                    <a:pt x="709" y="3529"/>
                  </a:lnTo>
                  <a:lnTo>
                    <a:pt x="1855" y="2862"/>
                  </a:lnTo>
                  <a:lnTo>
                    <a:pt x="3002" y="3529"/>
                  </a:lnTo>
                  <a:lnTo>
                    <a:pt x="2721" y="2232"/>
                  </a:lnTo>
                  <a:lnTo>
                    <a:pt x="3711" y="1349"/>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19" y="5316"/>
              <a:ext cx="216269" cy="410667"/>
            </a:xfrm>
            <a:custGeom>
              <a:avLst/>
              <a:gdLst/>
              <a:ahLst/>
              <a:cxnLst/>
              <a:rect l="l" t="t" r="r" b="b"/>
              <a:pathLst>
                <a:path w="1840" h="3494" extrusionOk="0">
                  <a:moveTo>
                    <a:pt x="0" y="0"/>
                  </a:moveTo>
                  <a:lnTo>
                    <a:pt x="0" y="2835"/>
                  </a:lnTo>
                  <a:lnTo>
                    <a:pt x="1132" y="3493"/>
                  </a:lnTo>
                  <a:lnTo>
                    <a:pt x="850" y="2196"/>
                  </a:lnTo>
                  <a:lnTo>
                    <a:pt x="1840" y="1313"/>
                  </a:lnTo>
                  <a:lnTo>
                    <a:pt x="520" y="1179"/>
                  </a:lnTo>
                  <a:lnTo>
                    <a:pt x="0"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53672" y="1048088"/>
              <a:ext cx="436299" cy="415016"/>
            </a:xfrm>
            <a:custGeom>
              <a:avLst/>
              <a:gdLst/>
              <a:ahLst/>
              <a:cxnLst/>
              <a:rect l="l" t="t" r="r" b="b"/>
              <a:pathLst>
                <a:path w="3712" h="3531" extrusionOk="0">
                  <a:moveTo>
                    <a:pt x="1856" y="1"/>
                  </a:moveTo>
                  <a:lnTo>
                    <a:pt x="1321" y="1216"/>
                  </a:lnTo>
                  <a:lnTo>
                    <a:pt x="0" y="1349"/>
                  </a:lnTo>
                  <a:lnTo>
                    <a:pt x="990" y="2234"/>
                  </a:lnTo>
                  <a:lnTo>
                    <a:pt x="709" y="3531"/>
                  </a:lnTo>
                  <a:lnTo>
                    <a:pt x="709"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127036" y="1048088"/>
              <a:ext cx="436299" cy="415016"/>
            </a:xfrm>
            <a:custGeom>
              <a:avLst/>
              <a:gdLst/>
              <a:ahLst/>
              <a:cxnLst/>
              <a:rect l="l" t="t" r="r" b="b"/>
              <a:pathLst>
                <a:path w="3712" h="3531" extrusionOk="0">
                  <a:moveTo>
                    <a:pt x="1857" y="1"/>
                  </a:moveTo>
                  <a:lnTo>
                    <a:pt x="1321" y="1216"/>
                  </a:lnTo>
                  <a:lnTo>
                    <a:pt x="1" y="1349"/>
                  </a:lnTo>
                  <a:lnTo>
                    <a:pt x="991" y="2234"/>
                  </a:lnTo>
                  <a:lnTo>
                    <a:pt x="710" y="3531"/>
                  </a:lnTo>
                  <a:lnTo>
                    <a:pt x="1857" y="2862"/>
                  </a:lnTo>
                  <a:lnTo>
                    <a:pt x="3003" y="3531"/>
                  </a:lnTo>
                  <a:lnTo>
                    <a:pt x="2722" y="2234"/>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800635" y="1048088"/>
              <a:ext cx="436064" cy="415016"/>
            </a:xfrm>
            <a:custGeom>
              <a:avLst/>
              <a:gdLst/>
              <a:ahLst/>
              <a:cxnLst/>
              <a:rect l="l" t="t" r="r" b="b"/>
              <a:pathLst>
                <a:path w="3710" h="3531" extrusionOk="0">
                  <a:moveTo>
                    <a:pt x="1855" y="1"/>
                  </a:moveTo>
                  <a:lnTo>
                    <a:pt x="1321" y="1216"/>
                  </a:lnTo>
                  <a:lnTo>
                    <a:pt x="0" y="1349"/>
                  </a:lnTo>
                  <a:lnTo>
                    <a:pt x="989" y="2234"/>
                  </a:lnTo>
                  <a:lnTo>
                    <a:pt x="708" y="3531"/>
                  </a:lnTo>
                  <a:lnTo>
                    <a:pt x="1855" y="2862"/>
                  </a:lnTo>
                  <a:lnTo>
                    <a:pt x="3002" y="3531"/>
                  </a:lnTo>
                  <a:lnTo>
                    <a:pt x="2720" y="2234"/>
                  </a:lnTo>
                  <a:lnTo>
                    <a:pt x="3710" y="1349"/>
                  </a:lnTo>
                  <a:lnTo>
                    <a:pt x="2389"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16932"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90295"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4"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463777" y="1569592"/>
              <a:ext cx="436299" cy="414899"/>
            </a:xfrm>
            <a:custGeom>
              <a:avLst/>
              <a:gdLst/>
              <a:ahLst/>
              <a:cxnLst/>
              <a:rect l="l" t="t" r="r" b="b"/>
              <a:pathLst>
                <a:path w="3712" h="3530" extrusionOk="0">
                  <a:moveTo>
                    <a:pt x="1856" y="0"/>
                  </a:moveTo>
                  <a:lnTo>
                    <a:pt x="1322" y="1215"/>
                  </a:lnTo>
                  <a:lnTo>
                    <a:pt x="0" y="1347"/>
                  </a:lnTo>
                  <a:lnTo>
                    <a:pt x="990" y="2232"/>
                  </a:lnTo>
                  <a:lnTo>
                    <a:pt x="710" y="3529"/>
                  </a:lnTo>
                  <a:lnTo>
                    <a:pt x="1856" y="2860"/>
                  </a:lnTo>
                  <a:lnTo>
                    <a:pt x="3003" y="3529"/>
                  </a:lnTo>
                  <a:lnTo>
                    <a:pt x="3003" y="3529"/>
                  </a:lnTo>
                  <a:lnTo>
                    <a:pt x="2721" y="2232"/>
                  </a:lnTo>
                  <a:lnTo>
                    <a:pt x="3711"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137258"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709" y="3529"/>
                  </a:lnTo>
                  <a:lnTo>
                    <a:pt x="1856" y="2860"/>
                  </a:lnTo>
                  <a:lnTo>
                    <a:pt x="3002" y="3529"/>
                  </a:lnTo>
                  <a:lnTo>
                    <a:pt x="3002" y="3529"/>
                  </a:lnTo>
                  <a:lnTo>
                    <a:pt x="2722" y="2232"/>
                  </a:lnTo>
                  <a:lnTo>
                    <a:pt x="3712" y="1347"/>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810739" y="1569592"/>
              <a:ext cx="436182" cy="414899"/>
            </a:xfrm>
            <a:custGeom>
              <a:avLst/>
              <a:gdLst/>
              <a:ahLst/>
              <a:cxnLst/>
              <a:rect l="l" t="t" r="r" b="b"/>
              <a:pathLst>
                <a:path w="3711" h="3530" extrusionOk="0">
                  <a:moveTo>
                    <a:pt x="1855" y="0"/>
                  </a:moveTo>
                  <a:lnTo>
                    <a:pt x="1320" y="1215"/>
                  </a:lnTo>
                  <a:lnTo>
                    <a:pt x="0" y="1347"/>
                  </a:lnTo>
                  <a:lnTo>
                    <a:pt x="990" y="2232"/>
                  </a:lnTo>
                  <a:lnTo>
                    <a:pt x="708" y="3529"/>
                  </a:lnTo>
                  <a:lnTo>
                    <a:pt x="1855" y="2860"/>
                  </a:lnTo>
                  <a:lnTo>
                    <a:pt x="3001"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484102" y="1569592"/>
              <a:ext cx="436299" cy="414899"/>
            </a:xfrm>
            <a:custGeom>
              <a:avLst/>
              <a:gdLst/>
              <a:ahLst/>
              <a:cxnLst/>
              <a:rect l="l" t="t" r="r" b="b"/>
              <a:pathLst>
                <a:path w="3712" h="3530" extrusionOk="0">
                  <a:moveTo>
                    <a:pt x="1855" y="0"/>
                  </a:moveTo>
                  <a:lnTo>
                    <a:pt x="1321" y="1215"/>
                  </a:lnTo>
                  <a:lnTo>
                    <a:pt x="0" y="1347"/>
                  </a:lnTo>
                  <a:lnTo>
                    <a:pt x="990" y="2232"/>
                  </a:lnTo>
                  <a:lnTo>
                    <a:pt x="709" y="3529"/>
                  </a:lnTo>
                  <a:lnTo>
                    <a:pt x="1855" y="2860"/>
                  </a:lnTo>
                  <a:lnTo>
                    <a:pt x="3002"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157466"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830829" y="1569592"/>
              <a:ext cx="436299" cy="414899"/>
            </a:xfrm>
            <a:custGeom>
              <a:avLst/>
              <a:gdLst/>
              <a:ahLst/>
              <a:cxnLst/>
              <a:rect l="l" t="t" r="r" b="b"/>
              <a:pathLst>
                <a:path w="3712" h="3530" extrusionOk="0">
                  <a:moveTo>
                    <a:pt x="1857" y="0"/>
                  </a:moveTo>
                  <a:lnTo>
                    <a:pt x="1321" y="1215"/>
                  </a:lnTo>
                  <a:lnTo>
                    <a:pt x="1" y="1347"/>
                  </a:lnTo>
                  <a:lnTo>
                    <a:pt x="991" y="2232"/>
                  </a:lnTo>
                  <a:lnTo>
                    <a:pt x="710" y="3529"/>
                  </a:lnTo>
                  <a:lnTo>
                    <a:pt x="1857" y="2860"/>
                  </a:lnTo>
                  <a:lnTo>
                    <a:pt x="3004"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504310" y="1569592"/>
              <a:ext cx="436299" cy="414899"/>
            </a:xfrm>
            <a:custGeom>
              <a:avLst/>
              <a:gdLst/>
              <a:ahLst/>
              <a:cxnLst/>
              <a:rect l="l" t="t" r="r" b="b"/>
              <a:pathLst>
                <a:path w="3712" h="3530" extrusionOk="0">
                  <a:moveTo>
                    <a:pt x="1856" y="0"/>
                  </a:moveTo>
                  <a:lnTo>
                    <a:pt x="1322" y="1215"/>
                  </a:lnTo>
                  <a:lnTo>
                    <a:pt x="0" y="1347"/>
                  </a:lnTo>
                  <a:lnTo>
                    <a:pt x="990" y="2232"/>
                  </a:lnTo>
                  <a:lnTo>
                    <a:pt x="710" y="3529"/>
                  </a:lnTo>
                  <a:lnTo>
                    <a:pt x="1856" y="2860"/>
                  </a:lnTo>
                  <a:lnTo>
                    <a:pt x="3003" y="3529"/>
                  </a:lnTo>
                  <a:lnTo>
                    <a:pt x="2721" y="2232"/>
                  </a:lnTo>
                  <a:lnTo>
                    <a:pt x="3711"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177791"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1856" y="2860"/>
                  </a:lnTo>
                  <a:lnTo>
                    <a:pt x="3002" y="3529"/>
                  </a:lnTo>
                  <a:lnTo>
                    <a:pt x="2722" y="2232"/>
                  </a:lnTo>
                  <a:lnTo>
                    <a:pt x="3712" y="1347"/>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851155"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1856" y="2860"/>
                  </a:lnTo>
                  <a:lnTo>
                    <a:pt x="3002" y="3529"/>
                  </a:lnTo>
                  <a:lnTo>
                    <a:pt x="2722" y="2232"/>
                  </a:lnTo>
                  <a:lnTo>
                    <a:pt x="3712"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473998" y="1048088"/>
              <a:ext cx="436299" cy="415016"/>
            </a:xfrm>
            <a:custGeom>
              <a:avLst/>
              <a:gdLst/>
              <a:ahLst/>
              <a:cxnLst/>
              <a:rect l="l" t="t" r="r" b="b"/>
              <a:pathLst>
                <a:path w="3712" h="3531" extrusionOk="0">
                  <a:moveTo>
                    <a:pt x="1855" y="1"/>
                  </a:moveTo>
                  <a:lnTo>
                    <a:pt x="1321" y="1216"/>
                  </a:lnTo>
                  <a:lnTo>
                    <a:pt x="0" y="1349"/>
                  </a:lnTo>
                  <a:lnTo>
                    <a:pt x="990" y="2234"/>
                  </a:lnTo>
                  <a:lnTo>
                    <a:pt x="709" y="3531"/>
                  </a:lnTo>
                  <a:lnTo>
                    <a:pt x="1855" y="2862"/>
                  </a:lnTo>
                  <a:lnTo>
                    <a:pt x="3002" y="3531"/>
                  </a:lnTo>
                  <a:lnTo>
                    <a:pt x="2721" y="2234"/>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147362"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2"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820725"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4"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494206" y="1048088"/>
              <a:ext cx="436299" cy="415016"/>
            </a:xfrm>
            <a:custGeom>
              <a:avLst/>
              <a:gdLst/>
              <a:ahLst/>
              <a:cxnLst/>
              <a:rect l="l" t="t" r="r" b="b"/>
              <a:pathLst>
                <a:path w="3712" h="3531" extrusionOk="0">
                  <a:moveTo>
                    <a:pt x="1856" y="1"/>
                  </a:moveTo>
                  <a:lnTo>
                    <a:pt x="1321" y="1216"/>
                  </a:lnTo>
                  <a:lnTo>
                    <a:pt x="0" y="1349"/>
                  </a:lnTo>
                  <a:lnTo>
                    <a:pt x="990" y="2234"/>
                  </a:lnTo>
                  <a:lnTo>
                    <a:pt x="710"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167570" y="1048088"/>
              <a:ext cx="436299" cy="415016"/>
            </a:xfrm>
            <a:custGeom>
              <a:avLst/>
              <a:gdLst/>
              <a:ahLst/>
              <a:cxnLst/>
              <a:rect l="l" t="t" r="r" b="b"/>
              <a:pathLst>
                <a:path w="3712" h="3531" extrusionOk="0">
                  <a:moveTo>
                    <a:pt x="1857" y="1"/>
                  </a:moveTo>
                  <a:lnTo>
                    <a:pt x="1321" y="1216"/>
                  </a:lnTo>
                  <a:lnTo>
                    <a:pt x="1" y="1349"/>
                  </a:lnTo>
                  <a:lnTo>
                    <a:pt x="991" y="2234"/>
                  </a:lnTo>
                  <a:lnTo>
                    <a:pt x="710" y="3531"/>
                  </a:lnTo>
                  <a:lnTo>
                    <a:pt x="1857" y="2862"/>
                  </a:lnTo>
                  <a:lnTo>
                    <a:pt x="3003" y="3531"/>
                  </a:lnTo>
                  <a:lnTo>
                    <a:pt x="2721" y="2234"/>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841168" y="1048088"/>
              <a:ext cx="436064" cy="415016"/>
            </a:xfrm>
            <a:custGeom>
              <a:avLst/>
              <a:gdLst/>
              <a:ahLst/>
              <a:cxnLst/>
              <a:rect l="l" t="t" r="r" b="b"/>
              <a:pathLst>
                <a:path w="3710" h="3531" extrusionOk="0">
                  <a:moveTo>
                    <a:pt x="1855" y="1"/>
                  </a:moveTo>
                  <a:lnTo>
                    <a:pt x="1320" y="1216"/>
                  </a:lnTo>
                  <a:lnTo>
                    <a:pt x="0" y="1349"/>
                  </a:lnTo>
                  <a:lnTo>
                    <a:pt x="989" y="2234"/>
                  </a:lnTo>
                  <a:lnTo>
                    <a:pt x="708" y="3531"/>
                  </a:lnTo>
                  <a:lnTo>
                    <a:pt x="1855" y="2862"/>
                  </a:lnTo>
                  <a:lnTo>
                    <a:pt x="3001" y="3531"/>
                  </a:lnTo>
                  <a:lnTo>
                    <a:pt x="2721" y="2234"/>
                  </a:lnTo>
                  <a:lnTo>
                    <a:pt x="3710" y="1349"/>
                  </a:lnTo>
                  <a:lnTo>
                    <a:pt x="2389"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514532" y="1048088"/>
              <a:ext cx="436299" cy="415016"/>
            </a:xfrm>
            <a:custGeom>
              <a:avLst/>
              <a:gdLst/>
              <a:ahLst/>
              <a:cxnLst/>
              <a:rect l="l" t="t" r="r" b="b"/>
              <a:pathLst>
                <a:path w="3712" h="3531" extrusionOk="0">
                  <a:moveTo>
                    <a:pt x="1855" y="1"/>
                  </a:moveTo>
                  <a:lnTo>
                    <a:pt x="1321" y="1216"/>
                  </a:lnTo>
                  <a:lnTo>
                    <a:pt x="0" y="1349"/>
                  </a:lnTo>
                  <a:lnTo>
                    <a:pt x="990" y="2234"/>
                  </a:lnTo>
                  <a:lnTo>
                    <a:pt x="709" y="3531"/>
                  </a:lnTo>
                  <a:lnTo>
                    <a:pt x="1855" y="2862"/>
                  </a:lnTo>
                  <a:lnTo>
                    <a:pt x="3002" y="3531"/>
                  </a:lnTo>
                  <a:lnTo>
                    <a:pt x="2721" y="2234"/>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19" y="1052320"/>
              <a:ext cx="216269" cy="410785"/>
            </a:xfrm>
            <a:custGeom>
              <a:avLst/>
              <a:gdLst/>
              <a:ahLst/>
              <a:cxnLst/>
              <a:rect l="l" t="t" r="r" b="b"/>
              <a:pathLst>
                <a:path w="1840" h="3495" extrusionOk="0">
                  <a:moveTo>
                    <a:pt x="0" y="1"/>
                  </a:moveTo>
                  <a:lnTo>
                    <a:pt x="0" y="2835"/>
                  </a:lnTo>
                  <a:lnTo>
                    <a:pt x="1132" y="3495"/>
                  </a:lnTo>
                  <a:lnTo>
                    <a:pt x="850" y="2198"/>
                  </a:lnTo>
                  <a:lnTo>
                    <a:pt x="1840" y="1313"/>
                  </a:lnTo>
                  <a:lnTo>
                    <a:pt x="520" y="1180"/>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53672" y="2095209"/>
              <a:ext cx="436299" cy="414899"/>
            </a:xfrm>
            <a:custGeom>
              <a:avLst/>
              <a:gdLst/>
              <a:ahLst/>
              <a:cxnLst/>
              <a:rect l="l" t="t" r="r" b="b"/>
              <a:pathLst>
                <a:path w="3712" h="3530" extrusionOk="0">
                  <a:moveTo>
                    <a:pt x="1856" y="1"/>
                  </a:moveTo>
                  <a:lnTo>
                    <a:pt x="1321" y="1215"/>
                  </a:lnTo>
                  <a:lnTo>
                    <a:pt x="0" y="1348"/>
                  </a:lnTo>
                  <a:lnTo>
                    <a:pt x="990" y="2233"/>
                  </a:lnTo>
                  <a:lnTo>
                    <a:pt x="709"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127036" y="2095209"/>
              <a:ext cx="436299" cy="414899"/>
            </a:xfrm>
            <a:custGeom>
              <a:avLst/>
              <a:gdLst/>
              <a:ahLst/>
              <a:cxnLst/>
              <a:rect l="l" t="t" r="r" b="b"/>
              <a:pathLst>
                <a:path w="3712" h="3530" extrusionOk="0">
                  <a:moveTo>
                    <a:pt x="1857" y="1"/>
                  </a:moveTo>
                  <a:lnTo>
                    <a:pt x="1321" y="1215"/>
                  </a:lnTo>
                  <a:lnTo>
                    <a:pt x="1" y="1348"/>
                  </a:lnTo>
                  <a:lnTo>
                    <a:pt x="991" y="2233"/>
                  </a:lnTo>
                  <a:lnTo>
                    <a:pt x="710" y="3530"/>
                  </a:lnTo>
                  <a:lnTo>
                    <a:pt x="1857" y="2861"/>
                  </a:lnTo>
                  <a:lnTo>
                    <a:pt x="3003" y="3530"/>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800635" y="2095209"/>
              <a:ext cx="436064" cy="414899"/>
            </a:xfrm>
            <a:custGeom>
              <a:avLst/>
              <a:gdLst/>
              <a:ahLst/>
              <a:cxnLst/>
              <a:rect l="l" t="t" r="r" b="b"/>
              <a:pathLst>
                <a:path w="3710" h="3530" extrusionOk="0">
                  <a:moveTo>
                    <a:pt x="1855" y="1"/>
                  </a:moveTo>
                  <a:lnTo>
                    <a:pt x="1321" y="1215"/>
                  </a:lnTo>
                  <a:lnTo>
                    <a:pt x="0" y="1348"/>
                  </a:lnTo>
                  <a:lnTo>
                    <a:pt x="989" y="2233"/>
                  </a:lnTo>
                  <a:lnTo>
                    <a:pt x="708" y="3530"/>
                  </a:lnTo>
                  <a:lnTo>
                    <a:pt x="708" y="3530"/>
                  </a:lnTo>
                  <a:lnTo>
                    <a:pt x="1855" y="2861"/>
                  </a:lnTo>
                  <a:lnTo>
                    <a:pt x="3002" y="3530"/>
                  </a:lnTo>
                  <a:lnTo>
                    <a:pt x="3002" y="3530"/>
                  </a:lnTo>
                  <a:lnTo>
                    <a:pt x="2720" y="2233"/>
                  </a:lnTo>
                  <a:lnTo>
                    <a:pt x="3710" y="1348"/>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16932"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90295"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4"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463777" y="2616595"/>
              <a:ext cx="436299" cy="414899"/>
            </a:xfrm>
            <a:custGeom>
              <a:avLst/>
              <a:gdLst/>
              <a:ahLst/>
              <a:cxnLst/>
              <a:rect l="l" t="t" r="r" b="b"/>
              <a:pathLst>
                <a:path w="3712" h="3530" extrusionOk="0">
                  <a:moveTo>
                    <a:pt x="1856" y="0"/>
                  </a:moveTo>
                  <a:lnTo>
                    <a:pt x="1322" y="1215"/>
                  </a:lnTo>
                  <a:lnTo>
                    <a:pt x="0" y="1349"/>
                  </a:lnTo>
                  <a:lnTo>
                    <a:pt x="990" y="2232"/>
                  </a:lnTo>
                  <a:lnTo>
                    <a:pt x="710" y="3529"/>
                  </a:lnTo>
                  <a:lnTo>
                    <a:pt x="1856" y="2862"/>
                  </a:lnTo>
                  <a:lnTo>
                    <a:pt x="3003" y="3529"/>
                  </a:lnTo>
                  <a:lnTo>
                    <a:pt x="2721" y="2232"/>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137258"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709" y="3529"/>
                  </a:lnTo>
                  <a:lnTo>
                    <a:pt x="1856" y="2862"/>
                  </a:lnTo>
                  <a:lnTo>
                    <a:pt x="3002" y="3529"/>
                  </a:lnTo>
                  <a:lnTo>
                    <a:pt x="2722" y="2232"/>
                  </a:lnTo>
                  <a:lnTo>
                    <a:pt x="3712" y="1349"/>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810739" y="2616595"/>
              <a:ext cx="436182" cy="414899"/>
            </a:xfrm>
            <a:custGeom>
              <a:avLst/>
              <a:gdLst/>
              <a:ahLst/>
              <a:cxnLst/>
              <a:rect l="l" t="t" r="r" b="b"/>
              <a:pathLst>
                <a:path w="3711" h="3530" extrusionOk="0">
                  <a:moveTo>
                    <a:pt x="1855" y="0"/>
                  </a:moveTo>
                  <a:lnTo>
                    <a:pt x="1320" y="1215"/>
                  </a:lnTo>
                  <a:lnTo>
                    <a:pt x="0" y="1349"/>
                  </a:lnTo>
                  <a:lnTo>
                    <a:pt x="990" y="2232"/>
                  </a:lnTo>
                  <a:lnTo>
                    <a:pt x="708" y="3529"/>
                  </a:lnTo>
                  <a:lnTo>
                    <a:pt x="1855" y="2862"/>
                  </a:lnTo>
                  <a:lnTo>
                    <a:pt x="3001"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484102" y="2616595"/>
              <a:ext cx="436299" cy="414899"/>
            </a:xfrm>
            <a:custGeom>
              <a:avLst/>
              <a:gdLst/>
              <a:ahLst/>
              <a:cxnLst/>
              <a:rect l="l" t="t" r="r" b="b"/>
              <a:pathLst>
                <a:path w="3712" h="3530" extrusionOk="0">
                  <a:moveTo>
                    <a:pt x="1855" y="0"/>
                  </a:moveTo>
                  <a:lnTo>
                    <a:pt x="1321" y="1215"/>
                  </a:lnTo>
                  <a:lnTo>
                    <a:pt x="0" y="1349"/>
                  </a:lnTo>
                  <a:lnTo>
                    <a:pt x="990" y="2232"/>
                  </a:lnTo>
                  <a:lnTo>
                    <a:pt x="709" y="3529"/>
                  </a:lnTo>
                  <a:lnTo>
                    <a:pt x="1855" y="2862"/>
                  </a:lnTo>
                  <a:lnTo>
                    <a:pt x="3002"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157466"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830829" y="2616595"/>
              <a:ext cx="436299" cy="414899"/>
            </a:xfrm>
            <a:custGeom>
              <a:avLst/>
              <a:gdLst/>
              <a:ahLst/>
              <a:cxnLst/>
              <a:rect l="l" t="t" r="r" b="b"/>
              <a:pathLst>
                <a:path w="3712" h="3530" extrusionOk="0">
                  <a:moveTo>
                    <a:pt x="1857" y="0"/>
                  </a:moveTo>
                  <a:lnTo>
                    <a:pt x="1321" y="1215"/>
                  </a:lnTo>
                  <a:lnTo>
                    <a:pt x="1" y="1349"/>
                  </a:lnTo>
                  <a:lnTo>
                    <a:pt x="991" y="2232"/>
                  </a:lnTo>
                  <a:lnTo>
                    <a:pt x="710" y="3529"/>
                  </a:lnTo>
                  <a:lnTo>
                    <a:pt x="1857" y="2862"/>
                  </a:lnTo>
                  <a:lnTo>
                    <a:pt x="3004" y="3529"/>
                  </a:lnTo>
                  <a:lnTo>
                    <a:pt x="3004"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504310" y="2616595"/>
              <a:ext cx="436299" cy="414899"/>
            </a:xfrm>
            <a:custGeom>
              <a:avLst/>
              <a:gdLst/>
              <a:ahLst/>
              <a:cxnLst/>
              <a:rect l="l" t="t" r="r" b="b"/>
              <a:pathLst>
                <a:path w="3712" h="3530" extrusionOk="0">
                  <a:moveTo>
                    <a:pt x="1856" y="0"/>
                  </a:moveTo>
                  <a:lnTo>
                    <a:pt x="1322" y="1215"/>
                  </a:lnTo>
                  <a:lnTo>
                    <a:pt x="0" y="1349"/>
                  </a:lnTo>
                  <a:lnTo>
                    <a:pt x="990" y="2232"/>
                  </a:lnTo>
                  <a:lnTo>
                    <a:pt x="710" y="3529"/>
                  </a:lnTo>
                  <a:lnTo>
                    <a:pt x="1856" y="2862"/>
                  </a:lnTo>
                  <a:lnTo>
                    <a:pt x="3003" y="3529"/>
                  </a:lnTo>
                  <a:lnTo>
                    <a:pt x="2721" y="2232"/>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177791"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1856" y="2862"/>
                  </a:lnTo>
                  <a:lnTo>
                    <a:pt x="3002" y="3529"/>
                  </a:lnTo>
                  <a:lnTo>
                    <a:pt x="2722" y="2232"/>
                  </a:lnTo>
                  <a:lnTo>
                    <a:pt x="3712" y="1349"/>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851155"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709" y="3529"/>
                  </a:lnTo>
                  <a:lnTo>
                    <a:pt x="1856" y="2862"/>
                  </a:lnTo>
                  <a:lnTo>
                    <a:pt x="3002" y="3529"/>
                  </a:lnTo>
                  <a:lnTo>
                    <a:pt x="2722" y="2232"/>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473998" y="2095209"/>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147362"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820725"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4"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494206" y="2095209"/>
              <a:ext cx="436299" cy="414899"/>
            </a:xfrm>
            <a:custGeom>
              <a:avLst/>
              <a:gdLst/>
              <a:ahLst/>
              <a:cxnLst/>
              <a:rect l="l" t="t" r="r" b="b"/>
              <a:pathLst>
                <a:path w="3712" h="3530" extrusionOk="0">
                  <a:moveTo>
                    <a:pt x="1856" y="1"/>
                  </a:moveTo>
                  <a:lnTo>
                    <a:pt x="1321"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167570" y="2095209"/>
              <a:ext cx="436299" cy="414899"/>
            </a:xfrm>
            <a:custGeom>
              <a:avLst/>
              <a:gdLst/>
              <a:ahLst/>
              <a:cxnLst/>
              <a:rect l="l" t="t" r="r" b="b"/>
              <a:pathLst>
                <a:path w="3712" h="3530" extrusionOk="0">
                  <a:moveTo>
                    <a:pt x="1857" y="1"/>
                  </a:moveTo>
                  <a:lnTo>
                    <a:pt x="1321" y="1215"/>
                  </a:lnTo>
                  <a:lnTo>
                    <a:pt x="1" y="1348"/>
                  </a:lnTo>
                  <a:lnTo>
                    <a:pt x="991" y="2233"/>
                  </a:lnTo>
                  <a:lnTo>
                    <a:pt x="710" y="3530"/>
                  </a:lnTo>
                  <a:lnTo>
                    <a:pt x="710" y="3530"/>
                  </a:lnTo>
                  <a:lnTo>
                    <a:pt x="1857" y="2861"/>
                  </a:lnTo>
                  <a:lnTo>
                    <a:pt x="3003" y="3530"/>
                  </a:lnTo>
                  <a:lnTo>
                    <a:pt x="2721"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841168" y="2095209"/>
              <a:ext cx="436064" cy="414899"/>
            </a:xfrm>
            <a:custGeom>
              <a:avLst/>
              <a:gdLst/>
              <a:ahLst/>
              <a:cxnLst/>
              <a:rect l="l" t="t" r="r" b="b"/>
              <a:pathLst>
                <a:path w="3710" h="3530" extrusionOk="0">
                  <a:moveTo>
                    <a:pt x="1855" y="1"/>
                  </a:moveTo>
                  <a:lnTo>
                    <a:pt x="1320" y="1215"/>
                  </a:lnTo>
                  <a:lnTo>
                    <a:pt x="0" y="1348"/>
                  </a:lnTo>
                  <a:lnTo>
                    <a:pt x="989" y="2233"/>
                  </a:lnTo>
                  <a:lnTo>
                    <a:pt x="708" y="3530"/>
                  </a:lnTo>
                  <a:lnTo>
                    <a:pt x="708" y="3530"/>
                  </a:lnTo>
                  <a:lnTo>
                    <a:pt x="1855" y="2861"/>
                  </a:lnTo>
                  <a:lnTo>
                    <a:pt x="3001" y="3530"/>
                  </a:lnTo>
                  <a:lnTo>
                    <a:pt x="3001" y="3530"/>
                  </a:lnTo>
                  <a:lnTo>
                    <a:pt x="2721" y="2233"/>
                  </a:lnTo>
                  <a:lnTo>
                    <a:pt x="3710" y="1348"/>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514532" y="2095209"/>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19" y="2099323"/>
              <a:ext cx="216269" cy="410785"/>
            </a:xfrm>
            <a:custGeom>
              <a:avLst/>
              <a:gdLst/>
              <a:ahLst/>
              <a:cxnLst/>
              <a:rect l="l" t="t" r="r" b="b"/>
              <a:pathLst>
                <a:path w="1840" h="3495" extrusionOk="0">
                  <a:moveTo>
                    <a:pt x="0" y="1"/>
                  </a:moveTo>
                  <a:lnTo>
                    <a:pt x="0" y="2835"/>
                  </a:lnTo>
                  <a:lnTo>
                    <a:pt x="1132" y="3495"/>
                  </a:lnTo>
                  <a:lnTo>
                    <a:pt x="850" y="2198"/>
                  </a:lnTo>
                  <a:lnTo>
                    <a:pt x="1840" y="1313"/>
                  </a:lnTo>
                  <a:lnTo>
                    <a:pt x="520" y="1180"/>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53672" y="3142330"/>
              <a:ext cx="436299" cy="414899"/>
            </a:xfrm>
            <a:custGeom>
              <a:avLst/>
              <a:gdLst/>
              <a:ahLst/>
              <a:cxnLst/>
              <a:rect l="l" t="t" r="r" b="b"/>
              <a:pathLst>
                <a:path w="3712" h="3530" extrusionOk="0">
                  <a:moveTo>
                    <a:pt x="1856" y="0"/>
                  </a:moveTo>
                  <a:lnTo>
                    <a:pt x="1321" y="1215"/>
                  </a:lnTo>
                  <a:lnTo>
                    <a:pt x="0" y="1348"/>
                  </a:lnTo>
                  <a:lnTo>
                    <a:pt x="990" y="2232"/>
                  </a:lnTo>
                  <a:lnTo>
                    <a:pt x="709" y="3529"/>
                  </a:lnTo>
                  <a:lnTo>
                    <a:pt x="709" y="3529"/>
                  </a:lnTo>
                  <a:lnTo>
                    <a:pt x="1856" y="2861"/>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127036" y="3142330"/>
              <a:ext cx="436299" cy="414899"/>
            </a:xfrm>
            <a:custGeom>
              <a:avLst/>
              <a:gdLst/>
              <a:ahLst/>
              <a:cxnLst/>
              <a:rect l="l" t="t" r="r" b="b"/>
              <a:pathLst>
                <a:path w="3712" h="3530" extrusionOk="0">
                  <a:moveTo>
                    <a:pt x="1857" y="0"/>
                  </a:moveTo>
                  <a:lnTo>
                    <a:pt x="1321" y="1215"/>
                  </a:lnTo>
                  <a:lnTo>
                    <a:pt x="1" y="1348"/>
                  </a:lnTo>
                  <a:lnTo>
                    <a:pt x="991" y="2232"/>
                  </a:lnTo>
                  <a:lnTo>
                    <a:pt x="710" y="3529"/>
                  </a:lnTo>
                  <a:lnTo>
                    <a:pt x="1857" y="2861"/>
                  </a:lnTo>
                  <a:lnTo>
                    <a:pt x="3003" y="3529"/>
                  </a:lnTo>
                  <a:lnTo>
                    <a:pt x="2722" y="2232"/>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800635" y="3142330"/>
              <a:ext cx="436064" cy="414899"/>
            </a:xfrm>
            <a:custGeom>
              <a:avLst/>
              <a:gdLst/>
              <a:ahLst/>
              <a:cxnLst/>
              <a:rect l="l" t="t" r="r" b="b"/>
              <a:pathLst>
                <a:path w="3710" h="3530" extrusionOk="0">
                  <a:moveTo>
                    <a:pt x="1855" y="0"/>
                  </a:moveTo>
                  <a:lnTo>
                    <a:pt x="1321" y="1215"/>
                  </a:lnTo>
                  <a:lnTo>
                    <a:pt x="0" y="1348"/>
                  </a:lnTo>
                  <a:lnTo>
                    <a:pt x="989" y="2232"/>
                  </a:lnTo>
                  <a:lnTo>
                    <a:pt x="708" y="3529"/>
                  </a:lnTo>
                  <a:lnTo>
                    <a:pt x="1855" y="2861"/>
                  </a:lnTo>
                  <a:lnTo>
                    <a:pt x="3002" y="3529"/>
                  </a:lnTo>
                  <a:lnTo>
                    <a:pt x="2720" y="2232"/>
                  </a:lnTo>
                  <a:lnTo>
                    <a:pt x="3710" y="1348"/>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473998" y="3142330"/>
              <a:ext cx="436299" cy="414899"/>
            </a:xfrm>
            <a:custGeom>
              <a:avLst/>
              <a:gdLst/>
              <a:ahLst/>
              <a:cxnLst/>
              <a:rect l="l" t="t" r="r" b="b"/>
              <a:pathLst>
                <a:path w="3712" h="3530" extrusionOk="0">
                  <a:moveTo>
                    <a:pt x="1855" y="0"/>
                  </a:moveTo>
                  <a:lnTo>
                    <a:pt x="1321" y="1215"/>
                  </a:lnTo>
                  <a:lnTo>
                    <a:pt x="0" y="1348"/>
                  </a:lnTo>
                  <a:lnTo>
                    <a:pt x="990" y="2232"/>
                  </a:lnTo>
                  <a:lnTo>
                    <a:pt x="709" y="3529"/>
                  </a:lnTo>
                  <a:lnTo>
                    <a:pt x="709" y="3529"/>
                  </a:lnTo>
                  <a:lnTo>
                    <a:pt x="1855" y="2861"/>
                  </a:lnTo>
                  <a:lnTo>
                    <a:pt x="3002" y="3529"/>
                  </a:lnTo>
                  <a:lnTo>
                    <a:pt x="2721" y="2232"/>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147362"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2"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820725"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4" y="3529"/>
                  </a:lnTo>
                  <a:lnTo>
                    <a:pt x="3004"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494206" y="3142330"/>
              <a:ext cx="436299" cy="414899"/>
            </a:xfrm>
            <a:custGeom>
              <a:avLst/>
              <a:gdLst/>
              <a:ahLst/>
              <a:cxnLst/>
              <a:rect l="l" t="t" r="r" b="b"/>
              <a:pathLst>
                <a:path w="3712" h="3530" extrusionOk="0">
                  <a:moveTo>
                    <a:pt x="1856" y="0"/>
                  </a:moveTo>
                  <a:lnTo>
                    <a:pt x="1321" y="1215"/>
                  </a:lnTo>
                  <a:lnTo>
                    <a:pt x="0" y="1348"/>
                  </a:lnTo>
                  <a:lnTo>
                    <a:pt x="990" y="2232"/>
                  </a:lnTo>
                  <a:lnTo>
                    <a:pt x="710" y="3529"/>
                  </a:lnTo>
                  <a:lnTo>
                    <a:pt x="710" y="3529"/>
                  </a:lnTo>
                  <a:lnTo>
                    <a:pt x="1856" y="2861"/>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167570" y="3142330"/>
              <a:ext cx="436299" cy="414899"/>
            </a:xfrm>
            <a:custGeom>
              <a:avLst/>
              <a:gdLst/>
              <a:ahLst/>
              <a:cxnLst/>
              <a:rect l="l" t="t" r="r" b="b"/>
              <a:pathLst>
                <a:path w="3712" h="3530" extrusionOk="0">
                  <a:moveTo>
                    <a:pt x="1857" y="0"/>
                  </a:moveTo>
                  <a:lnTo>
                    <a:pt x="1321" y="1215"/>
                  </a:lnTo>
                  <a:lnTo>
                    <a:pt x="1" y="1348"/>
                  </a:lnTo>
                  <a:lnTo>
                    <a:pt x="991" y="2232"/>
                  </a:lnTo>
                  <a:lnTo>
                    <a:pt x="710" y="3529"/>
                  </a:lnTo>
                  <a:lnTo>
                    <a:pt x="710" y="3529"/>
                  </a:lnTo>
                  <a:lnTo>
                    <a:pt x="1857" y="2861"/>
                  </a:lnTo>
                  <a:lnTo>
                    <a:pt x="3003" y="3529"/>
                  </a:lnTo>
                  <a:lnTo>
                    <a:pt x="2721" y="2232"/>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841168" y="3142330"/>
              <a:ext cx="436064" cy="414899"/>
            </a:xfrm>
            <a:custGeom>
              <a:avLst/>
              <a:gdLst/>
              <a:ahLst/>
              <a:cxnLst/>
              <a:rect l="l" t="t" r="r" b="b"/>
              <a:pathLst>
                <a:path w="3710" h="3530" extrusionOk="0">
                  <a:moveTo>
                    <a:pt x="1855" y="0"/>
                  </a:moveTo>
                  <a:lnTo>
                    <a:pt x="1320" y="1215"/>
                  </a:lnTo>
                  <a:lnTo>
                    <a:pt x="0" y="1348"/>
                  </a:lnTo>
                  <a:lnTo>
                    <a:pt x="989" y="2232"/>
                  </a:lnTo>
                  <a:lnTo>
                    <a:pt x="708" y="3529"/>
                  </a:lnTo>
                  <a:lnTo>
                    <a:pt x="708" y="3529"/>
                  </a:lnTo>
                  <a:lnTo>
                    <a:pt x="1855" y="2861"/>
                  </a:lnTo>
                  <a:lnTo>
                    <a:pt x="3001" y="3529"/>
                  </a:lnTo>
                  <a:lnTo>
                    <a:pt x="3001" y="3529"/>
                  </a:lnTo>
                  <a:lnTo>
                    <a:pt x="2721" y="2232"/>
                  </a:lnTo>
                  <a:lnTo>
                    <a:pt x="3710" y="1348"/>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6514532" y="3142330"/>
              <a:ext cx="436299" cy="414899"/>
            </a:xfrm>
            <a:custGeom>
              <a:avLst/>
              <a:gdLst/>
              <a:ahLst/>
              <a:cxnLst/>
              <a:rect l="l" t="t" r="r" b="b"/>
              <a:pathLst>
                <a:path w="3712" h="3530" extrusionOk="0">
                  <a:moveTo>
                    <a:pt x="1855" y="0"/>
                  </a:moveTo>
                  <a:lnTo>
                    <a:pt x="1321" y="1215"/>
                  </a:lnTo>
                  <a:lnTo>
                    <a:pt x="0" y="1348"/>
                  </a:lnTo>
                  <a:lnTo>
                    <a:pt x="990" y="2232"/>
                  </a:lnTo>
                  <a:lnTo>
                    <a:pt x="709" y="3529"/>
                  </a:lnTo>
                  <a:lnTo>
                    <a:pt x="1855" y="2861"/>
                  </a:lnTo>
                  <a:lnTo>
                    <a:pt x="3002" y="3529"/>
                  </a:lnTo>
                  <a:lnTo>
                    <a:pt x="3002" y="3529"/>
                  </a:lnTo>
                  <a:lnTo>
                    <a:pt x="2721" y="2232"/>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219" y="3146326"/>
              <a:ext cx="216269" cy="410902"/>
            </a:xfrm>
            <a:custGeom>
              <a:avLst/>
              <a:gdLst/>
              <a:ahLst/>
              <a:cxnLst/>
              <a:rect l="l" t="t" r="r" b="b"/>
              <a:pathLst>
                <a:path w="1840" h="3496" extrusionOk="0">
                  <a:moveTo>
                    <a:pt x="0" y="1"/>
                  </a:moveTo>
                  <a:lnTo>
                    <a:pt x="0" y="2835"/>
                  </a:lnTo>
                  <a:lnTo>
                    <a:pt x="1132" y="3495"/>
                  </a:lnTo>
                  <a:lnTo>
                    <a:pt x="850" y="2198"/>
                  </a:lnTo>
                  <a:lnTo>
                    <a:pt x="1840" y="1314"/>
                  </a:lnTo>
                  <a:lnTo>
                    <a:pt x="520" y="1181"/>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16932"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3"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90295"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4"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463777" y="3663599"/>
              <a:ext cx="436299" cy="415016"/>
            </a:xfrm>
            <a:custGeom>
              <a:avLst/>
              <a:gdLst/>
              <a:ahLst/>
              <a:cxnLst/>
              <a:rect l="l" t="t" r="r" b="b"/>
              <a:pathLst>
                <a:path w="3712" h="3531" extrusionOk="0">
                  <a:moveTo>
                    <a:pt x="1856" y="1"/>
                  </a:moveTo>
                  <a:lnTo>
                    <a:pt x="1322" y="1216"/>
                  </a:lnTo>
                  <a:lnTo>
                    <a:pt x="0" y="1349"/>
                  </a:lnTo>
                  <a:lnTo>
                    <a:pt x="990" y="2233"/>
                  </a:lnTo>
                  <a:lnTo>
                    <a:pt x="710" y="3531"/>
                  </a:lnTo>
                  <a:lnTo>
                    <a:pt x="1856" y="2862"/>
                  </a:lnTo>
                  <a:lnTo>
                    <a:pt x="3003" y="3531"/>
                  </a:lnTo>
                  <a:lnTo>
                    <a:pt x="3003" y="3531"/>
                  </a:lnTo>
                  <a:lnTo>
                    <a:pt x="2721" y="2233"/>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137258"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709" y="3531"/>
                  </a:lnTo>
                  <a:lnTo>
                    <a:pt x="1856" y="2862"/>
                  </a:lnTo>
                  <a:lnTo>
                    <a:pt x="3002" y="3531"/>
                  </a:lnTo>
                  <a:lnTo>
                    <a:pt x="2722" y="2233"/>
                  </a:lnTo>
                  <a:lnTo>
                    <a:pt x="3712" y="1349"/>
                  </a:lnTo>
                  <a:lnTo>
                    <a:pt x="2390"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810739" y="3663599"/>
              <a:ext cx="436182" cy="415016"/>
            </a:xfrm>
            <a:custGeom>
              <a:avLst/>
              <a:gdLst/>
              <a:ahLst/>
              <a:cxnLst/>
              <a:rect l="l" t="t" r="r" b="b"/>
              <a:pathLst>
                <a:path w="3711" h="3531" extrusionOk="0">
                  <a:moveTo>
                    <a:pt x="1855" y="1"/>
                  </a:moveTo>
                  <a:lnTo>
                    <a:pt x="1320" y="1216"/>
                  </a:lnTo>
                  <a:lnTo>
                    <a:pt x="0" y="1349"/>
                  </a:lnTo>
                  <a:lnTo>
                    <a:pt x="990" y="2233"/>
                  </a:lnTo>
                  <a:lnTo>
                    <a:pt x="708" y="3531"/>
                  </a:lnTo>
                  <a:lnTo>
                    <a:pt x="1855" y="2862"/>
                  </a:lnTo>
                  <a:lnTo>
                    <a:pt x="3001"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484102" y="3663599"/>
              <a:ext cx="436299" cy="415016"/>
            </a:xfrm>
            <a:custGeom>
              <a:avLst/>
              <a:gdLst/>
              <a:ahLst/>
              <a:cxnLst/>
              <a:rect l="l" t="t" r="r" b="b"/>
              <a:pathLst>
                <a:path w="3712" h="3531" extrusionOk="0">
                  <a:moveTo>
                    <a:pt x="1855" y="1"/>
                  </a:moveTo>
                  <a:lnTo>
                    <a:pt x="1321" y="1216"/>
                  </a:lnTo>
                  <a:lnTo>
                    <a:pt x="0" y="1349"/>
                  </a:lnTo>
                  <a:lnTo>
                    <a:pt x="990" y="2233"/>
                  </a:lnTo>
                  <a:lnTo>
                    <a:pt x="709" y="3531"/>
                  </a:lnTo>
                  <a:lnTo>
                    <a:pt x="1855" y="2862"/>
                  </a:lnTo>
                  <a:lnTo>
                    <a:pt x="3002" y="3531"/>
                  </a:lnTo>
                  <a:lnTo>
                    <a:pt x="3002"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157466"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1857" y="2862"/>
                  </a:lnTo>
                  <a:lnTo>
                    <a:pt x="3003"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830829" y="3663599"/>
              <a:ext cx="436299" cy="415016"/>
            </a:xfrm>
            <a:custGeom>
              <a:avLst/>
              <a:gdLst/>
              <a:ahLst/>
              <a:cxnLst/>
              <a:rect l="l" t="t" r="r" b="b"/>
              <a:pathLst>
                <a:path w="3712" h="3531" extrusionOk="0">
                  <a:moveTo>
                    <a:pt x="1857" y="1"/>
                  </a:moveTo>
                  <a:lnTo>
                    <a:pt x="1321" y="1216"/>
                  </a:lnTo>
                  <a:lnTo>
                    <a:pt x="1" y="1349"/>
                  </a:lnTo>
                  <a:lnTo>
                    <a:pt x="991" y="2233"/>
                  </a:lnTo>
                  <a:lnTo>
                    <a:pt x="710" y="3531"/>
                  </a:lnTo>
                  <a:lnTo>
                    <a:pt x="1857" y="2862"/>
                  </a:lnTo>
                  <a:lnTo>
                    <a:pt x="3004"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5504310" y="3663599"/>
              <a:ext cx="436299" cy="415016"/>
            </a:xfrm>
            <a:custGeom>
              <a:avLst/>
              <a:gdLst/>
              <a:ahLst/>
              <a:cxnLst/>
              <a:rect l="l" t="t" r="r" b="b"/>
              <a:pathLst>
                <a:path w="3712" h="3531" extrusionOk="0">
                  <a:moveTo>
                    <a:pt x="1856" y="1"/>
                  </a:moveTo>
                  <a:lnTo>
                    <a:pt x="1322" y="1216"/>
                  </a:lnTo>
                  <a:lnTo>
                    <a:pt x="0" y="1349"/>
                  </a:lnTo>
                  <a:lnTo>
                    <a:pt x="990" y="2233"/>
                  </a:lnTo>
                  <a:lnTo>
                    <a:pt x="710" y="3531"/>
                  </a:lnTo>
                  <a:lnTo>
                    <a:pt x="710" y="3531"/>
                  </a:lnTo>
                  <a:lnTo>
                    <a:pt x="1856" y="2862"/>
                  </a:lnTo>
                  <a:lnTo>
                    <a:pt x="3003" y="3531"/>
                  </a:lnTo>
                  <a:lnTo>
                    <a:pt x="2721" y="2233"/>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6177791"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1856" y="2862"/>
                  </a:lnTo>
                  <a:lnTo>
                    <a:pt x="3002" y="3531"/>
                  </a:lnTo>
                  <a:lnTo>
                    <a:pt x="3002" y="3531"/>
                  </a:lnTo>
                  <a:lnTo>
                    <a:pt x="2722" y="2233"/>
                  </a:lnTo>
                  <a:lnTo>
                    <a:pt x="3712" y="1349"/>
                  </a:lnTo>
                  <a:lnTo>
                    <a:pt x="2390"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6851155"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1856" y="2862"/>
                  </a:lnTo>
                  <a:lnTo>
                    <a:pt x="3002" y="3531"/>
                  </a:lnTo>
                  <a:lnTo>
                    <a:pt x="2722" y="2233"/>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53672" y="4189333"/>
              <a:ext cx="436299" cy="414899"/>
            </a:xfrm>
            <a:custGeom>
              <a:avLst/>
              <a:gdLst/>
              <a:ahLst/>
              <a:cxnLst/>
              <a:rect l="l" t="t" r="r" b="b"/>
              <a:pathLst>
                <a:path w="3712" h="3530" extrusionOk="0">
                  <a:moveTo>
                    <a:pt x="1856" y="0"/>
                  </a:moveTo>
                  <a:lnTo>
                    <a:pt x="1321" y="1215"/>
                  </a:lnTo>
                  <a:lnTo>
                    <a:pt x="0" y="1349"/>
                  </a:lnTo>
                  <a:lnTo>
                    <a:pt x="990" y="2233"/>
                  </a:lnTo>
                  <a:lnTo>
                    <a:pt x="709"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127036" y="4189333"/>
              <a:ext cx="436299" cy="414899"/>
            </a:xfrm>
            <a:custGeom>
              <a:avLst/>
              <a:gdLst/>
              <a:ahLst/>
              <a:cxnLst/>
              <a:rect l="l" t="t" r="r" b="b"/>
              <a:pathLst>
                <a:path w="3712" h="3530" extrusionOk="0">
                  <a:moveTo>
                    <a:pt x="1857" y="0"/>
                  </a:moveTo>
                  <a:lnTo>
                    <a:pt x="1321" y="1215"/>
                  </a:lnTo>
                  <a:lnTo>
                    <a:pt x="1" y="1349"/>
                  </a:lnTo>
                  <a:lnTo>
                    <a:pt x="991" y="2233"/>
                  </a:lnTo>
                  <a:lnTo>
                    <a:pt x="710" y="3529"/>
                  </a:lnTo>
                  <a:lnTo>
                    <a:pt x="710" y="3529"/>
                  </a:lnTo>
                  <a:lnTo>
                    <a:pt x="1857" y="2861"/>
                  </a:lnTo>
                  <a:lnTo>
                    <a:pt x="3003" y="3529"/>
                  </a:lnTo>
                  <a:lnTo>
                    <a:pt x="2722" y="2233"/>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800635" y="4189333"/>
              <a:ext cx="436064" cy="414899"/>
            </a:xfrm>
            <a:custGeom>
              <a:avLst/>
              <a:gdLst/>
              <a:ahLst/>
              <a:cxnLst/>
              <a:rect l="l" t="t" r="r" b="b"/>
              <a:pathLst>
                <a:path w="3710" h="3530" extrusionOk="0">
                  <a:moveTo>
                    <a:pt x="1855" y="0"/>
                  </a:moveTo>
                  <a:lnTo>
                    <a:pt x="1321" y="1215"/>
                  </a:lnTo>
                  <a:lnTo>
                    <a:pt x="0" y="1349"/>
                  </a:lnTo>
                  <a:lnTo>
                    <a:pt x="989" y="2233"/>
                  </a:lnTo>
                  <a:lnTo>
                    <a:pt x="708" y="3529"/>
                  </a:lnTo>
                  <a:lnTo>
                    <a:pt x="708" y="3529"/>
                  </a:lnTo>
                  <a:lnTo>
                    <a:pt x="1855" y="2861"/>
                  </a:lnTo>
                  <a:lnTo>
                    <a:pt x="3002" y="3529"/>
                  </a:lnTo>
                  <a:lnTo>
                    <a:pt x="2720" y="2233"/>
                  </a:lnTo>
                  <a:lnTo>
                    <a:pt x="3710" y="1349"/>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2473998" y="4189333"/>
              <a:ext cx="436299" cy="414899"/>
            </a:xfrm>
            <a:custGeom>
              <a:avLst/>
              <a:gdLst/>
              <a:ahLst/>
              <a:cxnLst/>
              <a:rect l="l" t="t" r="r" b="b"/>
              <a:pathLst>
                <a:path w="3712" h="3530" extrusionOk="0">
                  <a:moveTo>
                    <a:pt x="1855" y="0"/>
                  </a:moveTo>
                  <a:lnTo>
                    <a:pt x="1321" y="1215"/>
                  </a:lnTo>
                  <a:lnTo>
                    <a:pt x="0" y="1349"/>
                  </a:lnTo>
                  <a:lnTo>
                    <a:pt x="990" y="2233"/>
                  </a:lnTo>
                  <a:lnTo>
                    <a:pt x="709" y="3529"/>
                  </a:lnTo>
                  <a:lnTo>
                    <a:pt x="709" y="3529"/>
                  </a:lnTo>
                  <a:lnTo>
                    <a:pt x="1855" y="2861"/>
                  </a:lnTo>
                  <a:lnTo>
                    <a:pt x="3002" y="3529"/>
                  </a:lnTo>
                  <a:lnTo>
                    <a:pt x="3002" y="3529"/>
                  </a:lnTo>
                  <a:lnTo>
                    <a:pt x="2721" y="2233"/>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147362"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2" y="3529"/>
                  </a:lnTo>
                  <a:lnTo>
                    <a:pt x="3002"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820725"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4" y="3529"/>
                  </a:lnTo>
                  <a:lnTo>
                    <a:pt x="3004"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4494206" y="4189333"/>
              <a:ext cx="436299" cy="414899"/>
            </a:xfrm>
            <a:custGeom>
              <a:avLst/>
              <a:gdLst/>
              <a:ahLst/>
              <a:cxnLst/>
              <a:rect l="l" t="t" r="r" b="b"/>
              <a:pathLst>
                <a:path w="3712" h="3530" extrusionOk="0">
                  <a:moveTo>
                    <a:pt x="1856" y="0"/>
                  </a:moveTo>
                  <a:lnTo>
                    <a:pt x="1321" y="1215"/>
                  </a:lnTo>
                  <a:lnTo>
                    <a:pt x="0" y="1349"/>
                  </a:lnTo>
                  <a:lnTo>
                    <a:pt x="990" y="2233"/>
                  </a:lnTo>
                  <a:lnTo>
                    <a:pt x="710" y="3529"/>
                  </a:lnTo>
                  <a:lnTo>
                    <a:pt x="710"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5167570" y="4189333"/>
              <a:ext cx="436299" cy="414899"/>
            </a:xfrm>
            <a:custGeom>
              <a:avLst/>
              <a:gdLst/>
              <a:ahLst/>
              <a:cxnLst/>
              <a:rect l="l" t="t" r="r" b="b"/>
              <a:pathLst>
                <a:path w="3712" h="3530" extrusionOk="0">
                  <a:moveTo>
                    <a:pt x="1857" y="0"/>
                  </a:moveTo>
                  <a:lnTo>
                    <a:pt x="1321" y="1215"/>
                  </a:lnTo>
                  <a:lnTo>
                    <a:pt x="1" y="1349"/>
                  </a:lnTo>
                  <a:lnTo>
                    <a:pt x="991" y="2233"/>
                  </a:lnTo>
                  <a:lnTo>
                    <a:pt x="710" y="3529"/>
                  </a:lnTo>
                  <a:lnTo>
                    <a:pt x="710" y="3529"/>
                  </a:lnTo>
                  <a:lnTo>
                    <a:pt x="1857" y="2861"/>
                  </a:lnTo>
                  <a:lnTo>
                    <a:pt x="3003" y="3529"/>
                  </a:lnTo>
                  <a:lnTo>
                    <a:pt x="3003" y="3529"/>
                  </a:lnTo>
                  <a:lnTo>
                    <a:pt x="2721" y="2233"/>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5841168" y="4189333"/>
              <a:ext cx="436064" cy="414899"/>
            </a:xfrm>
            <a:custGeom>
              <a:avLst/>
              <a:gdLst/>
              <a:ahLst/>
              <a:cxnLst/>
              <a:rect l="l" t="t" r="r" b="b"/>
              <a:pathLst>
                <a:path w="3710" h="3530" extrusionOk="0">
                  <a:moveTo>
                    <a:pt x="1855" y="0"/>
                  </a:moveTo>
                  <a:lnTo>
                    <a:pt x="1320" y="1215"/>
                  </a:lnTo>
                  <a:lnTo>
                    <a:pt x="0" y="1349"/>
                  </a:lnTo>
                  <a:lnTo>
                    <a:pt x="989" y="2233"/>
                  </a:lnTo>
                  <a:lnTo>
                    <a:pt x="708" y="3529"/>
                  </a:lnTo>
                  <a:lnTo>
                    <a:pt x="708" y="3529"/>
                  </a:lnTo>
                  <a:lnTo>
                    <a:pt x="1855" y="2861"/>
                  </a:lnTo>
                  <a:lnTo>
                    <a:pt x="3001" y="3529"/>
                  </a:lnTo>
                  <a:lnTo>
                    <a:pt x="3001" y="3529"/>
                  </a:lnTo>
                  <a:lnTo>
                    <a:pt x="2721" y="2233"/>
                  </a:lnTo>
                  <a:lnTo>
                    <a:pt x="3710" y="1349"/>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6514532" y="4189333"/>
              <a:ext cx="436299" cy="414899"/>
            </a:xfrm>
            <a:custGeom>
              <a:avLst/>
              <a:gdLst/>
              <a:ahLst/>
              <a:cxnLst/>
              <a:rect l="l" t="t" r="r" b="b"/>
              <a:pathLst>
                <a:path w="3712" h="3530" extrusionOk="0">
                  <a:moveTo>
                    <a:pt x="1855" y="0"/>
                  </a:moveTo>
                  <a:lnTo>
                    <a:pt x="1321" y="1215"/>
                  </a:lnTo>
                  <a:lnTo>
                    <a:pt x="0" y="1349"/>
                  </a:lnTo>
                  <a:lnTo>
                    <a:pt x="990" y="2233"/>
                  </a:lnTo>
                  <a:lnTo>
                    <a:pt x="709" y="3529"/>
                  </a:lnTo>
                  <a:lnTo>
                    <a:pt x="709" y="3529"/>
                  </a:lnTo>
                  <a:lnTo>
                    <a:pt x="1855" y="2861"/>
                  </a:lnTo>
                  <a:lnTo>
                    <a:pt x="3002" y="3529"/>
                  </a:lnTo>
                  <a:lnTo>
                    <a:pt x="3002" y="3529"/>
                  </a:lnTo>
                  <a:lnTo>
                    <a:pt x="2721" y="2233"/>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19" y="4193565"/>
              <a:ext cx="216269" cy="410667"/>
            </a:xfrm>
            <a:custGeom>
              <a:avLst/>
              <a:gdLst/>
              <a:ahLst/>
              <a:cxnLst/>
              <a:rect l="l" t="t" r="r" b="b"/>
              <a:pathLst>
                <a:path w="1840" h="3494" extrusionOk="0">
                  <a:moveTo>
                    <a:pt x="0" y="0"/>
                  </a:moveTo>
                  <a:lnTo>
                    <a:pt x="0" y="2835"/>
                  </a:lnTo>
                  <a:lnTo>
                    <a:pt x="1132" y="3493"/>
                  </a:lnTo>
                  <a:lnTo>
                    <a:pt x="850" y="2197"/>
                  </a:lnTo>
                  <a:lnTo>
                    <a:pt x="1840" y="1313"/>
                  </a:lnTo>
                  <a:lnTo>
                    <a:pt x="520" y="1179"/>
                  </a:lnTo>
                  <a:lnTo>
                    <a:pt x="0"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16932"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790295"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4"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463777" y="4710720"/>
              <a:ext cx="436299" cy="414899"/>
            </a:xfrm>
            <a:custGeom>
              <a:avLst/>
              <a:gdLst/>
              <a:ahLst/>
              <a:cxnLst/>
              <a:rect l="l" t="t" r="r" b="b"/>
              <a:pathLst>
                <a:path w="3712" h="3530" extrusionOk="0">
                  <a:moveTo>
                    <a:pt x="1856" y="1"/>
                  </a:moveTo>
                  <a:lnTo>
                    <a:pt x="1322" y="1215"/>
                  </a:lnTo>
                  <a:lnTo>
                    <a:pt x="0" y="1348"/>
                  </a:lnTo>
                  <a:lnTo>
                    <a:pt x="990" y="2233"/>
                  </a:lnTo>
                  <a:lnTo>
                    <a:pt x="710" y="3530"/>
                  </a:lnTo>
                  <a:lnTo>
                    <a:pt x="1856" y="2861"/>
                  </a:lnTo>
                  <a:lnTo>
                    <a:pt x="3003" y="3530"/>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137258"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0"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810739" y="4710720"/>
              <a:ext cx="436182" cy="414899"/>
            </a:xfrm>
            <a:custGeom>
              <a:avLst/>
              <a:gdLst/>
              <a:ahLst/>
              <a:cxnLst/>
              <a:rect l="l" t="t" r="r" b="b"/>
              <a:pathLst>
                <a:path w="3711" h="3530" extrusionOk="0">
                  <a:moveTo>
                    <a:pt x="1855" y="1"/>
                  </a:moveTo>
                  <a:lnTo>
                    <a:pt x="1320" y="1215"/>
                  </a:lnTo>
                  <a:lnTo>
                    <a:pt x="0" y="1348"/>
                  </a:lnTo>
                  <a:lnTo>
                    <a:pt x="990" y="2233"/>
                  </a:lnTo>
                  <a:lnTo>
                    <a:pt x="708" y="3530"/>
                  </a:lnTo>
                  <a:lnTo>
                    <a:pt x="1855" y="2861"/>
                  </a:lnTo>
                  <a:lnTo>
                    <a:pt x="3001" y="3530"/>
                  </a:lnTo>
                  <a:lnTo>
                    <a:pt x="3001"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484102" y="4710720"/>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157466"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830829" y="4710720"/>
              <a:ext cx="436299" cy="414899"/>
            </a:xfrm>
            <a:custGeom>
              <a:avLst/>
              <a:gdLst/>
              <a:ahLst/>
              <a:cxnLst/>
              <a:rect l="l" t="t" r="r" b="b"/>
              <a:pathLst>
                <a:path w="3712" h="3530" extrusionOk="0">
                  <a:moveTo>
                    <a:pt x="1857" y="1"/>
                  </a:moveTo>
                  <a:lnTo>
                    <a:pt x="1321" y="1215"/>
                  </a:lnTo>
                  <a:lnTo>
                    <a:pt x="1" y="1348"/>
                  </a:lnTo>
                  <a:lnTo>
                    <a:pt x="991" y="2233"/>
                  </a:lnTo>
                  <a:lnTo>
                    <a:pt x="710" y="3530"/>
                  </a:lnTo>
                  <a:lnTo>
                    <a:pt x="1857" y="2861"/>
                  </a:lnTo>
                  <a:lnTo>
                    <a:pt x="3004"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5504310" y="4710720"/>
              <a:ext cx="436299" cy="414899"/>
            </a:xfrm>
            <a:custGeom>
              <a:avLst/>
              <a:gdLst/>
              <a:ahLst/>
              <a:cxnLst/>
              <a:rect l="l" t="t" r="r" b="b"/>
              <a:pathLst>
                <a:path w="3712" h="3530" extrusionOk="0">
                  <a:moveTo>
                    <a:pt x="1856" y="1"/>
                  </a:moveTo>
                  <a:lnTo>
                    <a:pt x="1322"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6177791"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3002" y="3530"/>
                  </a:lnTo>
                  <a:lnTo>
                    <a:pt x="2722" y="2233"/>
                  </a:lnTo>
                  <a:lnTo>
                    <a:pt x="3712" y="1348"/>
                  </a:lnTo>
                  <a:lnTo>
                    <a:pt x="2390"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6851155"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7524636" y="522471"/>
              <a:ext cx="436299" cy="415016"/>
            </a:xfrm>
            <a:custGeom>
              <a:avLst/>
              <a:gdLst/>
              <a:ahLst/>
              <a:cxnLst/>
              <a:rect l="l" t="t" r="r" b="b"/>
              <a:pathLst>
                <a:path w="3712" h="3531" extrusionOk="0">
                  <a:moveTo>
                    <a:pt x="1855" y="0"/>
                  </a:moveTo>
                  <a:lnTo>
                    <a:pt x="1321" y="1215"/>
                  </a:lnTo>
                  <a:lnTo>
                    <a:pt x="0" y="1348"/>
                  </a:lnTo>
                  <a:lnTo>
                    <a:pt x="990" y="2233"/>
                  </a:lnTo>
                  <a:lnTo>
                    <a:pt x="709" y="3530"/>
                  </a:lnTo>
                  <a:lnTo>
                    <a:pt x="1855" y="2861"/>
                  </a:lnTo>
                  <a:lnTo>
                    <a:pt x="3003" y="3530"/>
                  </a:lnTo>
                  <a:lnTo>
                    <a:pt x="3003"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7187895"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2" y="3529"/>
                  </a:lnTo>
                  <a:lnTo>
                    <a:pt x="2722" y="2232"/>
                  </a:lnTo>
                  <a:lnTo>
                    <a:pt x="3712"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7524636" y="1569592"/>
              <a:ext cx="436299" cy="414899"/>
            </a:xfrm>
            <a:custGeom>
              <a:avLst/>
              <a:gdLst/>
              <a:ahLst/>
              <a:cxnLst/>
              <a:rect l="l" t="t" r="r" b="b"/>
              <a:pathLst>
                <a:path w="3712" h="3530" extrusionOk="0">
                  <a:moveTo>
                    <a:pt x="1855" y="0"/>
                  </a:moveTo>
                  <a:lnTo>
                    <a:pt x="1321" y="1215"/>
                  </a:lnTo>
                  <a:lnTo>
                    <a:pt x="0" y="1347"/>
                  </a:lnTo>
                  <a:lnTo>
                    <a:pt x="990" y="2232"/>
                  </a:lnTo>
                  <a:lnTo>
                    <a:pt x="709" y="3529"/>
                  </a:lnTo>
                  <a:lnTo>
                    <a:pt x="1855" y="2860"/>
                  </a:lnTo>
                  <a:lnTo>
                    <a:pt x="3003"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7187895"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2"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7524636" y="2616595"/>
              <a:ext cx="436299" cy="414899"/>
            </a:xfrm>
            <a:custGeom>
              <a:avLst/>
              <a:gdLst/>
              <a:ahLst/>
              <a:cxnLst/>
              <a:rect l="l" t="t" r="r" b="b"/>
              <a:pathLst>
                <a:path w="3712" h="3530" extrusionOk="0">
                  <a:moveTo>
                    <a:pt x="1855" y="0"/>
                  </a:moveTo>
                  <a:lnTo>
                    <a:pt x="1321" y="1215"/>
                  </a:lnTo>
                  <a:lnTo>
                    <a:pt x="0" y="1349"/>
                  </a:lnTo>
                  <a:lnTo>
                    <a:pt x="990" y="2232"/>
                  </a:lnTo>
                  <a:lnTo>
                    <a:pt x="709" y="3529"/>
                  </a:lnTo>
                  <a:lnTo>
                    <a:pt x="1855" y="2862"/>
                  </a:lnTo>
                  <a:lnTo>
                    <a:pt x="3003"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7187895"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7187895"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1856" y="2861"/>
                  </a:lnTo>
                  <a:lnTo>
                    <a:pt x="3002" y="3529"/>
                  </a:lnTo>
                  <a:lnTo>
                    <a:pt x="3002"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7524636" y="3663599"/>
              <a:ext cx="436299" cy="415016"/>
            </a:xfrm>
            <a:custGeom>
              <a:avLst/>
              <a:gdLst/>
              <a:ahLst/>
              <a:cxnLst/>
              <a:rect l="l" t="t" r="r" b="b"/>
              <a:pathLst>
                <a:path w="3712" h="3531" extrusionOk="0">
                  <a:moveTo>
                    <a:pt x="1855" y="1"/>
                  </a:moveTo>
                  <a:lnTo>
                    <a:pt x="1321" y="1216"/>
                  </a:lnTo>
                  <a:lnTo>
                    <a:pt x="0" y="1349"/>
                  </a:lnTo>
                  <a:lnTo>
                    <a:pt x="990" y="2233"/>
                  </a:lnTo>
                  <a:lnTo>
                    <a:pt x="709" y="3531"/>
                  </a:lnTo>
                  <a:lnTo>
                    <a:pt x="1855" y="2862"/>
                  </a:lnTo>
                  <a:lnTo>
                    <a:pt x="3003"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7187895"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2" y="3529"/>
                  </a:lnTo>
                  <a:lnTo>
                    <a:pt x="3002"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524636" y="4710720"/>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3"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8198000"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1857" y="2861"/>
                  </a:lnTo>
                  <a:lnTo>
                    <a:pt x="3003" y="3530"/>
                  </a:lnTo>
                  <a:lnTo>
                    <a:pt x="2721" y="2233"/>
                  </a:lnTo>
                  <a:lnTo>
                    <a:pt x="3712" y="1348"/>
                  </a:lnTo>
                  <a:lnTo>
                    <a:pt x="2391" y="1215"/>
                  </a:lnTo>
                  <a:lnTo>
                    <a:pt x="1857" y="0"/>
                  </a:lnTo>
                  <a:close/>
                  <a:moveTo>
                    <a:pt x="3003" y="3530"/>
                  </a:moveTo>
                  <a:lnTo>
                    <a:pt x="3003" y="3530"/>
                  </a:lnTo>
                  <a:lnTo>
                    <a:pt x="3003" y="353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7861259"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4" y="3529"/>
                  </a:lnTo>
                  <a:lnTo>
                    <a:pt x="2722" y="2232"/>
                  </a:lnTo>
                  <a:lnTo>
                    <a:pt x="3712"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8198000"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1"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7861259"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4"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8198000"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1"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7861259"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4"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7861259"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4"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8198000"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3" y="3531"/>
                  </a:lnTo>
                  <a:lnTo>
                    <a:pt x="2721"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7861259"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4"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8198000"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2721"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8534740" y="1085"/>
              <a:ext cx="436299" cy="414899"/>
            </a:xfrm>
            <a:custGeom>
              <a:avLst/>
              <a:gdLst/>
              <a:ahLst/>
              <a:cxnLst/>
              <a:rect l="l" t="t" r="r" b="b"/>
              <a:pathLst>
                <a:path w="3712" h="3530" extrusionOk="0">
                  <a:moveTo>
                    <a:pt x="1856" y="1"/>
                  </a:moveTo>
                  <a:lnTo>
                    <a:pt x="1321" y="1215"/>
                  </a:lnTo>
                  <a:lnTo>
                    <a:pt x="0" y="1349"/>
                  </a:lnTo>
                  <a:lnTo>
                    <a:pt x="990" y="2232"/>
                  </a:lnTo>
                  <a:lnTo>
                    <a:pt x="710" y="3529"/>
                  </a:lnTo>
                  <a:lnTo>
                    <a:pt x="1856" y="2862"/>
                  </a:lnTo>
                  <a:lnTo>
                    <a:pt x="3003" y="3529"/>
                  </a:lnTo>
                  <a:lnTo>
                    <a:pt x="2721" y="2232"/>
                  </a:lnTo>
                  <a:lnTo>
                    <a:pt x="3711" y="1349"/>
                  </a:lnTo>
                  <a:lnTo>
                    <a:pt x="2391" y="1215"/>
                  </a:lnTo>
                  <a:lnTo>
                    <a:pt x="1856" y="1"/>
                  </a:lnTo>
                  <a:close/>
                  <a:moveTo>
                    <a:pt x="3003" y="3529"/>
                  </a:moveTo>
                  <a:lnTo>
                    <a:pt x="3003" y="3529"/>
                  </a:lnTo>
                  <a:lnTo>
                    <a:pt x="3003"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8534740" y="1048088"/>
              <a:ext cx="436299" cy="415016"/>
            </a:xfrm>
            <a:custGeom>
              <a:avLst/>
              <a:gdLst/>
              <a:ahLst/>
              <a:cxnLst/>
              <a:rect l="l" t="t" r="r" b="b"/>
              <a:pathLst>
                <a:path w="3712" h="3531" extrusionOk="0">
                  <a:moveTo>
                    <a:pt x="1856" y="1"/>
                  </a:moveTo>
                  <a:lnTo>
                    <a:pt x="1321" y="1216"/>
                  </a:lnTo>
                  <a:lnTo>
                    <a:pt x="0" y="1349"/>
                  </a:lnTo>
                  <a:lnTo>
                    <a:pt x="990" y="2234"/>
                  </a:lnTo>
                  <a:lnTo>
                    <a:pt x="710"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8534740" y="2095209"/>
              <a:ext cx="436299" cy="414899"/>
            </a:xfrm>
            <a:custGeom>
              <a:avLst/>
              <a:gdLst/>
              <a:ahLst/>
              <a:cxnLst/>
              <a:rect l="l" t="t" r="r" b="b"/>
              <a:pathLst>
                <a:path w="3712" h="3530" extrusionOk="0">
                  <a:moveTo>
                    <a:pt x="1856" y="1"/>
                  </a:moveTo>
                  <a:lnTo>
                    <a:pt x="1321"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8534740" y="3142330"/>
              <a:ext cx="436299" cy="414899"/>
            </a:xfrm>
            <a:custGeom>
              <a:avLst/>
              <a:gdLst/>
              <a:ahLst/>
              <a:cxnLst/>
              <a:rect l="l" t="t" r="r" b="b"/>
              <a:pathLst>
                <a:path w="3712" h="3530" extrusionOk="0">
                  <a:moveTo>
                    <a:pt x="1856" y="0"/>
                  </a:moveTo>
                  <a:lnTo>
                    <a:pt x="1321" y="1215"/>
                  </a:lnTo>
                  <a:lnTo>
                    <a:pt x="0" y="1348"/>
                  </a:lnTo>
                  <a:lnTo>
                    <a:pt x="990" y="2232"/>
                  </a:lnTo>
                  <a:lnTo>
                    <a:pt x="710" y="3529"/>
                  </a:lnTo>
                  <a:lnTo>
                    <a:pt x="1856" y="2861"/>
                  </a:lnTo>
                  <a:lnTo>
                    <a:pt x="3003" y="3529"/>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8534740" y="4189333"/>
              <a:ext cx="436299" cy="414899"/>
            </a:xfrm>
            <a:custGeom>
              <a:avLst/>
              <a:gdLst/>
              <a:ahLst/>
              <a:cxnLst/>
              <a:rect l="l" t="t" r="r" b="b"/>
              <a:pathLst>
                <a:path w="3712" h="3530" extrusionOk="0">
                  <a:moveTo>
                    <a:pt x="1856" y="0"/>
                  </a:moveTo>
                  <a:lnTo>
                    <a:pt x="1321" y="1215"/>
                  </a:lnTo>
                  <a:lnTo>
                    <a:pt x="0" y="1349"/>
                  </a:lnTo>
                  <a:lnTo>
                    <a:pt x="990" y="2233"/>
                  </a:lnTo>
                  <a:lnTo>
                    <a:pt x="710" y="3529"/>
                  </a:lnTo>
                  <a:lnTo>
                    <a:pt x="710"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8871363" y="522471"/>
              <a:ext cx="272569" cy="415016"/>
            </a:xfrm>
            <a:custGeom>
              <a:avLst/>
              <a:gdLst/>
              <a:ahLst/>
              <a:cxnLst/>
              <a:rect l="l" t="t" r="r" b="b"/>
              <a:pathLst>
                <a:path w="2319" h="3531" extrusionOk="0">
                  <a:moveTo>
                    <a:pt x="1857" y="0"/>
                  </a:moveTo>
                  <a:lnTo>
                    <a:pt x="1321" y="1215"/>
                  </a:lnTo>
                  <a:lnTo>
                    <a:pt x="1" y="1348"/>
                  </a:lnTo>
                  <a:lnTo>
                    <a:pt x="991" y="2233"/>
                  </a:lnTo>
                  <a:lnTo>
                    <a:pt x="710" y="3530"/>
                  </a:lnTo>
                  <a:lnTo>
                    <a:pt x="1857" y="2861"/>
                  </a:lnTo>
                  <a:lnTo>
                    <a:pt x="2318" y="3130"/>
                  </a:lnTo>
                  <a:lnTo>
                    <a:pt x="2318" y="1048"/>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8871363" y="1569592"/>
              <a:ext cx="272569" cy="414899"/>
            </a:xfrm>
            <a:custGeom>
              <a:avLst/>
              <a:gdLst/>
              <a:ahLst/>
              <a:cxnLst/>
              <a:rect l="l" t="t" r="r" b="b"/>
              <a:pathLst>
                <a:path w="2319" h="3530" extrusionOk="0">
                  <a:moveTo>
                    <a:pt x="1857" y="0"/>
                  </a:moveTo>
                  <a:lnTo>
                    <a:pt x="1321" y="1215"/>
                  </a:lnTo>
                  <a:lnTo>
                    <a:pt x="1" y="1347"/>
                  </a:lnTo>
                  <a:lnTo>
                    <a:pt x="991" y="2232"/>
                  </a:lnTo>
                  <a:lnTo>
                    <a:pt x="710" y="3529"/>
                  </a:lnTo>
                  <a:lnTo>
                    <a:pt x="1857" y="2860"/>
                  </a:lnTo>
                  <a:lnTo>
                    <a:pt x="2318" y="3129"/>
                  </a:lnTo>
                  <a:lnTo>
                    <a:pt x="2318" y="1047"/>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8871363" y="2616595"/>
              <a:ext cx="272569" cy="414899"/>
            </a:xfrm>
            <a:custGeom>
              <a:avLst/>
              <a:gdLst/>
              <a:ahLst/>
              <a:cxnLst/>
              <a:rect l="l" t="t" r="r" b="b"/>
              <a:pathLst>
                <a:path w="2319" h="3530" extrusionOk="0">
                  <a:moveTo>
                    <a:pt x="1857" y="0"/>
                  </a:moveTo>
                  <a:lnTo>
                    <a:pt x="1321" y="1215"/>
                  </a:lnTo>
                  <a:lnTo>
                    <a:pt x="1" y="1349"/>
                  </a:lnTo>
                  <a:lnTo>
                    <a:pt x="991" y="2232"/>
                  </a:lnTo>
                  <a:lnTo>
                    <a:pt x="710" y="3529"/>
                  </a:lnTo>
                  <a:lnTo>
                    <a:pt x="1857" y="2862"/>
                  </a:lnTo>
                  <a:lnTo>
                    <a:pt x="2318" y="3131"/>
                  </a:lnTo>
                  <a:lnTo>
                    <a:pt x="2318" y="1047"/>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8871363" y="3663599"/>
              <a:ext cx="272569" cy="415016"/>
            </a:xfrm>
            <a:custGeom>
              <a:avLst/>
              <a:gdLst/>
              <a:ahLst/>
              <a:cxnLst/>
              <a:rect l="l" t="t" r="r" b="b"/>
              <a:pathLst>
                <a:path w="2319" h="3531" extrusionOk="0">
                  <a:moveTo>
                    <a:pt x="1857" y="1"/>
                  </a:moveTo>
                  <a:lnTo>
                    <a:pt x="1321" y="1216"/>
                  </a:lnTo>
                  <a:lnTo>
                    <a:pt x="1" y="1349"/>
                  </a:lnTo>
                  <a:lnTo>
                    <a:pt x="991" y="2233"/>
                  </a:lnTo>
                  <a:lnTo>
                    <a:pt x="710" y="3531"/>
                  </a:lnTo>
                  <a:lnTo>
                    <a:pt x="710" y="3531"/>
                  </a:lnTo>
                  <a:lnTo>
                    <a:pt x="1857" y="2862"/>
                  </a:lnTo>
                  <a:lnTo>
                    <a:pt x="2318" y="3131"/>
                  </a:lnTo>
                  <a:lnTo>
                    <a:pt x="2318" y="1049"/>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8871363" y="4710720"/>
              <a:ext cx="272569" cy="414899"/>
            </a:xfrm>
            <a:custGeom>
              <a:avLst/>
              <a:gdLst/>
              <a:ahLst/>
              <a:cxnLst/>
              <a:rect l="l" t="t" r="r" b="b"/>
              <a:pathLst>
                <a:path w="2319" h="3530" extrusionOk="0">
                  <a:moveTo>
                    <a:pt x="1857" y="1"/>
                  </a:moveTo>
                  <a:lnTo>
                    <a:pt x="1321" y="1215"/>
                  </a:lnTo>
                  <a:lnTo>
                    <a:pt x="1" y="1348"/>
                  </a:lnTo>
                  <a:lnTo>
                    <a:pt x="991" y="2233"/>
                  </a:lnTo>
                  <a:lnTo>
                    <a:pt x="710" y="3530"/>
                  </a:lnTo>
                  <a:lnTo>
                    <a:pt x="710" y="3530"/>
                  </a:lnTo>
                  <a:lnTo>
                    <a:pt x="1857" y="2861"/>
                  </a:lnTo>
                  <a:lnTo>
                    <a:pt x="2318" y="3130"/>
                  </a:lnTo>
                  <a:lnTo>
                    <a:pt x="2318" y="1048"/>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8634176" y="4812270"/>
              <a:ext cx="131877" cy="131757"/>
            </a:xfrm>
            <a:custGeom>
              <a:avLst/>
              <a:gdLst/>
              <a:ahLst/>
              <a:cxnLst/>
              <a:rect l="l" t="t" r="r" b="b"/>
              <a:pathLst>
                <a:path w="1122" h="1121" extrusionOk="0">
                  <a:moveTo>
                    <a:pt x="560" y="1"/>
                  </a:moveTo>
                  <a:cubicBezTo>
                    <a:pt x="560" y="309"/>
                    <a:pt x="310" y="561"/>
                    <a:pt x="1" y="561"/>
                  </a:cubicBezTo>
                  <a:cubicBezTo>
                    <a:pt x="310" y="561"/>
                    <a:pt x="560" y="811"/>
                    <a:pt x="560" y="1121"/>
                  </a:cubicBezTo>
                  <a:cubicBezTo>
                    <a:pt x="560" y="811"/>
                    <a:pt x="812" y="561"/>
                    <a:pt x="1122" y="561"/>
                  </a:cubicBezTo>
                  <a:cubicBezTo>
                    <a:pt x="812" y="561"/>
                    <a:pt x="560" y="309"/>
                    <a:pt x="560"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5336116" y="2683473"/>
              <a:ext cx="131877" cy="131757"/>
            </a:xfrm>
            <a:custGeom>
              <a:avLst/>
              <a:gdLst/>
              <a:ahLst/>
              <a:cxnLst/>
              <a:rect l="l" t="t" r="r" b="b"/>
              <a:pathLst>
                <a:path w="1122" h="1121" extrusionOk="0">
                  <a:moveTo>
                    <a:pt x="561" y="1"/>
                  </a:moveTo>
                  <a:cubicBezTo>
                    <a:pt x="561" y="309"/>
                    <a:pt x="310" y="561"/>
                    <a:pt x="1" y="561"/>
                  </a:cubicBezTo>
                  <a:cubicBezTo>
                    <a:pt x="310" y="561"/>
                    <a:pt x="561" y="811"/>
                    <a:pt x="561" y="1121"/>
                  </a:cubicBezTo>
                  <a:cubicBezTo>
                    <a:pt x="561" y="811"/>
                    <a:pt x="812" y="561"/>
                    <a:pt x="1122" y="561"/>
                  </a:cubicBezTo>
                  <a:cubicBezTo>
                    <a:pt x="812" y="561"/>
                    <a:pt x="561" y="309"/>
                    <a:pt x="561"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800400" y="2196642"/>
              <a:ext cx="131877" cy="131874"/>
            </a:xfrm>
            <a:custGeom>
              <a:avLst/>
              <a:gdLst/>
              <a:ahLst/>
              <a:cxnLst/>
              <a:rect l="l" t="t" r="r" b="b"/>
              <a:pathLst>
                <a:path w="1122" h="1122" extrusionOk="0">
                  <a:moveTo>
                    <a:pt x="562" y="0"/>
                  </a:moveTo>
                  <a:cubicBezTo>
                    <a:pt x="562" y="310"/>
                    <a:pt x="310" y="562"/>
                    <a:pt x="1" y="562"/>
                  </a:cubicBezTo>
                  <a:cubicBezTo>
                    <a:pt x="310" y="562"/>
                    <a:pt x="562" y="812"/>
                    <a:pt x="562" y="1122"/>
                  </a:cubicBezTo>
                  <a:cubicBezTo>
                    <a:pt x="562" y="812"/>
                    <a:pt x="812" y="562"/>
                    <a:pt x="1122" y="562"/>
                  </a:cubicBezTo>
                  <a:cubicBezTo>
                    <a:pt x="812" y="562"/>
                    <a:pt x="562" y="310"/>
                    <a:pt x="562" y="0"/>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8241018" y="1452880"/>
              <a:ext cx="131877" cy="131992"/>
            </a:xfrm>
            <a:custGeom>
              <a:avLst/>
              <a:gdLst/>
              <a:ahLst/>
              <a:cxnLst/>
              <a:rect l="l" t="t" r="r" b="b"/>
              <a:pathLst>
                <a:path w="1122" h="1123" extrusionOk="0">
                  <a:moveTo>
                    <a:pt x="562" y="1"/>
                  </a:moveTo>
                  <a:cubicBezTo>
                    <a:pt x="562" y="311"/>
                    <a:pt x="310" y="562"/>
                    <a:pt x="1" y="562"/>
                  </a:cubicBezTo>
                  <a:cubicBezTo>
                    <a:pt x="310" y="562"/>
                    <a:pt x="562" y="812"/>
                    <a:pt x="562" y="1122"/>
                  </a:cubicBezTo>
                  <a:cubicBezTo>
                    <a:pt x="562" y="812"/>
                    <a:pt x="812" y="562"/>
                    <a:pt x="1122" y="562"/>
                  </a:cubicBezTo>
                  <a:cubicBezTo>
                    <a:pt x="812" y="562"/>
                    <a:pt x="562" y="311"/>
                    <a:pt x="562"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505153" y="692427"/>
              <a:ext cx="131877" cy="131874"/>
            </a:xfrm>
            <a:custGeom>
              <a:avLst/>
              <a:gdLst/>
              <a:ahLst/>
              <a:cxnLst/>
              <a:rect l="l" t="t" r="r" b="b"/>
              <a:pathLst>
                <a:path w="1122" h="1122" extrusionOk="0">
                  <a:moveTo>
                    <a:pt x="562" y="1"/>
                  </a:moveTo>
                  <a:cubicBezTo>
                    <a:pt x="562" y="310"/>
                    <a:pt x="310" y="562"/>
                    <a:pt x="1" y="562"/>
                  </a:cubicBezTo>
                  <a:cubicBezTo>
                    <a:pt x="310" y="562"/>
                    <a:pt x="562" y="812"/>
                    <a:pt x="562" y="1122"/>
                  </a:cubicBezTo>
                  <a:cubicBezTo>
                    <a:pt x="562" y="812"/>
                    <a:pt x="812" y="562"/>
                    <a:pt x="1122" y="562"/>
                  </a:cubicBezTo>
                  <a:cubicBezTo>
                    <a:pt x="812" y="562"/>
                    <a:pt x="562" y="310"/>
                    <a:pt x="562"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0" y="150"/>
              <a:ext cx="9144300" cy="5143500"/>
            </a:xfrm>
            <a:prstGeom prst="rect">
              <a:avLst/>
            </a:prstGeom>
            <a:solidFill>
              <a:srgbClr val="A3A746">
                <a:alpha val="87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2"/>
          <p:cNvGrpSpPr/>
          <p:nvPr/>
        </p:nvGrpSpPr>
        <p:grpSpPr>
          <a:xfrm>
            <a:off x="0" y="4608950"/>
            <a:ext cx="9143831" cy="538975"/>
            <a:chOff x="0" y="4608950"/>
            <a:chExt cx="9143831" cy="538975"/>
          </a:xfrm>
        </p:grpSpPr>
        <p:sp>
          <p:nvSpPr>
            <p:cNvPr id="157" name="Google Shape;157;p2"/>
            <p:cNvSpPr/>
            <p:nvPr/>
          </p:nvSpPr>
          <p:spPr>
            <a:xfrm rot="-5400000">
              <a:off x="4302428" y="306522"/>
              <a:ext cx="538975" cy="9143831"/>
            </a:xfrm>
            <a:custGeom>
              <a:avLst/>
              <a:gdLst/>
              <a:ahLst/>
              <a:cxnLst/>
              <a:rect l="l" t="t" r="r" b="b"/>
              <a:pathLst>
                <a:path w="3351" h="31589" extrusionOk="0">
                  <a:moveTo>
                    <a:pt x="0" y="1"/>
                  </a:moveTo>
                  <a:lnTo>
                    <a:pt x="0" y="31588"/>
                  </a:lnTo>
                  <a:lnTo>
                    <a:pt x="3351" y="31588"/>
                  </a:lnTo>
                  <a:lnTo>
                    <a:pt x="33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rot="-5400000">
              <a:off x="2954975" y="4778373"/>
              <a:ext cx="212798" cy="200130"/>
            </a:xfrm>
            <a:custGeom>
              <a:avLst/>
              <a:gdLst/>
              <a:ahLst/>
              <a:cxnLst/>
              <a:rect l="l" t="t" r="r" b="b"/>
              <a:pathLst>
                <a:path w="1579" h="1485" extrusionOk="0">
                  <a:moveTo>
                    <a:pt x="790" y="1"/>
                  </a:moveTo>
                  <a:cubicBezTo>
                    <a:pt x="734" y="129"/>
                    <a:pt x="673" y="291"/>
                    <a:pt x="612" y="468"/>
                  </a:cubicBezTo>
                  <a:cubicBezTo>
                    <a:pt x="591" y="526"/>
                    <a:pt x="537" y="565"/>
                    <a:pt x="476" y="566"/>
                  </a:cubicBezTo>
                  <a:cubicBezTo>
                    <a:pt x="296" y="570"/>
                    <a:pt x="134" y="577"/>
                    <a:pt x="1" y="586"/>
                  </a:cubicBezTo>
                  <a:cubicBezTo>
                    <a:pt x="110" y="688"/>
                    <a:pt x="238" y="797"/>
                    <a:pt x="375" y="901"/>
                  </a:cubicBezTo>
                  <a:cubicBezTo>
                    <a:pt x="423" y="939"/>
                    <a:pt x="442" y="1000"/>
                    <a:pt x="426" y="1058"/>
                  </a:cubicBezTo>
                  <a:cubicBezTo>
                    <a:pt x="385" y="1204"/>
                    <a:pt x="348" y="1348"/>
                    <a:pt x="317" y="1485"/>
                  </a:cubicBezTo>
                  <a:cubicBezTo>
                    <a:pt x="435" y="1419"/>
                    <a:pt x="565" y="1343"/>
                    <a:pt x="710" y="1249"/>
                  </a:cubicBezTo>
                  <a:cubicBezTo>
                    <a:pt x="734" y="1234"/>
                    <a:pt x="762" y="1226"/>
                    <a:pt x="790" y="1226"/>
                  </a:cubicBezTo>
                  <a:cubicBezTo>
                    <a:pt x="817" y="1226"/>
                    <a:pt x="845" y="1234"/>
                    <a:pt x="869" y="1249"/>
                  </a:cubicBezTo>
                  <a:cubicBezTo>
                    <a:pt x="1014" y="1343"/>
                    <a:pt x="1145" y="1417"/>
                    <a:pt x="1262" y="1483"/>
                  </a:cubicBezTo>
                  <a:cubicBezTo>
                    <a:pt x="1231" y="1345"/>
                    <a:pt x="1195" y="1203"/>
                    <a:pt x="1153" y="1058"/>
                  </a:cubicBezTo>
                  <a:cubicBezTo>
                    <a:pt x="1137" y="1000"/>
                    <a:pt x="1158" y="939"/>
                    <a:pt x="1204" y="901"/>
                  </a:cubicBezTo>
                  <a:cubicBezTo>
                    <a:pt x="1341" y="797"/>
                    <a:pt x="1469" y="688"/>
                    <a:pt x="1578" y="586"/>
                  </a:cubicBezTo>
                  <a:cubicBezTo>
                    <a:pt x="1446" y="577"/>
                    <a:pt x="1283" y="570"/>
                    <a:pt x="1104" y="566"/>
                  </a:cubicBezTo>
                  <a:cubicBezTo>
                    <a:pt x="1043" y="565"/>
                    <a:pt x="988" y="526"/>
                    <a:pt x="969" y="468"/>
                  </a:cubicBezTo>
                  <a:cubicBezTo>
                    <a:pt x="907" y="289"/>
                    <a:pt x="846" y="129"/>
                    <a:pt x="7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rot="-5400000">
              <a:off x="2917172" y="4746500"/>
              <a:ext cx="284090" cy="264010"/>
            </a:xfrm>
            <a:custGeom>
              <a:avLst/>
              <a:gdLst/>
              <a:ahLst/>
              <a:cxnLst/>
              <a:rect l="l" t="t" r="r" b="b"/>
              <a:pathLst>
                <a:path w="2108" h="1959" extrusionOk="0">
                  <a:moveTo>
                    <a:pt x="1054" y="254"/>
                  </a:moveTo>
                  <a:cubicBezTo>
                    <a:pt x="1110" y="382"/>
                    <a:pt x="1171" y="544"/>
                    <a:pt x="1232" y="721"/>
                  </a:cubicBezTo>
                  <a:cubicBezTo>
                    <a:pt x="1253" y="779"/>
                    <a:pt x="1307" y="818"/>
                    <a:pt x="1368" y="819"/>
                  </a:cubicBezTo>
                  <a:cubicBezTo>
                    <a:pt x="1548" y="823"/>
                    <a:pt x="1710" y="830"/>
                    <a:pt x="1843" y="839"/>
                  </a:cubicBezTo>
                  <a:cubicBezTo>
                    <a:pt x="1734" y="941"/>
                    <a:pt x="1606" y="1050"/>
                    <a:pt x="1469" y="1154"/>
                  </a:cubicBezTo>
                  <a:cubicBezTo>
                    <a:pt x="1421" y="1192"/>
                    <a:pt x="1401" y="1253"/>
                    <a:pt x="1418" y="1311"/>
                  </a:cubicBezTo>
                  <a:cubicBezTo>
                    <a:pt x="1459" y="1456"/>
                    <a:pt x="1496" y="1598"/>
                    <a:pt x="1527" y="1736"/>
                  </a:cubicBezTo>
                  <a:cubicBezTo>
                    <a:pt x="1409" y="1670"/>
                    <a:pt x="1278" y="1596"/>
                    <a:pt x="1134" y="1502"/>
                  </a:cubicBezTo>
                  <a:cubicBezTo>
                    <a:pt x="1110" y="1487"/>
                    <a:pt x="1082" y="1480"/>
                    <a:pt x="1054" y="1480"/>
                  </a:cubicBezTo>
                  <a:cubicBezTo>
                    <a:pt x="1026" y="1480"/>
                    <a:pt x="998" y="1487"/>
                    <a:pt x="974" y="1502"/>
                  </a:cubicBezTo>
                  <a:cubicBezTo>
                    <a:pt x="829" y="1596"/>
                    <a:pt x="699" y="1672"/>
                    <a:pt x="581" y="1738"/>
                  </a:cubicBezTo>
                  <a:cubicBezTo>
                    <a:pt x="612" y="1600"/>
                    <a:pt x="649" y="1457"/>
                    <a:pt x="691" y="1311"/>
                  </a:cubicBezTo>
                  <a:cubicBezTo>
                    <a:pt x="707" y="1253"/>
                    <a:pt x="686" y="1192"/>
                    <a:pt x="639" y="1154"/>
                  </a:cubicBezTo>
                  <a:cubicBezTo>
                    <a:pt x="502" y="1050"/>
                    <a:pt x="373" y="941"/>
                    <a:pt x="264" y="839"/>
                  </a:cubicBezTo>
                  <a:cubicBezTo>
                    <a:pt x="398" y="830"/>
                    <a:pt x="560" y="823"/>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7"/>
                    <a:pt x="89" y="705"/>
                  </a:cubicBezTo>
                  <a:cubicBezTo>
                    <a:pt x="27" y="712"/>
                    <a:pt x="0" y="786"/>
                    <a:pt x="43" y="831"/>
                  </a:cubicBezTo>
                  <a:cubicBezTo>
                    <a:pt x="200" y="990"/>
                    <a:pt x="369" y="1137"/>
                    <a:pt x="547" y="1270"/>
                  </a:cubicBezTo>
                  <a:cubicBezTo>
                    <a:pt x="488" y="1478"/>
                    <a:pt x="439" y="1680"/>
                    <a:pt x="400" y="1867"/>
                  </a:cubicBezTo>
                  <a:cubicBezTo>
                    <a:pt x="390" y="1917"/>
                    <a:pt x="430" y="1958"/>
                    <a:pt x="475" y="1958"/>
                  </a:cubicBezTo>
                  <a:cubicBezTo>
                    <a:pt x="486" y="1958"/>
                    <a:pt x="499"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9" y="1917"/>
                    <a:pt x="1708" y="1867"/>
                  </a:cubicBezTo>
                  <a:cubicBezTo>
                    <a:pt x="1670" y="1677"/>
                    <a:pt x="1620" y="1477"/>
                    <a:pt x="1561" y="1274"/>
                  </a:cubicBezTo>
                  <a:cubicBezTo>
                    <a:pt x="1739" y="1138"/>
                    <a:pt x="1907" y="991"/>
                    <a:pt x="2065" y="831"/>
                  </a:cubicBezTo>
                  <a:cubicBezTo>
                    <a:pt x="2108" y="787"/>
                    <a:pt x="2081" y="712"/>
                    <a:pt x="2020" y="705"/>
                  </a:cubicBezTo>
                  <a:cubicBezTo>
                    <a:pt x="1864" y="687"/>
                    <a:pt x="1641" y="676"/>
                    <a:pt x="1374" y="670"/>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rot="-5400000">
              <a:off x="3291088" y="4778373"/>
              <a:ext cx="212798" cy="200130"/>
            </a:xfrm>
            <a:custGeom>
              <a:avLst/>
              <a:gdLst/>
              <a:ahLst/>
              <a:cxnLst/>
              <a:rect l="l" t="t" r="r" b="b"/>
              <a:pathLst>
                <a:path w="1579" h="1485" extrusionOk="0">
                  <a:moveTo>
                    <a:pt x="789" y="0"/>
                  </a:moveTo>
                  <a:cubicBezTo>
                    <a:pt x="733" y="130"/>
                    <a:pt x="672" y="290"/>
                    <a:pt x="610" y="469"/>
                  </a:cubicBezTo>
                  <a:cubicBezTo>
                    <a:pt x="591" y="527"/>
                    <a:pt x="536" y="565"/>
                    <a:pt x="476" y="567"/>
                  </a:cubicBezTo>
                  <a:cubicBezTo>
                    <a:pt x="296" y="571"/>
                    <a:pt x="134" y="578"/>
                    <a:pt x="1" y="587"/>
                  </a:cubicBezTo>
                  <a:cubicBezTo>
                    <a:pt x="110" y="689"/>
                    <a:pt x="238" y="798"/>
                    <a:pt x="375" y="902"/>
                  </a:cubicBezTo>
                  <a:cubicBezTo>
                    <a:pt x="423" y="938"/>
                    <a:pt x="442" y="1001"/>
                    <a:pt x="426" y="1058"/>
                  </a:cubicBezTo>
                  <a:cubicBezTo>
                    <a:pt x="385" y="1205"/>
                    <a:pt x="348" y="1347"/>
                    <a:pt x="317" y="1484"/>
                  </a:cubicBezTo>
                  <a:cubicBezTo>
                    <a:pt x="435" y="1418"/>
                    <a:pt x="565" y="1344"/>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4"/>
                    <a:pt x="1153" y="1058"/>
                  </a:cubicBezTo>
                  <a:cubicBezTo>
                    <a:pt x="1137" y="1001"/>
                    <a:pt x="1158" y="939"/>
                    <a:pt x="1204" y="902"/>
                  </a:cubicBezTo>
                  <a:cubicBezTo>
                    <a:pt x="1341" y="798"/>
                    <a:pt x="1469" y="689"/>
                    <a:pt x="1578" y="587"/>
                  </a:cubicBezTo>
                  <a:cubicBezTo>
                    <a:pt x="1445" y="578"/>
                    <a:pt x="1283" y="571"/>
                    <a:pt x="1104" y="567"/>
                  </a:cubicBezTo>
                  <a:cubicBezTo>
                    <a:pt x="1043" y="565"/>
                    <a:pt x="988" y="527"/>
                    <a:pt x="969" y="469"/>
                  </a:cubicBezTo>
                  <a:lnTo>
                    <a:pt x="967" y="469"/>
                  </a:lnTo>
                  <a:cubicBezTo>
                    <a:pt x="906" y="290"/>
                    <a:pt x="845" y="130"/>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rot="-5400000">
              <a:off x="3253285" y="4746500"/>
              <a:ext cx="284090" cy="264010"/>
            </a:xfrm>
            <a:custGeom>
              <a:avLst/>
              <a:gdLst/>
              <a:ahLst/>
              <a:cxnLst/>
              <a:rect l="l" t="t" r="r" b="b"/>
              <a:pathLst>
                <a:path w="2108" h="1959"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1"/>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80"/>
                    <a:pt x="1054" y="1480"/>
                  </a:cubicBezTo>
                  <a:cubicBezTo>
                    <a:pt x="1026" y="1480"/>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9"/>
                    <a:pt x="855" y="780"/>
                    <a:pt x="875" y="722"/>
                  </a:cubicBezTo>
                  <a:cubicBezTo>
                    <a:pt x="937" y="543"/>
                    <a:pt x="998" y="383"/>
                    <a:pt x="1054" y="253"/>
                  </a:cubicBezTo>
                  <a:close/>
                  <a:moveTo>
                    <a:pt x="1054" y="1"/>
                  </a:moveTo>
                  <a:cubicBezTo>
                    <a:pt x="1028" y="1"/>
                    <a:pt x="1001" y="15"/>
                    <a:pt x="988" y="42"/>
                  </a:cubicBezTo>
                  <a:cubicBezTo>
                    <a:pt x="914" y="190"/>
                    <a:pt x="823" y="415"/>
                    <a:pt x="737" y="671"/>
                  </a:cubicBezTo>
                  <a:cubicBezTo>
                    <a:pt x="470" y="675"/>
                    <a:pt x="246" y="688"/>
                    <a:pt x="89" y="705"/>
                  </a:cubicBezTo>
                  <a:cubicBezTo>
                    <a:pt x="28" y="712"/>
                    <a:pt x="0" y="787"/>
                    <a:pt x="43" y="832"/>
                  </a:cubicBezTo>
                  <a:cubicBezTo>
                    <a:pt x="200" y="991"/>
                    <a:pt x="369" y="1137"/>
                    <a:pt x="547" y="1270"/>
                  </a:cubicBezTo>
                  <a:cubicBezTo>
                    <a:pt x="488" y="1479"/>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4"/>
                  </a:cubicBezTo>
                  <a:cubicBezTo>
                    <a:pt x="1739" y="1139"/>
                    <a:pt x="1907" y="991"/>
                    <a:pt x="2065" y="832"/>
                  </a:cubicBezTo>
                  <a:cubicBezTo>
                    <a:pt x="2108" y="787"/>
                    <a:pt x="2081" y="712"/>
                    <a:pt x="2020" y="705"/>
                  </a:cubicBezTo>
                  <a:cubicBezTo>
                    <a:pt x="1863" y="688"/>
                    <a:pt x="1639" y="677"/>
                    <a:pt x="1374" y="671"/>
                  </a:cubicBezTo>
                  <a:cubicBezTo>
                    <a:pt x="1285" y="412"/>
                    <a:pt x="1195" y="188"/>
                    <a:pt x="1121" y="42"/>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rot="-5400000">
              <a:off x="3627335" y="4778373"/>
              <a:ext cx="212798" cy="200130"/>
            </a:xfrm>
            <a:custGeom>
              <a:avLst/>
              <a:gdLst/>
              <a:ahLst/>
              <a:cxnLst/>
              <a:rect l="l" t="t" r="r" b="b"/>
              <a:pathLst>
                <a:path w="1579" h="1485" extrusionOk="0">
                  <a:moveTo>
                    <a:pt x="789" y="0"/>
                  </a:moveTo>
                  <a:cubicBezTo>
                    <a:pt x="733" y="130"/>
                    <a:pt x="672" y="290"/>
                    <a:pt x="610" y="469"/>
                  </a:cubicBezTo>
                  <a:cubicBezTo>
                    <a:pt x="591" y="525"/>
                    <a:pt x="536" y="565"/>
                    <a:pt x="476" y="567"/>
                  </a:cubicBezTo>
                  <a:cubicBezTo>
                    <a:pt x="296" y="571"/>
                    <a:pt x="134" y="578"/>
                    <a:pt x="1" y="587"/>
                  </a:cubicBezTo>
                  <a:cubicBezTo>
                    <a:pt x="110" y="688"/>
                    <a:pt x="238" y="797"/>
                    <a:pt x="375" y="902"/>
                  </a:cubicBezTo>
                  <a:cubicBezTo>
                    <a:pt x="423" y="938"/>
                    <a:pt x="442" y="1000"/>
                    <a:pt x="426" y="1057"/>
                  </a:cubicBezTo>
                  <a:cubicBezTo>
                    <a:pt x="385" y="1204"/>
                    <a:pt x="348" y="1347"/>
                    <a:pt x="317" y="1484"/>
                  </a:cubicBezTo>
                  <a:cubicBezTo>
                    <a:pt x="436" y="1417"/>
                    <a:pt x="566" y="1343"/>
                    <a:pt x="710" y="1250"/>
                  </a:cubicBezTo>
                  <a:cubicBezTo>
                    <a:pt x="734" y="1234"/>
                    <a:pt x="762" y="1226"/>
                    <a:pt x="790" y="1226"/>
                  </a:cubicBezTo>
                  <a:cubicBezTo>
                    <a:pt x="817" y="1226"/>
                    <a:pt x="845" y="1234"/>
                    <a:pt x="869" y="1250"/>
                  </a:cubicBezTo>
                  <a:cubicBezTo>
                    <a:pt x="1014" y="1343"/>
                    <a:pt x="1145" y="1418"/>
                    <a:pt x="1262" y="1484"/>
                  </a:cubicBezTo>
                  <a:cubicBezTo>
                    <a:pt x="1231" y="1346"/>
                    <a:pt x="1195" y="1202"/>
                    <a:pt x="1153" y="1057"/>
                  </a:cubicBezTo>
                  <a:cubicBezTo>
                    <a:pt x="1137" y="1000"/>
                    <a:pt x="1158" y="938"/>
                    <a:pt x="1204" y="901"/>
                  </a:cubicBezTo>
                  <a:cubicBezTo>
                    <a:pt x="1341" y="797"/>
                    <a:pt x="1469" y="688"/>
                    <a:pt x="1578" y="587"/>
                  </a:cubicBezTo>
                  <a:cubicBezTo>
                    <a:pt x="1445" y="576"/>
                    <a:pt x="1283" y="569"/>
                    <a:pt x="1104" y="566"/>
                  </a:cubicBezTo>
                  <a:cubicBezTo>
                    <a:pt x="1043" y="565"/>
                    <a:pt x="988" y="525"/>
                    <a:pt x="969" y="467"/>
                  </a:cubicBezTo>
                  <a:lnTo>
                    <a:pt x="967" y="469"/>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rot="-5400000">
              <a:off x="3589668" y="4746770"/>
              <a:ext cx="284090" cy="263470"/>
            </a:xfrm>
            <a:custGeom>
              <a:avLst/>
              <a:gdLst/>
              <a:ahLst/>
              <a:cxnLst/>
              <a:rect l="l" t="t" r="r" b="b"/>
              <a:pathLst>
                <a:path w="2108" h="1955" extrusionOk="0">
                  <a:moveTo>
                    <a:pt x="1054" y="249"/>
                  </a:moveTo>
                  <a:cubicBezTo>
                    <a:pt x="1110" y="378"/>
                    <a:pt x="1171" y="539"/>
                    <a:pt x="1232" y="717"/>
                  </a:cubicBezTo>
                  <a:cubicBezTo>
                    <a:pt x="1252" y="775"/>
                    <a:pt x="1307" y="814"/>
                    <a:pt x="1368" y="816"/>
                  </a:cubicBezTo>
                  <a:cubicBezTo>
                    <a:pt x="1547" y="819"/>
                    <a:pt x="1709" y="826"/>
                    <a:pt x="1842" y="836"/>
                  </a:cubicBezTo>
                  <a:cubicBezTo>
                    <a:pt x="1734" y="937"/>
                    <a:pt x="1605" y="1047"/>
                    <a:pt x="1469" y="1151"/>
                  </a:cubicBezTo>
                  <a:cubicBezTo>
                    <a:pt x="1421" y="1188"/>
                    <a:pt x="1401" y="1250"/>
                    <a:pt x="1418" y="1307"/>
                  </a:cubicBezTo>
                  <a:cubicBezTo>
                    <a:pt x="1459" y="1452"/>
                    <a:pt x="1496" y="1595"/>
                    <a:pt x="1527" y="1733"/>
                  </a:cubicBezTo>
                  <a:cubicBezTo>
                    <a:pt x="1409" y="1667"/>
                    <a:pt x="1278" y="1592"/>
                    <a:pt x="1134" y="1499"/>
                  </a:cubicBezTo>
                  <a:cubicBezTo>
                    <a:pt x="1110" y="1483"/>
                    <a:pt x="1082" y="1475"/>
                    <a:pt x="1054" y="1475"/>
                  </a:cubicBezTo>
                  <a:cubicBezTo>
                    <a:pt x="1026" y="1475"/>
                    <a:pt x="998" y="1483"/>
                    <a:pt x="974" y="1499"/>
                  </a:cubicBezTo>
                  <a:cubicBezTo>
                    <a:pt x="830" y="1592"/>
                    <a:pt x="701" y="1666"/>
                    <a:pt x="581" y="1733"/>
                  </a:cubicBezTo>
                  <a:cubicBezTo>
                    <a:pt x="612" y="1596"/>
                    <a:pt x="649" y="1454"/>
                    <a:pt x="691" y="1306"/>
                  </a:cubicBezTo>
                  <a:cubicBezTo>
                    <a:pt x="707" y="1250"/>
                    <a:pt x="686" y="1187"/>
                    <a:pt x="639" y="1151"/>
                  </a:cubicBezTo>
                  <a:cubicBezTo>
                    <a:pt x="502" y="1047"/>
                    <a:pt x="373" y="938"/>
                    <a:pt x="264" y="836"/>
                  </a:cubicBezTo>
                  <a:cubicBezTo>
                    <a:pt x="398" y="826"/>
                    <a:pt x="561" y="819"/>
                    <a:pt x="740" y="816"/>
                  </a:cubicBezTo>
                  <a:cubicBezTo>
                    <a:pt x="801" y="814"/>
                    <a:pt x="855" y="775"/>
                    <a:pt x="875" y="717"/>
                  </a:cubicBezTo>
                  <a:cubicBezTo>
                    <a:pt x="937" y="539"/>
                    <a:pt x="998" y="379"/>
                    <a:pt x="1054" y="249"/>
                  </a:cubicBezTo>
                  <a:close/>
                  <a:moveTo>
                    <a:pt x="1055" y="1"/>
                  </a:moveTo>
                  <a:cubicBezTo>
                    <a:pt x="1028" y="1"/>
                    <a:pt x="1001" y="13"/>
                    <a:pt x="988" y="38"/>
                  </a:cubicBezTo>
                  <a:cubicBezTo>
                    <a:pt x="914" y="186"/>
                    <a:pt x="823" y="410"/>
                    <a:pt x="737" y="666"/>
                  </a:cubicBezTo>
                  <a:cubicBezTo>
                    <a:pt x="470" y="672"/>
                    <a:pt x="246" y="684"/>
                    <a:pt x="89" y="701"/>
                  </a:cubicBezTo>
                  <a:cubicBezTo>
                    <a:pt x="28" y="708"/>
                    <a:pt x="0" y="783"/>
                    <a:pt x="43" y="828"/>
                  </a:cubicBezTo>
                  <a:cubicBezTo>
                    <a:pt x="200" y="986"/>
                    <a:pt x="369" y="1134"/>
                    <a:pt x="547" y="1267"/>
                  </a:cubicBezTo>
                  <a:cubicBezTo>
                    <a:pt x="488" y="1474"/>
                    <a:pt x="439" y="1675"/>
                    <a:pt x="400" y="1864"/>
                  </a:cubicBezTo>
                  <a:cubicBezTo>
                    <a:pt x="390" y="1913"/>
                    <a:pt x="430" y="1955"/>
                    <a:pt x="474" y="1955"/>
                  </a:cubicBezTo>
                  <a:cubicBezTo>
                    <a:pt x="486" y="1955"/>
                    <a:pt x="498" y="1952"/>
                    <a:pt x="510" y="1945"/>
                  </a:cubicBezTo>
                  <a:lnTo>
                    <a:pt x="561" y="1916"/>
                  </a:lnTo>
                  <a:cubicBezTo>
                    <a:pt x="697" y="1841"/>
                    <a:pt x="867" y="1747"/>
                    <a:pt x="1053" y="1625"/>
                  </a:cubicBezTo>
                  <a:cubicBezTo>
                    <a:pt x="1241" y="1747"/>
                    <a:pt x="1404" y="1837"/>
                    <a:pt x="1548" y="1917"/>
                  </a:cubicBezTo>
                  <a:lnTo>
                    <a:pt x="1599" y="1945"/>
                  </a:lnTo>
                  <a:cubicBezTo>
                    <a:pt x="1609" y="1951"/>
                    <a:pt x="1622" y="1954"/>
                    <a:pt x="1635" y="1954"/>
                  </a:cubicBezTo>
                  <a:cubicBezTo>
                    <a:pt x="1682" y="1954"/>
                    <a:pt x="1718" y="1910"/>
                    <a:pt x="1708" y="1864"/>
                  </a:cubicBezTo>
                  <a:cubicBezTo>
                    <a:pt x="1670" y="1674"/>
                    <a:pt x="1620" y="1473"/>
                    <a:pt x="1561" y="1270"/>
                  </a:cubicBezTo>
                  <a:cubicBezTo>
                    <a:pt x="1739" y="1135"/>
                    <a:pt x="1907" y="988"/>
                    <a:pt x="2065" y="828"/>
                  </a:cubicBezTo>
                  <a:cubicBezTo>
                    <a:pt x="2108" y="783"/>
                    <a:pt x="2081" y="708"/>
                    <a:pt x="2020" y="702"/>
                  </a:cubicBezTo>
                  <a:cubicBezTo>
                    <a:pt x="1863" y="685"/>
                    <a:pt x="1639" y="673"/>
                    <a:pt x="1374" y="666"/>
                  </a:cubicBezTo>
                  <a:cubicBezTo>
                    <a:pt x="1285" y="409"/>
                    <a:pt x="1195" y="185"/>
                    <a:pt x="1121" y="38"/>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rot="-5400000">
              <a:off x="3963516" y="4778440"/>
              <a:ext cx="212798" cy="199995"/>
            </a:xfrm>
            <a:custGeom>
              <a:avLst/>
              <a:gdLst/>
              <a:ahLst/>
              <a:cxnLst/>
              <a:rect l="l" t="t" r="r" b="b"/>
              <a:pathLst>
                <a:path w="1579" h="1484" extrusionOk="0">
                  <a:moveTo>
                    <a:pt x="789" y="0"/>
                  </a:moveTo>
                  <a:cubicBezTo>
                    <a:pt x="733" y="129"/>
                    <a:pt x="672" y="290"/>
                    <a:pt x="610" y="467"/>
                  </a:cubicBezTo>
                  <a:cubicBezTo>
                    <a:pt x="591" y="525"/>
                    <a:pt x="536" y="565"/>
                    <a:pt x="476" y="566"/>
                  </a:cubicBezTo>
                  <a:cubicBezTo>
                    <a:pt x="296" y="569"/>
                    <a:pt x="134" y="576"/>
                    <a:pt x="1" y="587"/>
                  </a:cubicBezTo>
                  <a:cubicBezTo>
                    <a:pt x="110" y="688"/>
                    <a:pt x="238" y="796"/>
                    <a:pt x="375" y="901"/>
                  </a:cubicBezTo>
                  <a:cubicBezTo>
                    <a:pt x="423" y="938"/>
                    <a:pt x="442" y="999"/>
                    <a:pt x="426" y="1057"/>
                  </a:cubicBezTo>
                  <a:cubicBezTo>
                    <a:pt x="385" y="1203"/>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7"/>
                    <a:pt x="1262" y="1484"/>
                  </a:cubicBezTo>
                  <a:cubicBezTo>
                    <a:pt x="1231" y="1345"/>
                    <a:pt x="1195" y="1202"/>
                    <a:pt x="1153" y="1057"/>
                  </a:cubicBezTo>
                  <a:cubicBezTo>
                    <a:pt x="1137" y="999"/>
                    <a:pt x="1158" y="938"/>
                    <a:pt x="1204" y="901"/>
                  </a:cubicBezTo>
                  <a:cubicBezTo>
                    <a:pt x="1341" y="796"/>
                    <a:pt x="1469" y="688"/>
                    <a:pt x="1578" y="585"/>
                  </a:cubicBezTo>
                  <a:cubicBezTo>
                    <a:pt x="1446" y="576"/>
                    <a:pt x="1283" y="569"/>
                    <a:pt x="1104" y="566"/>
                  </a:cubicBezTo>
                  <a:cubicBezTo>
                    <a:pt x="1043" y="565"/>
                    <a:pt x="988" y="525"/>
                    <a:pt x="969" y="467"/>
                  </a:cubicBezTo>
                  <a:lnTo>
                    <a:pt x="967" y="467"/>
                  </a:lnTo>
                  <a:cubicBezTo>
                    <a:pt x="906" y="289"/>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rot="-5400000">
              <a:off x="3925646" y="4746635"/>
              <a:ext cx="284090" cy="263740"/>
            </a:xfrm>
            <a:custGeom>
              <a:avLst/>
              <a:gdLst/>
              <a:ahLst/>
              <a:cxnLst/>
              <a:rect l="l" t="t" r="r" b="b"/>
              <a:pathLst>
                <a:path w="2108" h="1957" extrusionOk="0">
                  <a:moveTo>
                    <a:pt x="1054" y="252"/>
                  </a:moveTo>
                  <a:cubicBezTo>
                    <a:pt x="1110" y="381"/>
                    <a:pt x="1171" y="542"/>
                    <a:pt x="1232" y="719"/>
                  </a:cubicBezTo>
                  <a:cubicBezTo>
                    <a:pt x="1252" y="777"/>
                    <a:pt x="1307" y="816"/>
                    <a:pt x="1368" y="818"/>
                  </a:cubicBezTo>
                  <a:cubicBezTo>
                    <a:pt x="1547" y="822"/>
                    <a:pt x="1710" y="829"/>
                    <a:pt x="1842" y="838"/>
                  </a:cubicBezTo>
                  <a:cubicBezTo>
                    <a:pt x="1733" y="939"/>
                    <a:pt x="1605" y="1048"/>
                    <a:pt x="1469" y="1154"/>
                  </a:cubicBezTo>
                  <a:cubicBezTo>
                    <a:pt x="1421" y="1190"/>
                    <a:pt x="1401" y="1251"/>
                    <a:pt x="1418" y="1309"/>
                  </a:cubicBezTo>
                  <a:cubicBezTo>
                    <a:pt x="1459" y="1455"/>
                    <a:pt x="1496" y="1598"/>
                    <a:pt x="1527" y="1736"/>
                  </a:cubicBezTo>
                  <a:cubicBezTo>
                    <a:pt x="1409" y="1670"/>
                    <a:pt x="1278" y="1594"/>
                    <a:pt x="1134" y="1502"/>
                  </a:cubicBezTo>
                  <a:cubicBezTo>
                    <a:pt x="1110" y="1486"/>
                    <a:pt x="1082" y="1478"/>
                    <a:pt x="1054" y="1478"/>
                  </a:cubicBezTo>
                  <a:cubicBezTo>
                    <a:pt x="1026" y="1478"/>
                    <a:pt x="998" y="1486"/>
                    <a:pt x="974" y="1502"/>
                  </a:cubicBezTo>
                  <a:cubicBezTo>
                    <a:pt x="829" y="1594"/>
                    <a:pt x="699" y="1670"/>
                    <a:pt x="581" y="1736"/>
                  </a:cubicBezTo>
                  <a:cubicBezTo>
                    <a:pt x="612" y="1599"/>
                    <a:pt x="649" y="1455"/>
                    <a:pt x="691" y="1309"/>
                  </a:cubicBezTo>
                  <a:cubicBezTo>
                    <a:pt x="707" y="1251"/>
                    <a:pt x="686" y="1190"/>
                    <a:pt x="639" y="1154"/>
                  </a:cubicBezTo>
                  <a:cubicBezTo>
                    <a:pt x="502" y="1048"/>
                    <a:pt x="373" y="941"/>
                    <a:pt x="264" y="838"/>
                  </a:cubicBezTo>
                  <a:cubicBezTo>
                    <a:pt x="398" y="829"/>
                    <a:pt x="561" y="822"/>
                    <a:pt x="740" y="818"/>
                  </a:cubicBezTo>
                  <a:cubicBezTo>
                    <a:pt x="801" y="816"/>
                    <a:pt x="855" y="777"/>
                    <a:pt x="875" y="719"/>
                  </a:cubicBezTo>
                  <a:cubicBezTo>
                    <a:pt x="937" y="542"/>
                    <a:pt x="998" y="381"/>
                    <a:pt x="1054" y="252"/>
                  </a:cubicBezTo>
                  <a:close/>
                  <a:moveTo>
                    <a:pt x="1054" y="0"/>
                  </a:moveTo>
                  <a:cubicBezTo>
                    <a:pt x="1028" y="0"/>
                    <a:pt x="1001" y="14"/>
                    <a:pt x="988" y="41"/>
                  </a:cubicBezTo>
                  <a:cubicBezTo>
                    <a:pt x="914" y="189"/>
                    <a:pt x="823" y="413"/>
                    <a:pt x="737" y="669"/>
                  </a:cubicBezTo>
                  <a:cubicBezTo>
                    <a:pt x="470" y="675"/>
                    <a:pt x="245" y="687"/>
                    <a:pt x="89" y="704"/>
                  </a:cubicBezTo>
                  <a:cubicBezTo>
                    <a:pt x="28" y="711"/>
                    <a:pt x="0" y="785"/>
                    <a:pt x="43" y="830"/>
                  </a:cubicBezTo>
                  <a:cubicBezTo>
                    <a:pt x="200" y="989"/>
                    <a:pt x="369" y="1136"/>
                    <a:pt x="547" y="1270"/>
                  </a:cubicBezTo>
                  <a:cubicBezTo>
                    <a:pt x="488" y="1477"/>
                    <a:pt x="439" y="1678"/>
                    <a:pt x="400" y="1867"/>
                  </a:cubicBezTo>
                  <a:cubicBezTo>
                    <a:pt x="390" y="1916"/>
                    <a:pt x="429" y="1957"/>
                    <a:pt x="474" y="1957"/>
                  </a:cubicBezTo>
                  <a:cubicBezTo>
                    <a:pt x="486" y="1957"/>
                    <a:pt x="498" y="1954"/>
                    <a:pt x="510" y="1947"/>
                  </a:cubicBezTo>
                  <a:lnTo>
                    <a:pt x="561" y="1919"/>
                  </a:lnTo>
                  <a:cubicBezTo>
                    <a:pt x="705" y="1840"/>
                    <a:pt x="867" y="1750"/>
                    <a:pt x="1053" y="1628"/>
                  </a:cubicBezTo>
                  <a:cubicBezTo>
                    <a:pt x="1239" y="1749"/>
                    <a:pt x="1402" y="1838"/>
                    <a:pt x="1548" y="1919"/>
                  </a:cubicBezTo>
                  <a:lnTo>
                    <a:pt x="1599" y="1947"/>
                  </a:lnTo>
                  <a:cubicBezTo>
                    <a:pt x="1611" y="1954"/>
                    <a:pt x="1623" y="1957"/>
                    <a:pt x="1635" y="1957"/>
                  </a:cubicBezTo>
                  <a:cubicBezTo>
                    <a:pt x="1679" y="1957"/>
                    <a:pt x="1718" y="1916"/>
                    <a:pt x="1708" y="1867"/>
                  </a:cubicBezTo>
                  <a:cubicBezTo>
                    <a:pt x="1670" y="1677"/>
                    <a:pt x="1620" y="1476"/>
                    <a:pt x="1561" y="1273"/>
                  </a:cubicBezTo>
                  <a:cubicBezTo>
                    <a:pt x="1739" y="1138"/>
                    <a:pt x="1907" y="989"/>
                    <a:pt x="2065" y="830"/>
                  </a:cubicBezTo>
                  <a:cubicBezTo>
                    <a:pt x="2108" y="785"/>
                    <a:pt x="2081" y="711"/>
                    <a:pt x="2020" y="704"/>
                  </a:cubicBezTo>
                  <a:cubicBezTo>
                    <a:pt x="1864" y="687"/>
                    <a:pt x="1641" y="675"/>
                    <a:pt x="1374" y="669"/>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rot="-5400000">
              <a:off x="4299629" y="4778440"/>
              <a:ext cx="212798" cy="199995"/>
            </a:xfrm>
            <a:custGeom>
              <a:avLst/>
              <a:gdLst/>
              <a:ahLst/>
              <a:cxnLst/>
              <a:rect l="l" t="t" r="r" b="b"/>
              <a:pathLst>
                <a:path w="1579" h="1484" extrusionOk="0">
                  <a:moveTo>
                    <a:pt x="789" y="1"/>
                  </a:moveTo>
                  <a:cubicBezTo>
                    <a:pt x="733" y="130"/>
                    <a:pt x="672" y="291"/>
                    <a:pt x="610" y="468"/>
                  </a:cubicBezTo>
                  <a:cubicBezTo>
                    <a:pt x="591" y="526"/>
                    <a:pt x="536" y="565"/>
                    <a:pt x="476" y="567"/>
                  </a:cubicBezTo>
                  <a:cubicBezTo>
                    <a:pt x="296" y="570"/>
                    <a:pt x="134" y="577"/>
                    <a:pt x="1" y="586"/>
                  </a:cubicBezTo>
                  <a:cubicBezTo>
                    <a:pt x="110" y="688"/>
                    <a:pt x="238" y="797"/>
                    <a:pt x="375" y="902"/>
                  </a:cubicBezTo>
                  <a:cubicBezTo>
                    <a:pt x="423" y="938"/>
                    <a:pt x="442" y="1000"/>
                    <a:pt x="426" y="1058"/>
                  </a:cubicBezTo>
                  <a:cubicBezTo>
                    <a:pt x="385" y="1204"/>
                    <a:pt x="348" y="1347"/>
                    <a:pt x="317" y="1484"/>
                  </a:cubicBezTo>
                  <a:cubicBezTo>
                    <a:pt x="435" y="1419"/>
                    <a:pt x="565" y="1343"/>
                    <a:pt x="710" y="1249"/>
                  </a:cubicBezTo>
                  <a:cubicBezTo>
                    <a:pt x="734" y="1234"/>
                    <a:pt x="762" y="1227"/>
                    <a:pt x="790" y="1227"/>
                  </a:cubicBezTo>
                  <a:cubicBezTo>
                    <a:pt x="817" y="1227"/>
                    <a:pt x="845" y="1234"/>
                    <a:pt x="869" y="1249"/>
                  </a:cubicBezTo>
                  <a:cubicBezTo>
                    <a:pt x="1014" y="1343"/>
                    <a:pt x="1145" y="1418"/>
                    <a:pt x="1262" y="1484"/>
                  </a:cubicBezTo>
                  <a:cubicBezTo>
                    <a:pt x="1231" y="1346"/>
                    <a:pt x="1195" y="1203"/>
                    <a:pt x="1153" y="1058"/>
                  </a:cubicBezTo>
                  <a:cubicBezTo>
                    <a:pt x="1137" y="1000"/>
                    <a:pt x="1158" y="939"/>
                    <a:pt x="1204" y="902"/>
                  </a:cubicBezTo>
                  <a:cubicBezTo>
                    <a:pt x="1341" y="797"/>
                    <a:pt x="1469" y="688"/>
                    <a:pt x="1578" y="586"/>
                  </a:cubicBezTo>
                  <a:cubicBezTo>
                    <a:pt x="1445" y="577"/>
                    <a:pt x="1283" y="570"/>
                    <a:pt x="1104" y="567"/>
                  </a:cubicBezTo>
                  <a:cubicBezTo>
                    <a:pt x="1043" y="565"/>
                    <a:pt x="988" y="526"/>
                    <a:pt x="969" y="468"/>
                  </a:cubicBezTo>
                  <a:lnTo>
                    <a:pt x="967" y="468"/>
                  </a:lnTo>
                  <a:cubicBezTo>
                    <a:pt x="906" y="290"/>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rot="-5400000">
              <a:off x="4261759" y="4746500"/>
              <a:ext cx="284090" cy="264010"/>
            </a:xfrm>
            <a:custGeom>
              <a:avLst/>
              <a:gdLst/>
              <a:ahLst/>
              <a:cxnLst/>
              <a:rect l="l" t="t" r="r" b="b"/>
              <a:pathLst>
                <a:path w="2108" h="1959" extrusionOk="0">
                  <a:moveTo>
                    <a:pt x="1054" y="255"/>
                  </a:moveTo>
                  <a:cubicBezTo>
                    <a:pt x="1110" y="384"/>
                    <a:pt x="1171" y="545"/>
                    <a:pt x="1232" y="722"/>
                  </a:cubicBezTo>
                  <a:cubicBezTo>
                    <a:pt x="1252" y="780"/>
                    <a:pt x="1307" y="818"/>
                    <a:pt x="1368" y="821"/>
                  </a:cubicBezTo>
                  <a:cubicBezTo>
                    <a:pt x="1547" y="824"/>
                    <a:pt x="1709" y="831"/>
                    <a:pt x="1842" y="840"/>
                  </a:cubicBezTo>
                  <a:cubicBezTo>
                    <a:pt x="1734" y="942"/>
                    <a:pt x="1605" y="1051"/>
                    <a:pt x="1468" y="1156"/>
                  </a:cubicBezTo>
                  <a:lnTo>
                    <a:pt x="1469" y="1156"/>
                  </a:lnTo>
                  <a:cubicBezTo>
                    <a:pt x="1421" y="1193"/>
                    <a:pt x="1401" y="1254"/>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7"/>
                    <a:pt x="699" y="1672"/>
                    <a:pt x="581" y="1738"/>
                  </a:cubicBezTo>
                  <a:cubicBezTo>
                    <a:pt x="612" y="1601"/>
                    <a:pt x="649" y="1458"/>
                    <a:pt x="691" y="1311"/>
                  </a:cubicBezTo>
                  <a:cubicBezTo>
                    <a:pt x="707" y="1254"/>
                    <a:pt x="686" y="1192"/>
                    <a:pt x="639" y="1156"/>
                  </a:cubicBezTo>
                  <a:cubicBezTo>
                    <a:pt x="502" y="1051"/>
                    <a:pt x="373" y="942"/>
                    <a:pt x="264" y="840"/>
                  </a:cubicBezTo>
                  <a:cubicBezTo>
                    <a:pt x="398" y="831"/>
                    <a:pt x="561" y="824"/>
                    <a:pt x="740" y="821"/>
                  </a:cubicBezTo>
                  <a:cubicBezTo>
                    <a:pt x="801" y="819"/>
                    <a:pt x="855" y="780"/>
                    <a:pt x="875" y="722"/>
                  </a:cubicBezTo>
                  <a:cubicBezTo>
                    <a:pt x="937" y="545"/>
                    <a:pt x="998" y="384"/>
                    <a:pt x="1054" y="255"/>
                  </a:cubicBezTo>
                  <a:close/>
                  <a:moveTo>
                    <a:pt x="1054" y="1"/>
                  </a:moveTo>
                  <a:cubicBezTo>
                    <a:pt x="1028" y="1"/>
                    <a:pt x="1001" y="15"/>
                    <a:pt x="988" y="43"/>
                  </a:cubicBezTo>
                  <a:cubicBezTo>
                    <a:pt x="914" y="191"/>
                    <a:pt x="823" y="415"/>
                    <a:pt x="737" y="671"/>
                  </a:cubicBezTo>
                  <a:cubicBezTo>
                    <a:pt x="470" y="677"/>
                    <a:pt x="246" y="688"/>
                    <a:pt x="89" y="706"/>
                  </a:cubicBezTo>
                  <a:cubicBezTo>
                    <a:pt x="27" y="713"/>
                    <a:pt x="0" y="787"/>
                    <a:pt x="43" y="832"/>
                  </a:cubicBezTo>
                  <a:cubicBezTo>
                    <a:pt x="200" y="991"/>
                    <a:pt x="369" y="1137"/>
                    <a:pt x="547" y="1270"/>
                  </a:cubicBezTo>
                  <a:cubicBezTo>
                    <a:pt x="488" y="1479"/>
                    <a:pt x="439" y="1680"/>
                    <a:pt x="400" y="1869"/>
                  </a:cubicBezTo>
                  <a:cubicBezTo>
                    <a:pt x="390" y="1918"/>
                    <a:pt x="429" y="1958"/>
                    <a:pt x="474" y="1958"/>
                  </a:cubicBezTo>
                  <a:cubicBezTo>
                    <a:pt x="486" y="1958"/>
                    <a:pt x="498" y="1955"/>
                    <a:pt x="510" y="1949"/>
                  </a:cubicBezTo>
                  <a:lnTo>
                    <a:pt x="561" y="1921"/>
                  </a:lnTo>
                  <a:cubicBezTo>
                    <a:pt x="705" y="1841"/>
                    <a:pt x="867" y="1752"/>
                    <a:pt x="1053" y="1630"/>
                  </a:cubicBezTo>
                  <a:cubicBezTo>
                    <a:pt x="1239" y="1749"/>
                    <a:pt x="1402" y="1840"/>
                    <a:pt x="1548" y="1921"/>
                  </a:cubicBezTo>
                  <a:lnTo>
                    <a:pt x="1599" y="1949"/>
                  </a:lnTo>
                  <a:cubicBezTo>
                    <a:pt x="1611" y="1955"/>
                    <a:pt x="1623" y="1958"/>
                    <a:pt x="1635" y="1958"/>
                  </a:cubicBezTo>
                  <a:cubicBezTo>
                    <a:pt x="1680" y="1958"/>
                    <a:pt x="1719" y="1918"/>
                    <a:pt x="1708" y="1869"/>
                  </a:cubicBezTo>
                  <a:cubicBezTo>
                    <a:pt x="1670" y="1679"/>
                    <a:pt x="1620" y="1477"/>
                    <a:pt x="1561" y="1274"/>
                  </a:cubicBezTo>
                  <a:cubicBezTo>
                    <a:pt x="1739" y="1139"/>
                    <a:pt x="1907" y="991"/>
                    <a:pt x="2065" y="832"/>
                  </a:cubicBezTo>
                  <a:cubicBezTo>
                    <a:pt x="2108" y="787"/>
                    <a:pt x="2081" y="713"/>
                    <a:pt x="2020" y="706"/>
                  </a:cubicBezTo>
                  <a:cubicBezTo>
                    <a:pt x="1863" y="688"/>
                    <a:pt x="1639" y="677"/>
                    <a:pt x="1374" y="671"/>
                  </a:cubicBezTo>
                  <a:cubicBezTo>
                    <a:pt x="1285" y="413"/>
                    <a:pt x="1195" y="190"/>
                    <a:pt x="1121" y="43"/>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rot="-5400000">
              <a:off x="4635809" y="4778373"/>
              <a:ext cx="212798" cy="200130"/>
            </a:xfrm>
            <a:custGeom>
              <a:avLst/>
              <a:gdLst/>
              <a:ahLst/>
              <a:cxnLst/>
              <a:rect l="l" t="t" r="r" b="b"/>
              <a:pathLst>
                <a:path w="1579" h="1485" extrusionOk="0">
                  <a:moveTo>
                    <a:pt x="789" y="1"/>
                  </a:moveTo>
                  <a:cubicBezTo>
                    <a:pt x="733" y="130"/>
                    <a:pt x="672" y="290"/>
                    <a:pt x="610" y="469"/>
                  </a:cubicBezTo>
                  <a:cubicBezTo>
                    <a:pt x="591" y="526"/>
                    <a:pt x="536" y="565"/>
                    <a:pt x="476" y="567"/>
                  </a:cubicBezTo>
                  <a:cubicBezTo>
                    <a:pt x="296" y="571"/>
                    <a:pt x="134" y="578"/>
                    <a:pt x="1" y="587"/>
                  </a:cubicBezTo>
                  <a:cubicBezTo>
                    <a:pt x="110" y="688"/>
                    <a:pt x="238" y="797"/>
                    <a:pt x="375" y="902"/>
                  </a:cubicBezTo>
                  <a:cubicBezTo>
                    <a:pt x="423" y="938"/>
                    <a:pt x="442" y="1000"/>
                    <a:pt x="426" y="1058"/>
                  </a:cubicBezTo>
                  <a:cubicBezTo>
                    <a:pt x="385" y="1204"/>
                    <a:pt x="348" y="1348"/>
                    <a:pt x="317" y="1484"/>
                  </a:cubicBezTo>
                  <a:cubicBezTo>
                    <a:pt x="436" y="1417"/>
                    <a:pt x="566" y="1343"/>
                    <a:pt x="710" y="1250"/>
                  </a:cubicBezTo>
                  <a:cubicBezTo>
                    <a:pt x="734" y="1235"/>
                    <a:pt x="762" y="1227"/>
                    <a:pt x="790" y="1227"/>
                  </a:cubicBezTo>
                  <a:cubicBezTo>
                    <a:pt x="817" y="1227"/>
                    <a:pt x="845" y="1235"/>
                    <a:pt x="869" y="1250"/>
                  </a:cubicBezTo>
                  <a:cubicBezTo>
                    <a:pt x="1014" y="1343"/>
                    <a:pt x="1145" y="1418"/>
                    <a:pt x="1262" y="1484"/>
                  </a:cubicBezTo>
                  <a:cubicBezTo>
                    <a:pt x="1231" y="1347"/>
                    <a:pt x="1195" y="1204"/>
                    <a:pt x="1153" y="1058"/>
                  </a:cubicBezTo>
                  <a:cubicBezTo>
                    <a:pt x="1137" y="1000"/>
                    <a:pt x="1158" y="938"/>
                    <a:pt x="1204" y="902"/>
                  </a:cubicBezTo>
                  <a:cubicBezTo>
                    <a:pt x="1341" y="797"/>
                    <a:pt x="1469" y="689"/>
                    <a:pt x="1578" y="587"/>
                  </a:cubicBezTo>
                  <a:cubicBezTo>
                    <a:pt x="1445" y="578"/>
                    <a:pt x="1283" y="571"/>
                    <a:pt x="1104" y="566"/>
                  </a:cubicBezTo>
                  <a:cubicBezTo>
                    <a:pt x="1043" y="565"/>
                    <a:pt x="988" y="526"/>
                    <a:pt x="969" y="469"/>
                  </a:cubicBezTo>
                  <a:lnTo>
                    <a:pt x="967" y="469"/>
                  </a:lnTo>
                  <a:cubicBezTo>
                    <a:pt x="906" y="290"/>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rot="-5400000">
              <a:off x="4598276" y="4746770"/>
              <a:ext cx="284090" cy="263470"/>
            </a:xfrm>
            <a:custGeom>
              <a:avLst/>
              <a:gdLst/>
              <a:ahLst/>
              <a:cxnLst/>
              <a:rect l="l" t="t" r="r" b="b"/>
              <a:pathLst>
                <a:path w="2108" h="1955" extrusionOk="0">
                  <a:moveTo>
                    <a:pt x="1054" y="250"/>
                  </a:moveTo>
                  <a:cubicBezTo>
                    <a:pt x="1110" y="378"/>
                    <a:pt x="1171" y="539"/>
                    <a:pt x="1232" y="718"/>
                  </a:cubicBezTo>
                  <a:cubicBezTo>
                    <a:pt x="1252" y="775"/>
                    <a:pt x="1307" y="814"/>
                    <a:pt x="1368" y="816"/>
                  </a:cubicBezTo>
                  <a:cubicBezTo>
                    <a:pt x="1547" y="820"/>
                    <a:pt x="1709" y="827"/>
                    <a:pt x="1842" y="836"/>
                  </a:cubicBezTo>
                  <a:cubicBezTo>
                    <a:pt x="1734" y="937"/>
                    <a:pt x="1605" y="1046"/>
                    <a:pt x="1469" y="1151"/>
                  </a:cubicBezTo>
                  <a:cubicBezTo>
                    <a:pt x="1421" y="1187"/>
                    <a:pt x="1401" y="1250"/>
                    <a:pt x="1418" y="1307"/>
                  </a:cubicBezTo>
                  <a:cubicBezTo>
                    <a:pt x="1459" y="1452"/>
                    <a:pt x="1496" y="1596"/>
                    <a:pt x="1527" y="1733"/>
                  </a:cubicBezTo>
                  <a:cubicBezTo>
                    <a:pt x="1409" y="1667"/>
                    <a:pt x="1278" y="1592"/>
                    <a:pt x="1134" y="1499"/>
                  </a:cubicBezTo>
                  <a:cubicBezTo>
                    <a:pt x="1110" y="1484"/>
                    <a:pt x="1082" y="1476"/>
                    <a:pt x="1054" y="1476"/>
                  </a:cubicBezTo>
                  <a:cubicBezTo>
                    <a:pt x="1026" y="1476"/>
                    <a:pt x="998" y="1484"/>
                    <a:pt x="974" y="1499"/>
                  </a:cubicBezTo>
                  <a:cubicBezTo>
                    <a:pt x="830" y="1592"/>
                    <a:pt x="701" y="1666"/>
                    <a:pt x="581" y="1733"/>
                  </a:cubicBezTo>
                  <a:cubicBezTo>
                    <a:pt x="612" y="1597"/>
                    <a:pt x="649" y="1453"/>
                    <a:pt x="691" y="1307"/>
                  </a:cubicBezTo>
                  <a:cubicBezTo>
                    <a:pt x="707" y="1249"/>
                    <a:pt x="686" y="1187"/>
                    <a:pt x="639" y="1151"/>
                  </a:cubicBezTo>
                  <a:cubicBezTo>
                    <a:pt x="502" y="1046"/>
                    <a:pt x="373" y="938"/>
                    <a:pt x="264" y="836"/>
                  </a:cubicBezTo>
                  <a:cubicBezTo>
                    <a:pt x="398" y="827"/>
                    <a:pt x="561" y="820"/>
                    <a:pt x="740" y="816"/>
                  </a:cubicBezTo>
                  <a:cubicBezTo>
                    <a:pt x="801" y="814"/>
                    <a:pt x="855" y="775"/>
                    <a:pt x="875" y="718"/>
                  </a:cubicBezTo>
                  <a:cubicBezTo>
                    <a:pt x="937" y="539"/>
                    <a:pt x="998" y="378"/>
                    <a:pt x="1054" y="250"/>
                  </a:cubicBezTo>
                  <a:close/>
                  <a:moveTo>
                    <a:pt x="1055" y="0"/>
                  </a:moveTo>
                  <a:cubicBezTo>
                    <a:pt x="1028" y="0"/>
                    <a:pt x="1001" y="13"/>
                    <a:pt x="988" y="39"/>
                  </a:cubicBezTo>
                  <a:cubicBezTo>
                    <a:pt x="914" y="186"/>
                    <a:pt x="823" y="410"/>
                    <a:pt x="737" y="666"/>
                  </a:cubicBezTo>
                  <a:cubicBezTo>
                    <a:pt x="470" y="672"/>
                    <a:pt x="246" y="684"/>
                    <a:pt x="89" y="702"/>
                  </a:cubicBezTo>
                  <a:cubicBezTo>
                    <a:pt x="28" y="707"/>
                    <a:pt x="0" y="783"/>
                    <a:pt x="43" y="828"/>
                  </a:cubicBezTo>
                  <a:cubicBezTo>
                    <a:pt x="200" y="986"/>
                    <a:pt x="369" y="1133"/>
                    <a:pt x="547" y="1266"/>
                  </a:cubicBezTo>
                  <a:cubicBezTo>
                    <a:pt x="488" y="1474"/>
                    <a:pt x="439" y="1676"/>
                    <a:pt x="400" y="1864"/>
                  </a:cubicBezTo>
                  <a:cubicBezTo>
                    <a:pt x="390" y="1914"/>
                    <a:pt x="430" y="1954"/>
                    <a:pt x="474" y="1954"/>
                  </a:cubicBezTo>
                  <a:cubicBezTo>
                    <a:pt x="486" y="1954"/>
                    <a:pt x="498" y="1951"/>
                    <a:pt x="510" y="1944"/>
                  </a:cubicBezTo>
                  <a:lnTo>
                    <a:pt x="561" y="1917"/>
                  </a:lnTo>
                  <a:cubicBezTo>
                    <a:pt x="697" y="1841"/>
                    <a:pt x="867" y="1747"/>
                    <a:pt x="1053" y="1624"/>
                  </a:cubicBezTo>
                  <a:cubicBezTo>
                    <a:pt x="1241" y="1746"/>
                    <a:pt x="1404" y="1837"/>
                    <a:pt x="1548" y="1917"/>
                  </a:cubicBezTo>
                  <a:lnTo>
                    <a:pt x="1599" y="1944"/>
                  </a:lnTo>
                  <a:cubicBezTo>
                    <a:pt x="1611" y="1951"/>
                    <a:pt x="1623" y="1954"/>
                    <a:pt x="1635" y="1954"/>
                  </a:cubicBezTo>
                  <a:cubicBezTo>
                    <a:pt x="1679" y="1954"/>
                    <a:pt x="1718" y="1914"/>
                    <a:pt x="1708" y="1864"/>
                  </a:cubicBezTo>
                  <a:cubicBezTo>
                    <a:pt x="1670" y="1673"/>
                    <a:pt x="1620" y="1473"/>
                    <a:pt x="1561" y="1270"/>
                  </a:cubicBezTo>
                  <a:cubicBezTo>
                    <a:pt x="1739" y="1135"/>
                    <a:pt x="1907" y="987"/>
                    <a:pt x="2065" y="828"/>
                  </a:cubicBezTo>
                  <a:cubicBezTo>
                    <a:pt x="2108" y="783"/>
                    <a:pt x="2081" y="709"/>
                    <a:pt x="2020" y="702"/>
                  </a:cubicBezTo>
                  <a:cubicBezTo>
                    <a:pt x="1863" y="684"/>
                    <a:pt x="1639" y="673"/>
                    <a:pt x="1374" y="667"/>
                  </a:cubicBezTo>
                  <a:cubicBezTo>
                    <a:pt x="1285" y="408"/>
                    <a:pt x="1195" y="185"/>
                    <a:pt x="1121" y="39"/>
                  </a:cubicBezTo>
                  <a:cubicBezTo>
                    <a:pt x="1108" y="13"/>
                    <a:pt x="1081" y="0"/>
                    <a:pt x="1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rot="-5400000">
              <a:off x="4972057" y="4778373"/>
              <a:ext cx="212798" cy="200130"/>
            </a:xfrm>
            <a:custGeom>
              <a:avLst/>
              <a:gdLst/>
              <a:ahLst/>
              <a:cxnLst/>
              <a:rect l="l" t="t" r="r" b="b"/>
              <a:pathLst>
                <a:path w="1579" h="1485" extrusionOk="0">
                  <a:moveTo>
                    <a:pt x="789" y="0"/>
                  </a:moveTo>
                  <a:cubicBezTo>
                    <a:pt x="733" y="129"/>
                    <a:pt x="672" y="290"/>
                    <a:pt x="610" y="468"/>
                  </a:cubicBezTo>
                  <a:cubicBezTo>
                    <a:pt x="591" y="526"/>
                    <a:pt x="536" y="565"/>
                    <a:pt x="476" y="566"/>
                  </a:cubicBezTo>
                  <a:cubicBezTo>
                    <a:pt x="296" y="571"/>
                    <a:pt x="134" y="578"/>
                    <a:pt x="1" y="587"/>
                  </a:cubicBezTo>
                  <a:cubicBezTo>
                    <a:pt x="110" y="688"/>
                    <a:pt x="238" y="797"/>
                    <a:pt x="375" y="901"/>
                  </a:cubicBezTo>
                  <a:cubicBezTo>
                    <a:pt x="423" y="938"/>
                    <a:pt x="442" y="1000"/>
                    <a:pt x="426" y="1058"/>
                  </a:cubicBezTo>
                  <a:cubicBezTo>
                    <a:pt x="385" y="1204"/>
                    <a:pt x="348" y="1348"/>
                    <a:pt x="317" y="1484"/>
                  </a:cubicBezTo>
                  <a:cubicBezTo>
                    <a:pt x="435" y="1418"/>
                    <a:pt x="565" y="1343"/>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3"/>
                    <a:pt x="1153" y="1058"/>
                  </a:cubicBezTo>
                  <a:cubicBezTo>
                    <a:pt x="1137" y="1000"/>
                    <a:pt x="1158" y="938"/>
                    <a:pt x="1204" y="901"/>
                  </a:cubicBezTo>
                  <a:cubicBezTo>
                    <a:pt x="1341" y="797"/>
                    <a:pt x="1469" y="689"/>
                    <a:pt x="1578" y="587"/>
                  </a:cubicBezTo>
                  <a:cubicBezTo>
                    <a:pt x="1446" y="577"/>
                    <a:pt x="1283" y="570"/>
                    <a:pt x="1104" y="566"/>
                  </a:cubicBezTo>
                  <a:cubicBezTo>
                    <a:pt x="1043" y="565"/>
                    <a:pt x="988" y="526"/>
                    <a:pt x="969" y="468"/>
                  </a:cubicBezTo>
                  <a:lnTo>
                    <a:pt x="967" y="468"/>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rot="-5400000">
              <a:off x="4934119" y="4746500"/>
              <a:ext cx="284225" cy="263875"/>
            </a:xfrm>
            <a:custGeom>
              <a:avLst/>
              <a:gdLst/>
              <a:ahLst/>
              <a:cxnLst/>
              <a:rect l="l" t="t" r="r" b="b"/>
              <a:pathLst>
                <a:path w="2109" h="1958" extrusionOk="0">
                  <a:moveTo>
                    <a:pt x="1054" y="253"/>
                  </a:moveTo>
                  <a:cubicBezTo>
                    <a:pt x="1110" y="382"/>
                    <a:pt x="1171" y="543"/>
                    <a:pt x="1232" y="721"/>
                  </a:cubicBezTo>
                  <a:cubicBezTo>
                    <a:pt x="1252" y="779"/>
                    <a:pt x="1307" y="818"/>
                    <a:pt x="1368" y="819"/>
                  </a:cubicBezTo>
                  <a:cubicBezTo>
                    <a:pt x="1547" y="823"/>
                    <a:pt x="1710" y="830"/>
                    <a:pt x="1842" y="839"/>
                  </a:cubicBezTo>
                  <a:cubicBezTo>
                    <a:pt x="1733" y="941"/>
                    <a:pt x="1605" y="1050"/>
                    <a:pt x="1469" y="1154"/>
                  </a:cubicBezTo>
                  <a:lnTo>
                    <a:pt x="1469" y="1155"/>
                  </a:lnTo>
                  <a:cubicBezTo>
                    <a:pt x="1421" y="1191"/>
                    <a:pt x="1401" y="1253"/>
                    <a:pt x="1418" y="1311"/>
                  </a:cubicBezTo>
                  <a:cubicBezTo>
                    <a:pt x="1459" y="1456"/>
                    <a:pt x="1496" y="1598"/>
                    <a:pt x="1527" y="1737"/>
                  </a:cubicBezTo>
                  <a:cubicBezTo>
                    <a:pt x="1409" y="1671"/>
                    <a:pt x="1278" y="1596"/>
                    <a:pt x="1134" y="1502"/>
                  </a:cubicBezTo>
                  <a:cubicBezTo>
                    <a:pt x="1110" y="1487"/>
                    <a:pt x="1082" y="1479"/>
                    <a:pt x="1054" y="1479"/>
                  </a:cubicBezTo>
                  <a:cubicBezTo>
                    <a:pt x="1026" y="1479"/>
                    <a:pt x="998" y="1487"/>
                    <a:pt x="974" y="1502"/>
                  </a:cubicBezTo>
                  <a:cubicBezTo>
                    <a:pt x="829" y="1596"/>
                    <a:pt x="699" y="1671"/>
                    <a:pt x="581" y="1737"/>
                  </a:cubicBezTo>
                  <a:cubicBezTo>
                    <a:pt x="612" y="1599"/>
                    <a:pt x="649" y="1457"/>
                    <a:pt x="691" y="1311"/>
                  </a:cubicBezTo>
                  <a:cubicBezTo>
                    <a:pt x="707" y="1253"/>
                    <a:pt x="686" y="1191"/>
                    <a:pt x="639" y="1154"/>
                  </a:cubicBezTo>
                  <a:cubicBezTo>
                    <a:pt x="502" y="1050"/>
                    <a:pt x="373" y="942"/>
                    <a:pt x="264" y="840"/>
                  </a:cubicBezTo>
                  <a:cubicBezTo>
                    <a:pt x="398" y="831"/>
                    <a:pt x="561" y="823"/>
                    <a:pt x="740" y="819"/>
                  </a:cubicBezTo>
                  <a:cubicBezTo>
                    <a:pt x="801" y="818"/>
                    <a:pt x="855" y="779"/>
                    <a:pt x="875" y="721"/>
                  </a:cubicBezTo>
                  <a:cubicBezTo>
                    <a:pt x="937" y="543"/>
                    <a:pt x="998" y="382"/>
                    <a:pt x="1054" y="253"/>
                  </a:cubicBezTo>
                  <a:close/>
                  <a:moveTo>
                    <a:pt x="1054" y="0"/>
                  </a:moveTo>
                  <a:cubicBezTo>
                    <a:pt x="1028" y="0"/>
                    <a:pt x="1001" y="14"/>
                    <a:pt x="988" y="41"/>
                  </a:cubicBezTo>
                  <a:cubicBezTo>
                    <a:pt x="914" y="190"/>
                    <a:pt x="823" y="413"/>
                    <a:pt x="737" y="670"/>
                  </a:cubicBezTo>
                  <a:cubicBezTo>
                    <a:pt x="470" y="675"/>
                    <a:pt x="245" y="687"/>
                    <a:pt x="89" y="704"/>
                  </a:cubicBezTo>
                  <a:cubicBezTo>
                    <a:pt x="27" y="711"/>
                    <a:pt x="0" y="787"/>
                    <a:pt x="43" y="831"/>
                  </a:cubicBezTo>
                  <a:cubicBezTo>
                    <a:pt x="200" y="990"/>
                    <a:pt x="369" y="1137"/>
                    <a:pt x="547" y="1270"/>
                  </a:cubicBezTo>
                  <a:cubicBezTo>
                    <a:pt x="488" y="1478"/>
                    <a:pt x="439" y="1679"/>
                    <a:pt x="400" y="1867"/>
                  </a:cubicBezTo>
                  <a:cubicBezTo>
                    <a:pt x="390" y="1916"/>
                    <a:pt x="430" y="1958"/>
                    <a:pt x="474" y="1958"/>
                  </a:cubicBezTo>
                  <a:cubicBezTo>
                    <a:pt x="486" y="1958"/>
                    <a:pt x="498" y="1955"/>
                    <a:pt x="510" y="1948"/>
                  </a:cubicBezTo>
                  <a:lnTo>
                    <a:pt x="561" y="1919"/>
                  </a:lnTo>
                  <a:cubicBezTo>
                    <a:pt x="705" y="1840"/>
                    <a:pt x="867" y="1750"/>
                    <a:pt x="1053" y="1628"/>
                  </a:cubicBezTo>
                  <a:cubicBezTo>
                    <a:pt x="1239" y="1749"/>
                    <a:pt x="1402" y="1839"/>
                    <a:pt x="1548" y="1919"/>
                  </a:cubicBezTo>
                  <a:lnTo>
                    <a:pt x="1599" y="1948"/>
                  </a:lnTo>
                  <a:cubicBezTo>
                    <a:pt x="1611" y="1955"/>
                    <a:pt x="1623" y="1958"/>
                    <a:pt x="1635" y="1958"/>
                  </a:cubicBezTo>
                  <a:cubicBezTo>
                    <a:pt x="1679" y="1958"/>
                    <a:pt x="1719" y="1916"/>
                    <a:pt x="1708" y="1867"/>
                  </a:cubicBezTo>
                  <a:cubicBezTo>
                    <a:pt x="1670" y="1677"/>
                    <a:pt x="1620" y="1476"/>
                    <a:pt x="1561" y="1274"/>
                  </a:cubicBezTo>
                  <a:cubicBezTo>
                    <a:pt x="1739" y="1138"/>
                    <a:pt x="1907" y="991"/>
                    <a:pt x="2065" y="831"/>
                  </a:cubicBezTo>
                  <a:cubicBezTo>
                    <a:pt x="2109" y="787"/>
                    <a:pt x="2081" y="711"/>
                    <a:pt x="2020" y="704"/>
                  </a:cubicBezTo>
                  <a:cubicBezTo>
                    <a:pt x="1864" y="688"/>
                    <a:pt x="1641" y="675"/>
                    <a:pt x="1374" y="670"/>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rot="-5400000">
              <a:off x="5308304" y="4778373"/>
              <a:ext cx="212798" cy="200130"/>
            </a:xfrm>
            <a:custGeom>
              <a:avLst/>
              <a:gdLst/>
              <a:ahLst/>
              <a:cxnLst/>
              <a:rect l="l" t="t" r="r" b="b"/>
              <a:pathLst>
                <a:path w="1579" h="1485" extrusionOk="0">
                  <a:moveTo>
                    <a:pt x="789" y="0"/>
                  </a:moveTo>
                  <a:cubicBezTo>
                    <a:pt x="733" y="129"/>
                    <a:pt x="672" y="290"/>
                    <a:pt x="610" y="467"/>
                  </a:cubicBezTo>
                  <a:cubicBezTo>
                    <a:pt x="591" y="525"/>
                    <a:pt x="536" y="565"/>
                    <a:pt x="476" y="566"/>
                  </a:cubicBezTo>
                  <a:cubicBezTo>
                    <a:pt x="296" y="569"/>
                    <a:pt x="134" y="576"/>
                    <a:pt x="1" y="587"/>
                  </a:cubicBezTo>
                  <a:cubicBezTo>
                    <a:pt x="110" y="688"/>
                    <a:pt x="238" y="797"/>
                    <a:pt x="375" y="901"/>
                  </a:cubicBezTo>
                  <a:cubicBezTo>
                    <a:pt x="423" y="938"/>
                    <a:pt x="442" y="1000"/>
                    <a:pt x="426" y="1058"/>
                  </a:cubicBezTo>
                  <a:cubicBezTo>
                    <a:pt x="385" y="1204"/>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8"/>
                    <a:pt x="1262" y="1484"/>
                  </a:cubicBezTo>
                  <a:cubicBezTo>
                    <a:pt x="1231" y="1346"/>
                    <a:pt x="1195" y="1202"/>
                    <a:pt x="1153" y="1058"/>
                  </a:cubicBezTo>
                  <a:cubicBezTo>
                    <a:pt x="1137" y="1000"/>
                    <a:pt x="1158" y="938"/>
                    <a:pt x="1204" y="902"/>
                  </a:cubicBezTo>
                  <a:cubicBezTo>
                    <a:pt x="1341" y="797"/>
                    <a:pt x="1469" y="688"/>
                    <a:pt x="1578" y="587"/>
                  </a:cubicBezTo>
                  <a:cubicBezTo>
                    <a:pt x="1445" y="576"/>
                    <a:pt x="1283" y="569"/>
                    <a:pt x="1104" y="566"/>
                  </a:cubicBezTo>
                  <a:cubicBezTo>
                    <a:pt x="1043" y="565"/>
                    <a:pt x="988" y="525"/>
                    <a:pt x="969" y="467"/>
                  </a:cubicBezTo>
                  <a:lnTo>
                    <a:pt x="967" y="467"/>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rot="-5400000">
              <a:off x="5270434" y="4746568"/>
              <a:ext cx="284090" cy="263875"/>
            </a:xfrm>
            <a:custGeom>
              <a:avLst/>
              <a:gdLst/>
              <a:ahLst/>
              <a:cxnLst/>
              <a:rect l="l" t="t" r="r" b="b"/>
              <a:pathLst>
                <a:path w="2108" h="1958"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0"/>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79"/>
                    <a:pt x="1054" y="1479"/>
                  </a:cubicBezTo>
                  <a:cubicBezTo>
                    <a:pt x="1026" y="1479"/>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8"/>
                    <a:pt x="855" y="780"/>
                    <a:pt x="875" y="722"/>
                  </a:cubicBezTo>
                  <a:cubicBezTo>
                    <a:pt x="937" y="543"/>
                    <a:pt x="998" y="383"/>
                    <a:pt x="1054" y="253"/>
                  </a:cubicBezTo>
                  <a:close/>
                  <a:moveTo>
                    <a:pt x="1054" y="0"/>
                  </a:moveTo>
                  <a:cubicBezTo>
                    <a:pt x="1028" y="0"/>
                    <a:pt x="1001" y="14"/>
                    <a:pt x="988" y="42"/>
                  </a:cubicBezTo>
                  <a:cubicBezTo>
                    <a:pt x="914" y="189"/>
                    <a:pt x="823" y="414"/>
                    <a:pt x="737" y="671"/>
                  </a:cubicBezTo>
                  <a:cubicBezTo>
                    <a:pt x="470" y="675"/>
                    <a:pt x="246" y="688"/>
                    <a:pt x="89" y="705"/>
                  </a:cubicBezTo>
                  <a:cubicBezTo>
                    <a:pt x="28" y="711"/>
                    <a:pt x="0" y="787"/>
                    <a:pt x="43" y="832"/>
                  </a:cubicBezTo>
                  <a:cubicBezTo>
                    <a:pt x="200" y="991"/>
                    <a:pt x="369" y="1137"/>
                    <a:pt x="547" y="1270"/>
                  </a:cubicBezTo>
                  <a:cubicBezTo>
                    <a:pt x="488" y="1477"/>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3"/>
                  </a:cubicBezTo>
                  <a:cubicBezTo>
                    <a:pt x="1739" y="1138"/>
                    <a:pt x="1907" y="991"/>
                    <a:pt x="2065" y="832"/>
                  </a:cubicBezTo>
                  <a:cubicBezTo>
                    <a:pt x="2108" y="787"/>
                    <a:pt x="2081" y="711"/>
                    <a:pt x="2020" y="705"/>
                  </a:cubicBezTo>
                  <a:cubicBezTo>
                    <a:pt x="1863" y="688"/>
                    <a:pt x="1639" y="676"/>
                    <a:pt x="1374" y="671"/>
                  </a:cubicBezTo>
                  <a:cubicBezTo>
                    <a:pt x="1285" y="412"/>
                    <a:pt x="1195" y="188"/>
                    <a:pt x="1121" y="42"/>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rot="-5400000">
              <a:off x="5644282" y="4778373"/>
              <a:ext cx="212798" cy="200130"/>
            </a:xfrm>
            <a:custGeom>
              <a:avLst/>
              <a:gdLst/>
              <a:ahLst/>
              <a:cxnLst/>
              <a:rect l="l" t="t" r="r" b="b"/>
              <a:pathLst>
                <a:path w="1579" h="1485" extrusionOk="0">
                  <a:moveTo>
                    <a:pt x="789" y="1"/>
                  </a:moveTo>
                  <a:cubicBezTo>
                    <a:pt x="733" y="131"/>
                    <a:pt x="672" y="291"/>
                    <a:pt x="610" y="469"/>
                  </a:cubicBezTo>
                  <a:cubicBezTo>
                    <a:pt x="591" y="527"/>
                    <a:pt x="536" y="565"/>
                    <a:pt x="476" y="568"/>
                  </a:cubicBezTo>
                  <a:cubicBezTo>
                    <a:pt x="296" y="571"/>
                    <a:pt x="134" y="578"/>
                    <a:pt x="1" y="588"/>
                  </a:cubicBezTo>
                  <a:cubicBezTo>
                    <a:pt x="110" y="690"/>
                    <a:pt x="238" y="799"/>
                    <a:pt x="375" y="903"/>
                  </a:cubicBezTo>
                  <a:cubicBezTo>
                    <a:pt x="423" y="939"/>
                    <a:pt x="442" y="1001"/>
                    <a:pt x="426" y="1058"/>
                  </a:cubicBezTo>
                  <a:cubicBezTo>
                    <a:pt x="385" y="1204"/>
                    <a:pt x="348" y="1348"/>
                    <a:pt x="317" y="1485"/>
                  </a:cubicBezTo>
                  <a:cubicBezTo>
                    <a:pt x="436" y="1418"/>
                    <a:pt x="566" y="1343"/>
                    <a:pt x="710" y="1251"/>
                  </a:cubicBezTo>
                  <a:cubicBezTo>
                    <a:pt x="734" y="1235"/>
                    <a:pt x="762" y="1227"/>
                    <a:pt x="790" y="1227"/>
                  </a:cubicBezTo>
                  <a:cubicBezTo>
                    <a:pt x="817" y="1227"/>
                    <a:pt x="845" y="1235"/>
                    <a:pt x="869" y="1251"/>
                  </a:cubicBezTo>
                  <a:cubicBezTo>
                    <a:pt x="1014" y="1343"/>
                    <a:pt x="1145" y="1419"/>
                    <a:pt x="1262" y="1485"/>
                  </a:cubicBezTo>
                  <a:cubicBezTo>
                    <a:pt x="1231" y="1347"/>
                    <a:pt x="1195" y="1204"/>
                    <a:pt x="1153" y="1058"/>
                  </a:cubicBezTo>
                  <a:cubicBezTo>
                    <a:pt x="1137" y="1001"/>
                    <a:pt x="1158" y="939"/>
                    <a:pt x="1204" y="903"/>
                  </a:cubicBezTo>
                  <a:cubicBezTo>
                    <a:pt x="1341" y="797"/>
                    <a:pt x="1469" y="690"/>
                    <a:pt x="1578" y="588"/>
                  </a:cubicBezTo>
                  <a:cubicBezTo>
                    <a:pt x="1445" y="578"/>
                    <a:pt x="1283" y="571"/>
                    <a:pt x="1104" y="568"/>
                  </a:cubicBezTo>
                  <a:cubicBezTo>
                    <a:pt x="1043" y="565"/>
                    <a:pt x="988" y="527"/>
                    <a:pt x="969" y="469"/>
                  </a:cubicBezTo>
                  <a:lnTo>
                    <a:pt x="967" y="469"/>
                  </a:lnTo>
                  <a:cubicBezTo>
                    <a:pt x="906" y="291"/>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rot="-5400000">
              <a:off x="5606749" y="4746770"/>
              <a:ext cx="284090" cy="263470"/>
            </a:xfrm>
            <a:custGeom>
              <a:avLst/>
              <a:gdLst/>
              <a:ahLst/>
              <a:cxnLst/>
              <a:rect l="l" t="t" r="r" b="b"/>
              <a:pathLst>
                <a:path w="2108" h="1955" extrusionOk="0">
                  <a:moveTo>
                    <a:pt x="1054" y="250"/>
                  </a:moveTo>
                  <a:cubicBezTo>
                    <a:pt x="1110" y="379"/>
                    <a:pt x="1171" y="540"/>
                    <a:pt x="1232" y="718"/>
                  </a:cubicBezTo>
                  <a:cubicBezTo>
                    <a:pt x="1252" y="775"/>
                    <a:pt x="1307" y="814"/>
                    <a:pt x="1368" y="817"/>
                  </a:cubicBezTo>
                  <a:cubicBezTo>
                    <a:pt x="1547" y="820"/>
                    <a:pt x="1709" y="827"/>
                    <a:pt x="1842" y="837"/>
                  </a:cubicBezTo>
                  <a:cubicBezTo>
                    <a:pt x="1734" y="937"/>
                    <a:pt x="1605" y="1046"/>
                    <a:pt x="1469" y="1152"/>
                  </a:cubicBezTo>
                  <a:cubicBezTo>
                    <a:pt x="1421" y="1188"/>
                    <a:pt x="1401" y="1250"/>
                    <a:pt x="1418" y="1307"/>
                  </a:cubicBezTo>
                  <a:cubicBezTo>
                    <a:pt x="1459" y="1452"/>
                    <a:pt x="1496" y="1596"/>
                    <a:pt x="1527" y="1734"/>
                  </a:cubicBezTo>
                  <a:cubicBezTo>
                    <a:pt x="1409" y="1668"/>
                    <a:pt x="1278" y="1592"/>
                    <a:pt x="1134" y="1500"/>
                  </a:cubicBezTo>
                  <a:cubicBezTo>
                    <a:pt x="1110" y="1484"/>
                    <a:pt x="1082" y="1476"/>
                    <a:pt x="1054" y="1476"/>
                  </a:cubicBezTo>
                  <a:cubicBezTo>
                    <a:pt x="1026" y="1476"/>
                    <a:pt x="998" y="1484"/>
                    <a:pt x="974" y="1500"/>
                  </a:cubicBezTo>
                  <a:cubicBezTo>
                    <a:pt x="830" y="1592"/>
                    <a:pt x="701" y="1667"/>
                    <a:pt x="581" y="1734"/>
                  </a:cubicBezTo>
                  <a:cubicBezTo>
                    <a:pt x="612" y="1597"/>
                    <a:pt x="649" y="1453"/>
                    <a:pt x="691" y="1307"/>
                  </a:cubicBezTo>
                  <a:cubicBezTo>
                    <a:pt x="707" y="1250"/>
                    <a:pt x="686" y="1188"/>
                    <a:pt x="639" y="1152"/>
                  </a:cubicBezTo>
                  <a:cubicBezTo>
                    <a:pt x="502" y="1046"/>
                    <a:pt x="373" y="939"/>
                    <a:pt x="264" y="837"/>
                  </a:cubicBezTo>
                  <a:cubicBezTo>
                    <a:pt x="398" y="827"/>
                    <a:pt x="561" y="820"/>
                    <a:pt x="740" y="817"/>
                  </a:cubicBezTo>
                  <a:cubicBezTo>
                    <a:pt x="801" y="814"/>
                    <a:pt x="855" y="775"/>
                    <a:pt x="875" y="718"/>
                  </a:cubicBezTo>
                  <a:cubicBezTo>
                    <a:pt x="937" y="540"/>
                    <a:pt x="998" y="380"/>
                    <a:pt x="1054" y="250"/>
                  </a:cubicBezTo>
                  <a:close/>
                  <a:moveTo>
                    <a:pt x="1055" y="1"/>
                  </a:moveTo>
                  <a:cubicBezTo>
                    <a:pt x="1028" y="1"/>
                    <a:pt x="1001" y="13"/>
                    <a:pt x="988" y="39"/>
                  </a:cubicBezTo>
                  <a:cubicBezTo>
                    <a:pt x="914" y="187"/>
                    <a:pt x="823" y="411"/>
                    <a:pt x="737" y="667"/>
                  </a:cubicBezTo>
                  <a:cubicBezTo>
                    <a:pt x="470" y="672"/>
                    <a:pt x="246" y="685"/>
                    <a:pt x="89" y="702"/>
                  </a:cubicBezTo>
                  <a:cubicBezTo>
                    <a:pt x="28" y="709"/>
                    <a:pt x="0" y="783"/>
                    <a:pt x="43" y="828"/>
                  </a:cubicBezTo>
                  <a:cubicBezTo>
                    <a:pt x="200" y="987"/>
                    <a:pt x="369" y="1133"/>
                    <a:pt x="547" y="1267"/>
                  </a:cubicBezTo>
                  <a:cubicBezTo>
                    <a:pt x="488" y="1474"/>
                    <a:pt x="439" y="1676"/>
                    <a:pt x="400" y="1865"/>
                  </a:cubicBezTo>
                  <a:cubicBezTo>
                    <a:pt x="390" y="1914"/>
                    <a:pt x="429" y="1955"/>
                    <a:pt x="474" y="1955"/>
                  </a:cubicBezTo>
                  <a:cubicBezTo>
                    <a:pt x="486" y="1955"/>
                    <a:pt x="498" y="1952"/>
                    <a:pt x="510" y="1945"/>
                  </a:cubicBezTo>
                  <a:lnTo>
                    <a:pt x="561" y="1917"/>
                  </a:lnTo>
                  <a:cubicBezTo>
                    <a:pt x="697" y="1842"/>
                    <a:pt x="867" y="1748"/>
                    <a:pt x="1053" y="1625"/>
                  </a:cubicBezTo>
                  <a:cubicBezTo>
                    <a:pt x="1241" y="1747"/>
                    <a:pt x="1404" y="1837"/>
                    <a:pt x="1548" y="1917"/>
                  </a:cubicBezTo>
                  <a:lnTo>
                    <a:pt x="1599" y="1945"/>
                  </a:lnTo>
                  <a:cubicBezTo>
                    <a:pt x="1609" y="1951"/>
                    <a:pt x="1622" y="1954"/>
                    <a:pt x="1635" y="1954"/>
                  </a:cubicBezTo>
                  <a:cubicBezTo>
                    <a:pt x="1682" y="1954"/>
                    <a:pt x="1718" y="1911"/>
                    <a:pt x="1708" y="1865"/>
                  </a:cubicBezTo>
                  <a:cubicBezTo>
                    <a:pt x="1670" y="1674"/>
                    <a:pt x="1620" y="1473"/>
                    <a:pt x="1561" y="1270"/>
                  </a:cubicBezTo>
                  <a:cubicBezTo>
                    <a:pt x="1739" y="1136"/>
                    <a:pt x="1907" y="987"/>
                    <a:pt x="2065" y="828"/>
                  </a:cubicBezTo>
                  <a:cubicBezTo>
                    <a:pt x="2108" y="783"/>
                    <a:pt x="2081" y="709"/>
                    <a:pt x="2020" y="702"/>
                  </a:cubicBezTo>
                  <a:cubicBezTo>
                    <a:pt x="1863" y="685"/>
                    <a:pt x="1639" y="673"/>
                    <a:pt x="1374" y="667"/>
                  </a:cubicBezTo>
                  <a:cubicBezTo>
                    <a:pt x="1285" y="409"/>
                    <a:pt x="1195" y="185"/>
                    <a:pt x="1121" y="39"/>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rot="-5400000">
              <a:off x="5980530" y="4778373"/>
              <a:ext cx="212798" cy="200130"/>
            </a:xfrm>
            <a:custGeom>
              <a:avLst/>
              <a:gdLst/>
              <a:ahLst/>
              <a:cxnLst/>
              <a:rect l="l" t="t" r="r" b="b"/>
              <a:pathLst>
                <a:path w="1579" h="1485" extrusionOk="0">
                  <a:moveTo>
                    <a:pt x="789" y="1"/>
                  </a:moveTo>
                  <a:cubicBezTo>
                    <a:pt x="733" y="129"/>
                    <a:pt x="672" y="291"/>
                    <a:pt x="610" y="469"/>
                  </a:cubicBezTo>
                  <a:cubicBezTo>
                    <a:pt x="591" y="526"/>
                    <a:pt x="536" y="565"/>
                    <a:pt x="476" y="568"/>
                  </a:cubicBezTo>
                  <a:cubicBezTo>
                    <a:pt x="296" y="571"/>
                    <a:pt x="134" y="578"/>
                    <a:pt x="1" y="587"/>
                  </a:cubicBezTo>
                  <a:cubicBezTo>
                    <a:pt x="110" y="688"/>
                    <a:pt x="238" y="798"/>
                    <a:pt x="375" y="903"/>
                  </a:cubicBezTo>
                  <a:cubicBezTo>
                    <a:pt x="423" y="939"/>
                    <a:pt x="442" y="1000"/>
                    <a:pt x="426" y="1058"/>
                  </a:cubicBezTo>
                  <a:cubicBezTo>
                    <a:pt x="385" y="1204"/>
                    <a:pt x="348" y="1348"/>
                    <a:pt x="317" y="1485"/>
                  </a:cubicBezTo>
                  <a:cubicBezTo>
                    <a:pt x="435" y="1419"/>
                    <a:pt x="565" y="1344"/>
                    <a:pt x="710" y="1250"/>
                  </a:cubicBezTo>
                  <a:cubicBezTo>
                    <a:pt x="734" y="1235"/>
                    <a:pt x="762" y="1227"/>
                    <a:pt x="790" y="1227"/>
                  </a:cubicBezTo>
                  <a:cubicBezTo>
                    <a:pt x="817" y="1227"/>
                    <a:pt x="845" y="1235"/>
                    <a:pt x="869" y="1250"/>
                  </a:cubicBezTo>
                  <a:cubicBezTo>
                    <a:pt x="1014" y="1343"/>
                    <a:pt x="1145" y="1419"/>
                    <a:pt x="1262" y="1485"/>
                  </a:cubicBezTo>
                  <a:cubicBezTo>
                    <a:pt x="1231" y="1347"/>
                    <a:pt x="1195" y="1204"/>
                    <a:pt x="1153" y="1058"/>
                  </a:cubicBezTo>
                  <a:cubicBezTo>
                    <a:pt x="1137" y="1000"/>
                    <a:pt x="1158" y="939"/>
                    <a:pt x="1204" y="903"/>
                  </a:cubicBezTo>
                  <a:cubicBezTo>
                    <a:pt x="1341" y="797"/>
                    <a:pt x="1469" y="689"/>
                    <a:pt x="1578" y="587"/>
                  </a:cubicBezTo>
                  <a:cubicBezTo>
                    <a:pt x="1446" y="578"/>
                    <a:pt x="1283" y="571"/>
                    <a:pt x="1104" y="566"/>
                  </a:cubicBezTo>
                  <a:cubicBezTo>
                    <a:pt x="1043" y="565"/>
                    <a:pt x="988" y="526"/>
                    <a:pt x="969" y="469"/>
                  </a:cubicBezTo>
                  <a:lnTo>
                    <a:pt x="967" y="469"/>
                  </a:lnTo>
                  <a:cubicBezTo>
                    <a:pt x="906" y="291"/>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rot="-5400000">
              <a:off x="5942727" y="4746500"/>
              <a:ext cx="284090" cy="264010"/>
            </a:xfrm>
            <a:custGeom>
              <a:avLst/>
              <a:gdLst/>
              <a:ahLst/>
              <a:cxnLst/>
              <a:rect l="l" t="t" r="r" b="b"/>
              <a:pathLst>
                <a:path w="2108" h="1959" extrusionOk="0">
                  <a:moveTo>
                    <a:pt x="1054" y="254"/>
                  </a:moveTo>
                  <a:cubicBezTo>
                    <a:pt x="1110" y="382"/>
                    <a:pt x="1171" y="544"/>
                    <a:pt x="1232" y="721"/>
                  </a:cubicBezTo>
                  <a:cubicBezTo>
                    <a:pt x="1252" y="779"/>
                    <a:pt x="1307" y="818"/>
                    <a:pt x="1368" y="819"/>
                  </a:cubicBezTo>
                  <a:cubicBezTo>
                    <a:pt x="1547" y="824"/>
                    <a:pt x="1710" y="831"/>
                    <a:pt x="1842" y="840"/>
                  </a:cubicBezTo>
                  <a:cubicBezTo>
                    <a:pt x="1733" y="941"/>
                    <a:pt x="1605" y="1050"/>
                    <a:pt x="1469" y="1156"/>
                  </a:cubicBezTo>
                  <a:cubicBezTo>
                    <a:pt x="1421" y="1192"/>
                    <a:pt x="1401" y="1253"/>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6"/>
                    <a:pt x="699" y="1672"/>
                    <a:pt x="581" y="1738"/>
                  </a:cubicBezTo>
                  <a:cubicBezTo>
                    <a:pt x="612" y="1601"/>
                    <a:pt x="649" y="1457"/>
                    <a:pt x="691" y="1311"/>
                  </a:cubicBezTo>
                  <a:cubicBezTo>
                    <a:pt x="707" y="1253"/>
                    <a:pt x="686" y="1192"/>
                    <a:pt x="639" y="1156"/>
                  </a:cubicBezTo>
                  <a:cubicBezTo>
                    <a:pt x="502" y="1050"/>
                    <a:pt x="373" y="942"/>
                    <a:pt x="264" y="840"/>
                  </a:cubicBezTo>
                  <a:cubicBezTo>
                    <a:pt x="398" y="831"/>
                    <a:pt x="561" y="824"/>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8"/>
                    <a:pt x="89" y="706"/>
                  </a:cubicBezTo>
                  <a:cubicBezTo>
                    <a:pt x="28" y="712"/>
                    <a:pt x="0" y="787"/>
                    <a:pt x="43" y="831"/>
                  </a:cubicBezTo>
                  <a:cubicBezTo>
                    <a:pt x="200" y="990"/>
                    <a:pt x="369" y="1137"/>
                    <a:pt x="547" y="1270"/>
                  </a:cubicBezTo>
                  <a:cubicBezTo>
                    <a:pt x="488" y="1478"/>
                    <a:pt x="439" y="1680"/>
                    <a:pt x="400" y="1869"/>
                  </a:cubicBezTo>
                  <a:cubicBezTo>
                    <a:pt x="390" y="1918"/>
                    <a:pt x="429" y="1958"/>
                    <a:pt x="474" y="1958"/>
                  </a:cubicBezTo>
                  <a:cubicBezTo>
                    <a:pt x="486" y="1958"/>
                    <a:pt x="498"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8" y="1918"/>
                    <a:pt x="1708" y="1869"/>
                  </a:cubicBezTo>
                  <a:cubicBezTo>
                    <a:pt x="1670" y="1677"/>
                    <a:pt x="1620" y="1477"/>
                    <a:pt x="1561" y="1274"/>
                  </a:cubicBezTo>
                  <a:cubicBezTo>
                    <a:pt x="1739" y="1138"/>
                    <a:pt x="1907" y="991"/>
                    <a:pt x="2065" y="831"/>
                  </a:cubicBezTo>
                  <a:cubicBezTo>
                    <a:pt x="2108" y="787"/>
                    <a:pt x="2081" y="712"/>
                    <a:pt x="2020" y="706"/>
                  </a:cubicBezTo>
                  <a:cubicBezTo>
                    <a:pt x="1864" y="688"/>
                    <a:pt x="1641" y="677"/>
                    <a:pt x="1374" y="671"/>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2"/>
          <p:cNvGrpSpPr/>
          <p:nvPr/>
        </p:nvGrpSpPr>
        <p:grpSpPr>
          <a:xfrm>
            <a:off x="-707722" y="-3536363"/>
            <a:ext cx="10558633" cy="6244102"/>
            <a:chOff x="-707497" y="-3598013"/>
            <a:chExt cx="10558633" cy="6244102"/>
          </a:xfrm>
        </p:grpSpPr>
        <p:sp>
          <p:nvSpPr>
            <p:cNvPr id="179" name="Google Shape;179;p2"/>
            <p:cNvSpPr/>
            <p:nvPr/>
          </p:nvSpPr>
          <p:spPr>
            <a:xfrm>
              <a:off x="-598546" y="758350"/>
              <a:ext cx="2561954" cy="1887738"/>
            </a:xfrm>
            <a:custGeom>
              <a:avLst/>
              <a:gdLst/>
              <a:ahLst/>
              <a:cxnLst/>
              <a:rect l="l" t="t" r="r" b="b"/>
              <a:pathLst>
                <a:path w="7995" h="5891" extrusionOk="0">
                  <a:moveTo>
                    <a:pt x="26" y="1"/>
                  </a:moveTo>
                  <a:cubicBezTo>
                    <a:pt x="22" y="1"/>
                    <a:pt x="20" y="2"/>
                    <a:pt x="18" y="4"/>
                  </a:cubicBezTo>
                  <a:cubicBezTo>
                    <a:pt x="1" y="29"/>
                    <a:pt x="105" y="138"/>
                    <a:pt x="2302" y="1763"/>
                  </a:cubicBezTo>
                  <a:cubicBezTo>
                    <a:pt x="4490" y="3379"/>
                    <a:pt x="7925" y="5890"/>
                    <a:pt x="7976" y="5890"/>
                  </a:cubicBezTo>
                  <a:cubicBezTo>
                    <a:pt x="7977" y="5890"/>
                    <a:pt x="7977" y="5890"/>
                    <a:pt x="7977" y="5890"/>
                  </a:cubicBezTo>
                  <a:cubicBezTo>
                    <a:pt x="7994" y="5865"/>
                    <a:pt x="4566" y="3299"/>
                    <a:pt x="2368" y="1674"/>
                  </a:cubicBezTo>
                  <a:cubicBezTo>
                    <a:pt x="347" y="179"/>
                    <a:pt x="72" y="1"/>
                    <a:pt x="26"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707497" y="-2048099"/>
              <a:ext cx="3037173" cy="3772272"/>
            </a:xfrm>
            <a:custGeom>
              <a:avLst/>
              <a:gdLst/>
              <a:ahLst/>
              <a:cxnLst/>
              <a:rect l="l" t="t" r="r" b="b"/>
              <a:pathLst>
                <a:path w="9478" h="11772" extrusionOk="0">
                  <a:moveTo>
                    <a:pt x="28" y="0"/>
                  </a:moveTo>
                  <a:cubicBezTo>
                    <a:pt x="26" y="0"/>
                    <a:pt x="25" y="1"/>
                    <a:pt x="24" y="1"/>
                  </a:cubicBezTo>
                  <a:cubicBezTo>
                    <a:pt x="0" y="21"/>
                    <a:pt x="123" y="214"/>
                    <a:pt x="2727" y="3463"/>
                  </a:cubicBezTo>
                  <a:cubicBezTo>
                    <a:pt x="5325" y="6708"/>
                    <a:pt x="9414" y="11772"/>
                    <a:pt x="9453" y="11772"/>
                  </a:cubicBezTo>
                  <a:cubicBezTo>
                    <a:pt x="9453" y="11772"/>
                    <a:pt x="9453" y="11772"/>
                    <a:pt x="9453" y="11772"/>
                  </a:cubicBezTo>
                  <a:cubicBezTo>
                    <a:pt x="9477" y="11752"/>
                    <a:pt x="5416" y="6644"/>
                    <a:pt x="2812" y="3395"/>
                  </a:cubicBezTo>
                  <a:cubicBezTo>
                    <a:pt x="311" y="271"/>
                    <a:pt x="65" y="0"/>
                    <a:pt x="28"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284062" y="-3598013"/>
              <a:ext cx="1989643" cy="4607999"/>
            </a:xfrm>
            <a:custGeom>
              <a:avLst/>
              <a:gdLst/>
              <a:ahLst/>
              <a:cxnLst/>
              <a:rect l="l" t="t" r="r" b="b"/>
              <a:pathLst>
                <a:path w="6209" h="14380" extrusionOk="0">
                  <a:moveTo>
                    <a:pt x="28" y="1"/>
                  </a:moveTo>
                  <a:lnTo>
                    <a:pt x="28" y="1"/>
                  </a:lnTo>
                  <a:cubicBezTo>
                    <a:pt x="0" y="13"/>
                    <a:pt x="70" y="238"/>
                    <a:pt x="1769" y="4209"/>
                  </a:cubicBezTo>
                  <a:cubicBezTo>
                    <a:pt x="3466" y="8176"/>
                    <a:pt x="6147" y="14380"/>
                    <a:pt x="6180" y="14380"/>
                  </a:cubicBezTo>
                  <a:cubicBezTo>
                    <a:pt x="6180" y="14380"/>
                    <a:pt x="6180" y="14380"/>
                    <a:pt x="6180" y="14380"/>
                  </a:cubicBezTo>
                  <a:cubicBezTo>
                    <a:pt x="6208" y="14367"/>
                    <a:pt x="3570" y="8137"/>
                    <a:pt x="1870" y="4166"/>
                  </a:cubicBezTo>
                  <a:cubicBezTo>
                    <a:pt x="213" y="292"/>
                    <a:pt x="62" y="1"/>
                    <a:pt x="30" y="1"/>
                  </a:cubicBezTo>
                  <a:cubicBezTo>
                    <a:pt x="29" y="1"/>
                    <a:pt x="29" y="2"/>
                    <a:pt x="28" y="2"/>
                  </a:cubicBezTo>
                  <a:lnTo>
                    <a:pt x="28" y="1"/>
                  </a:ln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7180231" y="758350"/>
              <a:ext cx="2562274" cy="1887738"/>
            </a:xfrm>
            <a:custGeom>
              <a:avLst/>
              <a:gdLst/>
              <a:ahLst/>
              <a:cxnLst/>
              <a:rect l="l" t="t" r="r" b="b"/>
              <a:pathLst>
                <a:path w="7996" h="5891" extrusionOk="0">
                  <a:moveTo>
                    <a:pt x="7969" y="1"/>
                  </a:moveTo>
                  <a:cubicBezTo>
                    <a:pt x="7924" y="1"/>
                    <a:pt x="7648" y="179"/>
                    <a:pt x="5627" y="1674"/>
                  </a:cubicBezTo>
                  <a:cubicBezTo>
                    <a:pt x="3430" y="3299"/>
                    <a:pt x="1" y="5865"/>
                    <a:pt x="19" y="5890"/>
                  </a:cubicBezTo>
                  <a:cubicBezTo>
                    <a:pt x="19" y="5890"/>
                    <a:pt x="19" y="5890"/>
                    <a:pt x="20" y="5890"/>
                  </a:cubicBezTo>
                  <a:cubicBezTo>
                    <a:pt x="70" y="5890"/>
                    <a:pt x="3505" y="3379"/>
                    <a:pt x="5693" y="1762"/>
                  </a:cubicBezTo>
                  <a:cubicBezTo>
                    <a:pt x="7890" y="138"/>
                    <a:pt x="7995" y="29"/>
                    <a:pt x="7977" y="4"/>
                  </a:cubicBezTo>
                  <a:cubicBezTo>
                    <a:pt x="7975" y="2"/>
                    <a:pt x="7973" y="1"/>
                    <a:pt x="7969"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6814284" y="-2048099"/>
              <a:ext cx="3036852" cy="3772272"/>
            </a:xfrm>
            <a:custGeom>
              <a:avLst/>
              <a:gdLst/>
              <a:ahLst/>
              <a:cxnLst/>
              <a:rect l="l" t="t" r="r" b="b"/>
              <a:pathLst>
                <a:path w="9477" h="11772" extrusionOk="0">
                  <a:moveTo>
                    <a:pt x="9450" y="0"/>
                  </a:moveTo>
                  <a:cubicBezTo>
                    <a:pt x="9414" y="0"/>
                    <a:pt x="9167" y="271"/>
                    <a:pt x="6666" y="3395"/>
                  </a:cubicBezTo>
                  <a:cubicBezTo>
                    <a:pt x="4062" y="6644"/>
                    <a:pt x="1" y="11752"/>
                    <a:pt x="24" y="11772"/>
                  </a:cubicBezTo>
                  <a:cubicBezTo>
                    <a:pt x="24" y="11772"/>
                    <a:pt x="24" y="11772"/>
                    <a:pt x="24" y="11772"/>
                  </a:cubicBezTo>
                  <a:cubicBezTo>
                    <a:pt x="64" y="11772"/>
                    <a:pt x="4153" y="6708"/>
                    <a:pt x="6751" y="3463"/>
                  </a:cubicBezTo>
                  <a:cubicBezTo>
                    <a:pt x="9355" y="214"/>
                    <a:pt x="9477" y="21"/>
                    <a:pt x="9454" y="1"/>
                  </a:cubicBezTo>
                  <a:cubicBezTo>
                    <a:pt x="9453" y="1"/>
                    <a:pt x="9452" y="0"/>
                    <a:pt x="9450"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5869935" y="-3598013"/>
              <a:ext cx="1989643" cy="4607999"/>
            </a:xfrm>
            <a:custGeom>
              <a:avLst/>
              <a:gdLst/>
              <a:ahLst/>
              <a:cxnLst/>
              <a:rect l="l" t="t" r="r" b="b"/>
              <a:pathLst>
                <a:path w="6209" h="14380" extrusionOk="0">
                  <a:moveTo>
                    <a:pt x="6179" y="0"/>
                  </a:moveTo>
                  <a:cubicBezTo>
                    <a:pt x="6147" y="0"/>
                    <a:pt x="6000" y="285"/>
                    <a:pt x="4339" y="4166"/>
                  </a:cubicBezTo>
                  <a:cubicBezTo>
                    <a:pt x="2640" y="8137"/>
                    <a:pt x="1" y="14367"/>
                    <a:pt x="29" y="14380"/>
                  </a:cubicBezTo>
                  <a:cubicBezTo>
                    <a:pt x="29" y="14380"/>
                    <a:pt x="29" y="14380"/>
                    <a:pt x="29" y="14380"/>
                  </a:cubicBezTo>
                  <a:cubicBezTo>
                    <a:pt x="62" y="14380"/>
                    <a:pt x="2743" y="8177"/>
                    <a:pt x="4441" y="4210"/>
                  </a:cubicBezTo>
                  <a:cubicBezTo>
                    <a:pt x="6139" y="240"/>
                    <a:pt x="6209" y="13"/>
                    <a:pt x="6181" y="1"/>
                  </a:cubicBezTo>
                  <a:cubicBezTo>
                    <a:pt x="6180" y="0"/>
                    <a:pt x="6180" y="0"/>
                    <a:pt x="6179" y="0"/>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2"/>
          <p:cNvSpPr txBox="1">
            <a:spLocks noGrp="1"/>
          </p:cNvSpPr>
          <p:nvPr>
            <p:ph type="subTitle" idx="1"/>
          </p:nvPr>
        </p:nvSpPr>
        <p:spPr>
          <a:xfrm>
            <a:off x="1524513" y="3726129"/>
            <a:ext cx="6094800" cy="572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4"/>
              </a:buClr>
              <a:buSzPts val="1400"/>
              <a:buNone/>
              <a:defRPr>
                <a:solidFill>
                  <a:schemeClr val="accent6"/>
                </a:solidFill>
              </a:defRPr>
            </a:lvl1pPr>
            <a:lvl2pPr lvl="1" algn="ctr">
              <a:lnSpc>
                <a:spcPct val="100000"/>
              </a:lnSpc>
              <a:spcBef>
                <a:spcPts val="0"/>
              </a:spcBef>
              <a:spcAft>
                <a:spcPts val="0"/>
              </a:spcAft>
              <a:buClr>
                <a:schemeClr val="accent4"/>
              </a:buClr>
              <a:buSzPts val="1800"/>
              <a:buNone/>
              <a:defRPr sz="1800" b="1">
                <a:solidFill>
                  <a:schemeClr val="accent4"/>
                </a:solidFill>
              </a:defRPr>
            </a:lvl2pPr>
            <a:lvl3pPr lvl="2" algn="ctr">
              <a:lnSpc>
                <a:spcPct val="100000"/>
              </a:lnSpc>
              <a:spcBef>
                <a:spcPts val="0"/>
              </a:spcBef>
              <a:spcAft>
                <a:spcPts val="0"/>
              </a:spcAft>
              <a:buClr>
                <a:schemeClr val="accent4"/>
              </a:buClr>
              <a:buSzPts val="1800"/>
              <a:buNone/>
              <a:defRPr sz="1800" b="1">
                <a:solidFill>
                  <a:schemeClr val="accent4"/>
                </a:solidFill>
              </a:defRPr>
            </a:lvl3pPr>
            <a:lvl4pPr lvl="3" algn="ctr">
              <a:lnSpc>
                <a:spcPct val="100000"/>
              </a:lnSpc>
              <a:spcBef>
                <a:spcPts val="0"/>
              </a:spcBef>
              <a:spcAft>
                <a:spcPts val="0"/>
              </a:spcAft>
              <a:buClr>
                <a:schemeClr val="accent4"/>
              </a:buClr>
              <a:buSzPts val="1800"/>
              <a:buNone/>
              <a:defRPr sz="1800" b="1">
                <a:solidFill>
                  <a:schemeClr val="accent4"/>
                </a:solidFill>
              </a:defRPr>
            </a:lvl4pPr>
            <a:lvl5pPr lvl="4" algn="ctr">
              <a:lnSpc>
                <a:spcPct val="100000"/>
              </a:lnSpc>
              <a:spcBef>
                <a:spcPts val="0"/>
              </a:spcBef>
              <a:spcAft>
                <a:spcPts val="0"/>
              </a:spcAft>
              <a:buClr>
                <a:schemeClr val="accent4"/>
              </a:buClr>
              <a:buSzPts val="1800"/>
              <a:buNone/>
              <a:defRPr sz="1800" b="1">
                <a:solidFill>
                  <a:schemeClr val="accent4"/>
                </a:solidFill>
              </a:defRPr>
            </a:lvl5pPr>
            <a:lvl6pPr lvl="5" algn="ctr">
              <a:lnSpc>
                <a:spcPct val="100000"/>
              </a:lnSpc>
              <a:spcBef>
                <a:spcPts val="0"/>
              </a:spcBef>
              <a:spcAft>
                <a:spcPts val="0"/>
              </a:spcAft>
              <a:buClr>
                <a:schemeClr val="accent4"/>
              </a:buClr>
              <a:buSzPts val="1800"/>
              <a:buNone/>
              <a:defRPr sz="1800" b="1">
                <a:solidFill>
                  <a:schemeClr val="accent4"/>
                </a:solidFill>
              </a:defRPr>
            </a:lvl6pPr>
            <a:lvl7pPr lvl="6" algn="ctr">
              <a:lnSpc>
                <a:spcPct val="100000"/>
              </a:lnSpc>
              <a:spcBef>
                <a:spcPts val="0"/>
              </a:spcBef>
              <a:spcAft>
                <a:spcPts val="0"/>
              </a:spcAft>
              <a:buClr>
                <a:schemeClr val="accent4"/>
              </a:buClr>
              <a:buSzPts val="1800"/>
              <a:buNone/>
              <a:defRPr sz="1800" b="1">
                <a:solidFill>
                  <a:schemeClr val="accent4"/>
                </a:solidFill>
              </a:defRPr>
            </a:lvl7pPr>
            <a:lvl8pPr lvl="7" algn="ctr">
              <a:lnSpc>
                <a:spcPct val="100000"/>
              </a:lnSpc>
              <a:spcBef>
                <a:spcPts val="0"/>
              </a:spcBef>
              <a:spcAft>
                <a:spcPts val="0"/>
              </a:spcAft>
              <a:buClr>
                <a:schemeClr val="accent4"/>
              </a:buClr>
              <a:buSzPts val="1800"/>
              <a:buNone/>
              <a:defRPr sz="1800" b="1">
                <a:solidFill>
                  <a:schemeClr val="accent4"/>
                </a:solidFill>
              </a:defRPr>
            </a:lvl8pPr>
            <a:lvl9pPr lvl="8" algn="ctr">
              <a:lnSpc>
                <a:spcPct val="100000"/>
              </a:lnSpc>
              <a:spcBef>
                <a:spcPts val="0"/>
              </a:spcBef>
              <a:spcAft>
                <a:spcPts val="0"/>
              </a:spcAft>
              <a:buClr>
                <a:schemeClr val="accent4"/>
              </a:buClr>
              <a:buSzPts val="1800"/>
              <a:buNone/>
              <a:defRPr sz="1800" b="1">
                <a:solidFill>
                  <a:schemeClr val="accent4"/>
                </a:solidFill>
              </a:defRPr>
            </a:lvl9pPr>
          </a:lstStyle>
          <a:p>
            <a:endParaRPr/>
          </a:p>
        </p:txBody>
      </p:sp>
      <p:sp>
        <p:nvSpPr>
          <p:cNvPr id="186" name="Google Shape;186;p2"/>
          <p:cNvSpPr txBox="1">
            <a:spLocks noGrp="1"/>
          </p:cNvSpPr>
          <p:nvPr>
            <p:ph type="ctrTitle"/>
          </p:nvPr>
        </p:nvSpPr>
        <p:spPr>
          <a:xfrm>
            <a:off x="514263" y="1308826"/>
            <a:ext cx="8115300" cy="25983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Font typeface="Fredoka One"/>
              <a:buNone/>
              <a:defRPr sz="8500">
                <a:latin typeface="Fredoka One"/>
                <a:ea typeface="Fredoka One"/>
                <a:cs typeface="Fredoka One"/>
                <a:sym typeface="Fredoka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01"/>
        <p:cNvGrpSpPr/>
        <p:nvPr/>
      </p:nvGrpSpPr>
      <p:grpSpPr>
        <a:xfrm>
          <a:off x="0" y="0"/>
          <a:ext cx="0" cy="0"/>
          <a:chOff x="0" y="0"/>
          <a:chExt cx="0" cy="0"/>
        </a:xfrm>
      </p:grpSpPr>
      <p:grpSp>
        <p:nvGrpSpPr>
          <p:cNvPr id="1402" name="Google Shape;1402;p11"/>
          <p:cNvGrpSpPr/>
          <p:nvPr/>
        </p:nvGrpSpPr>
        <p:grpSpPr>
          <a:xfrm>
            <a:off x="0" y="150"/>
            <a:ext cx="9144300" cy="5143500"/>
            <a:chOff x="0" y="150"/>
            <a:chExt cx="9144300" cy="5143500"/>
          </a:xfrm>
        </p:grpSpPr>
        <p:sp>
          <p:nvSpPr>
            <p:cNvPr id="1403" name="Google Shape;1403;p11"/>
            <p:cNvSpPr/>
            <p:nvPr/>
          </p:nvSpPr>
          <p:spPr>
            <a:xfrm>
              <a:off x="453672" y="1085"/>
              <a:ext cx="436299" cy="414899"/>
            </a:xfrm>
            <a:custGeom>
              <a:avLst/>
              <a:gdLst/>
              <a:ahLst/>
              <a:cxnLst/>
              <a:rect l="l" t="t" r="r" b="b"/>
              <a:pathLst>
                <a:path w="3712" h="3530" extrusionOk="0">
                  <a:moveTo>
                    <a:pt x="1856" y="1"/>
                  </a:moveTo>
                  <a:lnTo>
                    <a:pt x="1321" y="1215"/>
                  </a:lnTo>
                  <a:lnTo>
                    <a:pt x="0" y="1349"/>
                  </a:lnTo>
                  <a:lnTo>
                    <a:pt x="990" y="2232"/>
                  </a:lnTo>
                  <a:lnTo>
                    <a:pt x="709" y="3529"/>
                  </a:lnTo>
                  <a:lnTo>
                    <a:pt x="1856" y="2862"/>
                  </a:lnTo>
                  <a:lnTo>
                    <a:pt x="3003" y="3529"/>
                  </a:lnTo>
                  <a:lnTo>
                    <a:pt x="2721" y="2232"/>
                  </a:lnTo>
                  <a:lnTo>
                    <a:pt x="3711"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1"/>
            <p:cNvSpPr/>
            <p:nvPr/>
          </p:nvSpPr>
          <p:spPr>
            <a:xfrm>
              <a:off x="1127036" y="1085"/>
              <a:ext cx="436299" cy="414899"/>
            </a:xfrm>
            <a:custGeom>
              <a:avLst/>
              <a:gdLst/>
              <a:ahLst/>
              <a:cxnLst/>
              <a:rect l="l" t="t" r="r" b="b"/>
              <a:pathLst>
                <a:path w="3712" h="3530" extrusionOk="0">
                  <a:moveTo>
                    <a:pt x="1857" y="1"/>
                  </a:moveTo>
                  <a:lnTo>
                    <a:pt x="1321" y="1215"/>
                  </a:lnTo>
                  <a:lnTo>
                    <a:pt x="1" y="1349"/>
                  </a:lnTo>
                  <a:lnTo>
                    <a:pt x="991" y="2232"/>
                  </a:lnTo>
                  <a:lnTo>
                    <a:pt x="710" y="3529"/>
                  </a:lnTo>
                  <a:lnTo>
                    <a:pt x="710" y="3529"/>
                  </a:lnTo>
                  <a:lnTo>
                    <a:pt x="1857" y="2862"/>
                  </a:lnTo>
                  <a:lnTo>
                    <a:pt x="3003" y="3529"/>
                  </a:lnTo>
                  <a:lnTo>
                    <a:pt x="2722" y="2232"/>
                  </a:lnTo>
                  <a:lnTo>
                    <a:pt x="3712" y="1349"/>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1"/>
            <p:cNvSpPr/>
            <p:nvPr/>
          </p:nvSpPr>
          <p:spPr>
            <a:xfrm>
              <a:off x="1800635" y="1085"/>
              <a:ext cx="436064" cy="414899"/>
            </a:xfrm>
            <a:custGeom>
              <a:avLst/>
              <a:gdLst/>
              <a:ahLst/>
              <a:cxnLst/>
              <a:rect l="l" t="t" r="r" b="b"/>
              <a:pathLst>
                <a:path w="3710" h="3530" extrusionOk="0">
                  <a:moveTo>
                    <a:pt x="1855" y="1"/>
                  </a:moveTo>
                  <a:lnTo>
                    <a:pt x="1321" y="1215"/>
                  </a:lnTo>
                  <a:lnTo>
                    <a:pt x="0" y="1349"/>
                  </a:lnTo>
                  <a:lnTo>
                    <a:pt x="989" y="2232"/>
                  </a:lnTo>
                  <a:lnTo>
                    <a:pt x="708" y="3529"/>
                  </a:lnTo>
                  <a:lnTo>
                    <a:pt x="708" y="3529"/>
                  </a:lnTo>
                  <a:lnTo>
                    <a:pt x="1855" y="2862"/>
                  </a:lnTo>
                  <a:lnTo>
                    <a:pt x="3002" y="3529"/>
                  </a:lnTo>
                  <a:lnTo>
                    <a:pt x="2720" y="2232"/>
                  </a:lnTo>
                  <a:lnTo>
                    <a:pt x="3710" y="1349"/>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1"/>
            <p:cNvSpPr/>
            <p:nvPr/>
          </p:nvSpPr>
          <p:spPr>
            <a:xfrm>
              <a:off x="116932"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709" y="3530"/>
                  </a:lnTo>
                  <a:lnTo>
                    <a:pt x="1857" y="2861"/>
                  </a:lnTo>
                  <a:lnTo>
                    <a:pt x="3003"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1"/>
            <p:cNvSpPr/>
            <p:nvPr/>
          </p:nvSpPr>
          <p:spPr>
            <a:xfrm>
              <a:off x="790295"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709" y="3530"/>
                  </a:lnTo>
                  <a:lnTo>
                    <a:pt x="1857" y="2861"/>
                  </a:lnTo>
                  <a:lnTo>
                    <a:pt x="3004"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1"/>
            <p:cNvSpPr/>
            <p:nvPr/>
          </p:nvSpPr>
          <p:spPr>
            <a:xfrm>
              <a:off x="1463777" y="522471"/>
              <a:ext cx="436299" cy="415016"/>
            </a:xfrm>
            <a:custGeom>
              <a:avLst/>
              <a:gdLst/>
              <a:ahLst/>
              <a:cxnLst/>
              <a:rect l="l" t="t" r="r" b="b"/>
              <a:pathLst>
                <a:path w="3712" h="3531" extrusionOk="0">
                  <a:moveTo>
                    <a:pt x="1856" y="0"/>
                  </a:moveTo>
                  <a:lnTo>
                    <a:pt x="1322" y="1215"/>
                  </a:lnTo>
                  <a:lnTo>
                    <a:pt x="0" y="1348"/>
                  </a:lnTo>
                  <a:lnTo>
                    <a:pt x="990" y="2233"/>
                  </a:lnTo>
                  <a:lnTo>
                    <a:pt x="710" y="3530"/>
                  </a:lnTo>
                  <a:lnTo>
                    <a:pt x="1856" y="2861"/>
                  </a:lnTo>
                  <a:lnTo>
                    <a:pt x="3003" y="3530"/>
                  </a:lnTo>
                  <a:lnTo>
                    <a:pt x="3003" y="3530"/>
                  </a:lnTo>
                  <a:lnTo>
                    <a:pt x="2721" y="2233"/>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1"/>
            <p:cNvSpPr/>
            <p:nvPr/>
          </p:nvSpPr>
          <p:spPr>
            <a:xfrm>
              <a:off x="2137258"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709" y="3530"/>
                  </a:lnTo>
                  <a:lnTo>
                    <a:pt x="1856" y="2861"/>
                  </a:lnTo>
                  <a:lnTo>
                    <a:pt x="3002" y="3530"/>
                  </a:lnTo>
                  <a:lnTo>
                    <a:pt x="2722" y="2233"/>
                  </a:lnTo>
                  <a:lnTo>
                    <a:pt x="3712" y="1348"/>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1"/>
            <p:cNvSpPr/>
            <p:nvPr/>
          </p:nvSpPr>
          <p:spPr>
            <a:xfrm>
              <a:off x="2810739" y="522471"/>
              <a:ext cx="436182" cy="415016"/>
            </a:xfrm>
            <a:custGeom>
              <a:avLst/>
              <a:gdLst/>
              <a:ahLst/>
              <a:cxnLst/>
              <a:rect l="l" t="t" r="r" b="b"/>
              <a:pathLst>
                <a:path w="3711" h="3531" extrusionOk="0">
                  <a:moveTo>
                    <a:pt x="1855" y="0"/>
                  </a:moveTo>
                  <a:lnTo>
                    <a:pt x="1320" y="1215"/>
                  </a:lnTo>
                  <a:lnTo>
                    <a:pt x="0" y="1348"/>
                  </a:lnTo>
                  <a:lnTo>
                    <a:pt x="990" y="2233"/>
                  </a:lnTo>
                  <a:lnTo>
                    <a:pt x="708" y="3530"/>
                  </a:lnTo>
                  <a:lnTo>
                    <a:pt x="1855" y="2861"/>
                  </a:lnTo>
                  <a:lnTo>
                    <a:pt x="3001"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1"/>
            <p:cNvSpPr/>
            <p:nvPr/>
          </p:nvSpPr>
          <p:spPr>
            <a:xfrm>
              <a:off x="3484102" y="522471"/>
              <a:ext cx="436299" cy="415016"/>
            </a:xfrm>
            <a:custGeom>
              <a:avLst/>
              <a:gdLst/>
              <a:ahLst/>
              <a:cxnLst/>
              <a:rect l="l" t="t" r="r" b="b"/>
              <a:pathLst>
                <a:path w="3712" h="3531" extrusionOk="0">
                  <a:moveTo>
                    <a:pt x="1855" y="0"/>
                  </a:moveTo>
                  <a:lnTo>
                    <a:pt x="1321" y="1215"/>
                  </a:lnTo>
                  <a:lnTo>
                    <a:pt x="0" y="1348"/>
                  </a:lnTo>
                  <a:lnTo>
                    <a:pt x="990" y="2233"/>
                  </a:lnTo>
                  <a:lnTo>
                    <a:pt x="709" y="3530"/>
                  </a:lnTo>
                  <a:lnTo>
                    <a:pt x="1855" y="2861"/>
                  </a:lnTo>
                  <a:lnTo>
                    <a:pt x="3002"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1"/>
            <p:cNvSpPr/>
            <p:nvPr/>
          </p:nvSpPr>
          <p:spPr>
            <a:xfrm>
              <a:off x="4157466"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1857" y="2861"/>
                  </a:lnTo>
                  <a:lnTo>
                    <a:pt x="3003"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1"/>
            <p:cNvSpPr/>
            <p:nvPr/>
          </p:nvSpPr>
          <p:spPr>
            <a:xfrm>
              <a:off x="4830829" y="522471"/>
              <a:ext cx="436299" cy="415016"/>
            </a:xfrm>
            <a:custGeom>
              <a:avLst/>
              <a:gdLst/>
              <a:ahLst/>
              <a:cxnLst/>
              <a:rect l="l" t="t" r="r" b="b"/>
              <a:pathLst>
                <a:path w="3712" h="3531" extrusionOk="0">
                  <a:moveTo>
                    <a:pt x="1857" y="0"/>
                  </a:moveTo>
                  <a:lnTo>
                    <a:pt x="1321" y="1215"/>
                  </a:lnTo>
                  <a:lnTo>
                    <a:pt x="1" y="1348"/>
                  </a:lnTo>
                  <a:lnTo>
                    <a:pt x="991" y="2233"/>
                  </a:lnTo>
                  <a:lnTo>
                    <a:pt x="710" y="3530"/>
                  </a:lnTo>
                  <a:lnTo>
                    <a:pt x="1857" y="2861"/>
                  </a:lnTo>
                  <a:lnTo>
                    <a:pt x="3004"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1"/>
            <p:cNvSpPr/>
            <p:nvPr/>
          </p:nvSpPr>
          <p:spPr>
            <a:xfrm>
              <a:off x="5504310" y="522471"/>
              <a:ext cx="436299" cy="415016"/>
            </a:xfrm>
            <a:custGeom>
              <a:avLst/>
              <a:gdLst/>
              <a:ahLst/>
              <a:cxnLst/>
              <a:rect l="l" t="t" r="r" b="b"/>
              <a:pathLst>
                <a:path w="3712" h="3531" extrusionOk="0">
                  <a:moveTo>
                    <a:pt x="1856" y="0"/>
                  </a:moveTo>
                  <a:lnTo>
                    <a:pt x="1322" y="1215"/>
                  </a:lnTo>
                  <a:lnTo>
                    <a:pt x="0" y="1348"/>
                  </a:lnTo>
                  <a:lnTo>
                    <a:pt x="990" y="2233"/>
                  </a:lnTo>
                  <a:lnTo>
                    <a:pt x="710" y="3530"/>
                  </a:lnTo>
                  <a:lnTo>
                    <a:pt x="1856" y="2861"/>
                  </a:lnTo>
                  <a:lnTo>
                    <a:pt x="3003" y="3530"/>
                  </a:lnTo>
                  <a:lnTo>
                    <a:pt x="2721" y="2233"/>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1"/>
            <p:cNvSpPr/>
            <p:nvPr/>
          </p:nvSpPr>
          <p:spPr>
            <a:xfrm>
              <a:off x="6177791"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1856" y="2861"/>
                  </a:lnTo>
                  <a:lnTo>
                    <a:pt x="3002" y="3530"/>
                  </a:lnTo>
                  <a:lnTo>
                    <a:pt x="2722" y="2233"/>
                  </a:lnTo>
                  <a:lnTo>
                    <a:pt x="3712" y="1348"/>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1"/>
            <p:cNvSpPr/>
            <p:nvPr/>
          </p:nvSpPr>
          <p:spPr>
            <a:xfrm>
              <a:off x="6851155"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1856" y="2861"/>
                  </a:lnTo>
                  <a:lnTo>
                    <a:pt x="3002" y="3530"/>
                  </a:lnTo>
                  <a:lnTo>
                    <a:pt x="2722" y="2233"/>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1"/>
            <p:cNvSpPr/>
            <p:nvPr/>
          </p:nvSpPr>
          <p:spPr>
            <a:xfrm>
              <a:off x="2473998" y="1085"/>
              <a:ext cx="436299" cy="414899"/>
            </a:xfrm>
            <a:custGeom>
              <a:avLst/>
              <a:gdLst/>
              <a:ahLst/>
              <a:cxnLst/>
              <a:rect l="l" t="t" r="r" b="b"/>
              <a:pathLst>
                <a:path w="3712" h="3530" extrusionOk="0">
                  <a:moveTo>
                    <a:pt x="1855" y="1"/>
                  </a:moveTo>
                  <a:lnTo>
                    <a:pt x="1321" y="1215"/>
                  </a:lnTo>
                  <a:lnTo>
                    <a:pt x="0" y="1349"/>
                  </a:lnTo>
                  <a:lnTo>
                    <a:pt x="990" y="2232"/>
                  </a:lnTo>
                  <a:lnTo>
                    <a:pt x="709" y="3529"/>
                  </a:lnTo>
                  <a:lnTo>
                    <a:pt x="1855" y="2862"/>
                  </a:lnTo>
                  <a:lnTo>
                    <a:pt x="3002" y="3529"/>
                  </a:lnTo>
                  <a:lnTo>
                    <a:pt x="2721" y="2232"/>
                  </a:lnTo>
                  <a:lnTo>
                    <a:pt x="3711" y="1349"/>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1"/>
            <p:cNvSpPr/>
            <p:nvPr/>
          </p:nvSpPr>
          <p:spPr>
            <a:xfrm>
              <a:off x="3147362"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2" y="3529"/>
                  </a:lnTo>
                  <a:lnTo>
                    <a:pt x="2722" y="2232"/>
                  </a:lnTo>
                  <a:lnTo>
                    <a:pt x="3712" y="1349"/>
                  </a:lnTo>
                  <a:lnTo>
                    <a:pt x="2391" y="1215"/>
                  </a:lnTo>
                  <a:lnTo>
                    <a:pt x="1856" y="1"/>
                  </a:lnTo>
                  <a:close/>
                  <a:moveTo>
                    <a:pt x="709" y="3529"/>
                  </a:moveTo>
                  <a:lnTo>
                    <a:pt x="709" y="3529"/>
                  </a:lnTo>
                  <a:lnTo>
                    <a:pt x="709"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1"/>
            <p:cNvSpPr/>
            <p:nvPr/>
          </p:nvSpPr>
          <p:spPr>
            <a:xfrm>
              <a:off x="3820725"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4" y="3529"/>
                  </a:lnTo>
                  <a:lnTo>
                    <a:pt x="2722" y="2232"/>
                  </a:lnTo>
                  <a:lnTo>
                    <a:pt x="3712" y="1349"/>
                  </a:lnTo>
                  <a:lnTo>
                    <a:pt x="2391" y="1215"/>
                  </a:lnTo>
                  <a:lnTo>
                    <a:pt x="1856" y="1"/>
                  </a:lnTo>
                  <a:close/>
                  <a:moveTo>
                    <a:pt x="709" y="3529"/>
                  </a:moveTo>
                  <a:lnTo>
                    <a:pt x="709" y="3529"/>
                  </a:lnTo>
                  <a:lnTo>
                    <a:pt x="709" y="3529"/>
                  </a:lnTo>
                  <a:close/>
                  <a:moveTo>
                    <a:pt x="3004" y="3529"/>
                  </a:moveTo>
                  <a:lnTo>
                    <a:pt x="3004" y="3529"/>
                  </a:lnTo>
                  <a:lnTo>
                    <a:pt x="3004"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1"/>
            <p:cNvSpPr/>
            <p:nvPr/>
          </p:nvSpPr>
          <p:spPr>
            <a:xfrm>
              <a:off x="4494206" y="1085"/>
              <a:ext cx="436299" cy="414899"/>
            </a:xfrm>
            <a:custGeom>
              <a:avLst/>
              <a:gdLst/>
              <a:ahLst/>
              <a:cxnLst/>
              <a:rect l="l" t="t" r="r" b="b"/>
              <a:pathLst>
                <a:path w="3712" h="3530" extrusionOk="0">
                  <a:moveTo>
                    <a:pt x="1856" y="1"/>
                  </a:moveTo>
                  <a:lnTo>
                    <a:pt x="1321" y="1215"/>
                  </a:lnTo>
                  <a:lnTo>
                    <a:pt x="0" y="1349"/>
                  </a:lnTo>
                  <a:lnTo>
                    <a:pt x="990" y="2232"/>
                  </a:lnTo>
                  <a:lnTo>
                    <a:pt x="710" y="3529"/>
                  </a:lnTo>
                  <a:lnTo>
                    <a:pt x="1856" y="2862"/>
                  </a:lnTo>
                  <a:lnTo>
                    <a:pt x="3003" y="3529"/>
                  </a:lnTo>
                  <a:lnTo>
                    <a:pt x="2721" y="2232"/>
                  </a:lnTo>
                  <a:lnTo>
                    <a:pt x="3711"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1"/>
            <p:cNvSpPr/>
            <p:nvPr/>
          </p:nvSpPr>
          <p:spPr>
            <a:xfrm>
              <a:off x="5167570" y="1085"/>
              <a:ext cx="436299" cy="414899"/>
            </a:xfrm>
            <a:custGeom>
              <a:avLst/>
              <a:gdLst/>
              <a:ahLst/>
              <a:cxnLst/>
              <a:rect l="l" t="t" r="r" b="b"/>
              <a:pathLst>
                <a:path w="3712" h="3530" extrusionOk="0">
                  <a:moveTo>
                    <a:pt x="1857" y="1"/>
                  </a:moveTo>
                  <a:lnTo>
                    <a:pt x="1321" y="1215"/>
                  </a:lnTo>
                  <a:lnTo>
                    <a:pt x="1" y="1349"/>
                  </a:lnTo>
                  <a:lnTo>
                    <a:pt x="991" y="2232"/>
                  </a:lnTo>
                  <a:lnTo>
                    <a:pt x="710" y="3529"/>
                  </a:lnTo>
                  <a:lnTo>
                    <a:pt x="1857" y="2862"/>
                  </a:lnTo>
                  <a:lnTo>
                    <a:pt x="3003" y="3529"/>
                  </a:lnTo>
                  <a:lnTo>
                    <a:pt x="2721" y="2232"/>
                  </a:lnTo>
                  <a:lnTo>
                    <a:pt x="3712" y="1349"/>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1"/>
            <p:cNvSpPr/>
            <p:nvPr/>
          </p:nvSpPr>
          <p:spPr>
            <a:xfrm>
              <a:off x="5841168" y="1085"/>
              <a:ext cx="436064" cy="414899"/>
            </a:xfrm>
            <a:custGeom>
              <a:avLst/>
              <a:gdLst/>
              <a:ahLst/>
              <a:cxnLst/>
              <a:rect l="l" t="t" r="r" b="b"/>
              <a:pathLst>
                <a:path w="3710" h="3530" extrusionOk="0">
                  <a:moveTo>
                    <a:pt x="1855" y="1"/>
                  </a:moveTo>
                  <a:lnTo>
                    <a:pt x="1320" y="1215"/>
                  </a:lnTo>
                  <a:lnTo>
                    <a:pt x="0" y="1349"/>
                  </a:lnTo>
                  <a:lnTo>
                    <a:pt x="989" y="2232"/>
                  </a:lnTo>
                  <a:lnTo>
                    <a:pt x="708" y="3529"/>
                  </a:lnTo>
                  <a:lnTo>
                    <a:pt x="1855" y="2862"/>
                  </a:lnTo>
                  <a:lnTo>
                    <a:pt x="3001" y="3529"/>
                  </a:lnTo>
                  <a:lnTo>
                    <a:pt x="2721" y="2232"/>
                  </a:lnTo>
                  <a:lnTo>
                    <a:pt x="3710" y="1349"/>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1"/>
            <p:cNvSpPr/>
            <p:nvPr/>
          </p:nvSpPr>
          <p:spPr>
            <a:xfrm>
              <a:off x="6514532" y="1085"/>
              <a:ext cx="436299" cy="414899"/>
            </a:xfrm>
            <a:custGeom>
              <a:avLst/>
              <a:gdLst/>
              <a:ahLst/>
              <a:cxnLst/>
              <a:rect l="l" t="t" r="r" b="b"/>
              <a:pathLst>
                <a:path w="3712" h="3530" extrusionOk="0">
                  <a:moveTo>
                    <a:pt x="1855" y="1"/>
                  </a:moveTo>
                  <a:lnTo>
                    <a:pt x="1321" y="1215"/>
                  </a:lnTo>
                  <a:lnTo>
                    <a:pt x="0" y="1349"/>
                  </a:lnTo>
                  <a:lnTo>
                    <a:pt x="990" y="2232"/>
                  </a:lnTo>
                  <a:lnTo>
                    <a:pt x="709" y="3529"/>
                  </a:lnTo>
                  <a:lnTo>
                    <a:pt x="1855" y="2862"/>
                  </a:lnTo>
                  <a:lnTo>
                    <a:pt x="3002" y="3529"/>
                  </a:lnTo>
                  <a:lnTo>
                    <a:pt x="2721" y="2232"/>
                  </a:lnTo>
                  <a:lnTo>
                    <a:pt x="3711" y="1349"/>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1"/>
            <p:cNvSpPr/>
            <p:nvPr/>
          </p:nvSpPr>
          <p:spPr>
            <a:xfrm>
              <a:off x="219" y="5316"/>
              <a:ext cx="216269" cy="410667"/>
            </a:xfrm>
            <a:custGeom>
              <a:avLst/>
              <a:gdLst/>
              <a:ahLst/>
              <a:cxnLst/>
              <a:rect l="l" t="t" r="r" b="b"/>
              <a:pathLst>
                <a:path w="1840" h="3494" extrusionOk="0">
                  <a:moveTo>
                    <a:pt x="0" y="0"/>
                  </a:moveTo>
                  <a:lnTo>
                    <a:pt x="0" y="2835"/>
                  </a:lnTo>
                  <a:lnTo>
                    <a:pt x="1132" y="3493"/>
                  </a:lnTo>
                  <a:lnTo>
                    <a:pt x="850" y="2196"/>
                  </a:lnTo>
                  <a:lnTo>
                    <a:pt x="1840" y="1313"/>
                  </a:lnTo>
                  <a:lnTo>
                    <a:pt x="520" y="1179"/>
                  </a:lnTo>
                  <a:lnTo>
                    <a:pt x="0"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1"/>
            <p:cNvSpPr/>
            <p:nvPr/>
          </p:nvSpPr>
          <p:spPr>
            <a:xfrm>
              <a:off x="453672" y="1048088"/>
              <a:ext cx="436299" cy="415016"/>
            </a:xfrm>
            <a:custGeom>
              <a:avLst/>
              <a:gdLst/>
              <a:ahLst/>
              <a:cxnLst/>
              <a:rect l="l" t="t" r="r" b="b"/>
              <a:pathLst>
                <a:path w="3712" h="3531" extrusionOk="0">
                  <a:moveTo>
                    <a:pt x="1856" y="1"/>
                  </a:moveTo>
                  <a:lnTo>
                    <a:pt x="1321" y="1216"/>
                  </a:lnTo>
                  <a:lnTo>
                    <a:pt x="0" y="1349"/>
                  </a:lnTo>
                  <a:lnTo>
                    <a:pt x="990" y="2234"/>
                  </a:lnTo>
                  <a:lnTo>
                    <a:pt x="709" y="3531"/>
                  </a:lnTo>
                  <a:lnTo>
                    <a:pt x="709"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1"/>
            <p:cNvSpPr/>
            <p:nvPr/>
          </p:nvSpPr>
          <p:spPr>
            <a:xfrm>
              <a:off x="1127036" y="1048088"/>
              <a:ext cx="436299" cy="415016"/>
            </a:xfrm>
            <a:custGeom>
              <a:avLst/>
              <a:gdLst/>
              <a:ahLst/>
              <a:cxnLst/>
              <a:rect l="l" t="t" r="r" b="b"/>
              <a:pathLst>
                <a:path w="3712" h="3531" extrusionOk="0">
                  <a:moveTo>
                    <a:pt x="1857" y="1"/>
                  </a:moveTo>
                  <a:lnTo>
                    <a:pt x="1321" y="1216"/>
                  </a:lnTo>
                  <a:lnTo>
                    <a:pt x="1" y="1349"/>
                  </a:lnTo>
                  <a:lnTo>
                    <a:pt x="991" y="2234"/>
                  </a:lnTo>
                  <a:lnTo>
                    <a:pt x="710" y="3531"/>
                  </a:lnTo>
                  <a:lnTo>
                    <a:pt x="1857" y="2862"/>
                  </a:lnTo>
                  <a:lnTo>
                    <a:pt x="3003" y="3531"/>
                  </a:lnTo>
                  <a:lnTo>
                    <a:pt x="2722" y="2234"/>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1"/>
            <p:cNvSpPr/>
            <p:nvPr/>
          </p:nvSpPr>
          <p:spPr>
            <a:xfrm>
              <a:off x="1800635" y="1048088"/>
              <a:ext cx="436064" cy="415016"/>
            </a:xfrm>
            <a:custGeom>
              <a:avLst/>
              <a:gdLst/>
              <a:ahLst/>
              <a:cxnLst/>
              <a:rect l="l" t="t" r="r" b="b"/>
              <a:pathLst>
                <a:path w="3710" h="3531" extrusionOk="0">
                  <a:moveTo>
                    <a:pt x="1855" y="1"/>
                  </a:moveTo>
                  <a:lnTo>
                    <a:pt x="1321" y="1216"/>
                  </a:lnTo>
                  <a:lnTo>
                    <a:pt x="0" y="1349"/>
                  </a:lnTo>
                  <a:lnTo>
                    <a:pt x="989" y="2234"/>
                  </a:lnTo>
                  <a:lnTo>
                    <a:pt x="708" y="3531"/>
                  </a:lnTo>
                  <a:lnTo>
                    <a:pt x="1855" y="2862"/>
                  </a:lnTo>
                  <a:lnTo>
                    <a:pt x="3002" y="3531"/>
                  </a:lnTo>
                  <a:lnTo>
                    <a:pt x="2720" y="2234"/>
                  </a:lnTo>
                  <a:lnTo>
                    <a:pt x="3710" y="1349"/>
                  </a:lnTo>
                  <a:lnTo>
                    <a:pt x="2389"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1"/>
            <p:cNvSpPr/>
            <p:nvPr/>
          </p:nvSpPr>
          <p:spPr>
            <a:xfrm>
              <a:off x="116932"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1"/>
            <p:cNvSpPr/>
            <p:nvPr/>
          </p:nvSpPr>
          <p:spPr>
            <a:xfrm>
              <a:off x="790295"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4"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1"/>
            <p:cNvSpPr/>
            <p:nvPr/>
          </p:nvSpPr>
          <p:spPr>
            <a:xfrm>
              <a:off x="1463777" y="1569592"/>
              <a:ext cx="436299" cy="414899"/>
            </a:xfrm>
            <a:custGeom>
              <a:avLst/>
              <a:gdLst/>
              <a:ahLst/>
              <a:cxnLst/>
              <a:rect l="l" t="t" r="r" b="b"/>
              <a:pathLst>
                <a:path w="3712" h="3530" extrusionOk="0">
                  <a:moveTo>
                    <a:pt x="1856" y="0"/>
                  </a:moveTo>
                  <a:lnTo>
                    <a:pt x="1322" y="1215"/>
                  </a:lnTo>
                  <a:lnTo>
                    <a:pt x="0" y="1347"/>
                  </a:lnTo>
                  <a:lnTo>
                    <a:pt x="990" y="2232"/>
                  </a:lnTo>
                  <a:lnTo>
                    <a:pt x="710" y="3529"/>
                  </a:lnTo>
                  <a:lnTo>
                    <a:pt x="1856" y="2860"/>
                  </a:lnTo>
                  <a:lnTo>
                    <a:pt x="3003" y="3529"/>
                  </a:lnTo>
                  <a:lnTo>
                    <a:pt x="3003" y="3529"/>
                  </a:lnTo>
                  <a:lnTo>
                    <a:pt x="2721" y="2232"/>
                  </a:lnTo>
                  <a:lnTo>
                    <a:pt x="3711"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1"/>
            <p:cNvSpPr/>
            <p:nvPr/>
          </p:nvSpPr>
          <p:spPr>
            <a:xfrm>
              <a:off x="2137258"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709" y="3529"/>
                  </a:lnTo>
                  <a:lnTo>
                    <a:pt x="1856" y="2860"/>
                  </a:lnTo>
                  <a:lnTo>
                    <a:pt x="3002" y="3529"/>
                  </a:lnTo>
                  <a:lnTo>
                    <a:pt x="3002" y="3529"/>
                  </a:lnTo>
                  <a:lnTo>
                    <a:pt x="2722" y="2232"/>
                  </a:lnTo>
                  <a:lnTo>
                    <a:pt x="3712" y="1347"/>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1"/>
            <p:cNvSpPr/>
            <p:nvPr/>
          </p:nvSpPr>
          <p:spPr>
            <a:xfrm>
              <a:off x="2810739" y="1569592"/>
              <a:ext cx="436182" cy="414899"/>
            </a:xfrm>
            <a:custGeom>
              <a:avLst/>
              <a:gdLst/>
              <a:ahLst/>
              <a:cxnLst/>
              <a:rect l="l" t="t" r="r" b="b"/>
              <a:pathLst>
                <a:path w="3711" h="3530" extrusionOk="0">
                  <a:moveTo>
                    <a:pt x="1855" y="0"/>
                  </a:moveTo>
                  <a:lnTo>
                    <a:pt x="1320" y="1215"/>
                  </a:lnTo>
                  <a:lnTo>
                    <a:pt x="0" y="1347"/>
                  </a:lnTo>
                  <a:lnTo>
                    <a:pt x="990" y="2232"/>
                  </a:lnTo>
                  <a:lnTo>
                    <a:pt x="708" y="3529"/>
                  </a:lnTo>
                  <a:lnTo>
                    <a:pt x="1855" y="2860"/>
                  </a:lnTo>
                  <a:lnTo>
                    <a:pt x="3001"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1"/>
            <p:cNvSpPr/>
            <p:nvPr/>
          </p:nvSpPr>
          <p:spPr>
            <a:xfrm>
              <a:off x="3484102" y="1569592"/>
              <a:ext cx="436299" cy="414899"/>
            </a:xfrm>
            <a:custGeom>
              <a:avLst/>
              <a:gdLst/>
              <a:ahLst/>
              <a:cxnLst/>
              <a:rect l="l" t="t" r="r" b="b"/>
              <a:pathLst>
                <a:path w="3712" h="3530" extrusionOk="0">
                  <a:moveTo>
                    <a:pt x="1855" y="0"/>
                  </a:moveTo>
                  <a:lnTo>
                    <a:pt x="1321" y="1215"/>
                  </a:lnTo>
                  <a:lnTo>
                    <a:pt x="0" y="1347"/>
                  </a:lnTo>
                  <a:lnTo>
                    <a:pt x="990" y="2232"/>
                  </a:lnTo>
                  <a:lnTo>
                    <a:pt x="709" y="3529"/>
                  </a:lnTo>
                  <a:lnTo>
                    <a:pt x="1855" y="2860"/>
                  </a:lnTo>
                  <a:lnTo>
                    <a:pt x="3002"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1"/>
            <p:cNvSpPr/>
            <p:nvPr/>
          </p:nvSpPr>
          <p:spPr>
            <a:xfrm>
              <a:off x="4157466"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1"/>
            <p:cNvSpPr/>
            <p:nvPr/>
          </p:nvSpPr>
          <p:spPr>
            <a:xfrm>
              <a:off x="4830829" y="1569592"/>
              <a:ext cx="436299" cy="414899"/>
            </a:xfrm>
            <a:custGeom>
              <a:avLst/>
              <a:gdLst/>
              <a:ahLst/>
              <a:cxnLst/>
              <a:rect l="l" t="t" r="r" b="b"/>
              <a:pathLst>
                <a:path w="3712" h="3530" extrusionOk="0">
                  <a:moveTo>
                    <a:pt x="1857" y="0"/>
                  </a:moveTo>
                  <a:lnTo>
                    <a:pt x="1321" y="1215"/>
                  </a:lnTo>
                  <a:lnTo>
                    <a:pt x="1" y="1347"/>
                  </a:lnTo>
                  <a:lnTo>
                    <a:pt x="991" y="2232"/>
                  </a:lnTo>
                  <a:lnTo>
                    <a:pt x="710" y="3529"/>
                  </a:lnTo>
                  <a:lnTo>
                    <a:pt x="1857" y="2860"/>
                  </a:lnTo>
                  <a:lnTo>
                    <a:pt x="3004"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1"/>
            <p:cNvSpPr/>
            <p:nvPr/>
          </p:nvSpPr>
          <p:spPr>
            <a:xfrm>
              <a:off x="5504310" y="1569592"/>
              <a:ext cx="436299" cy="414899"/>
            </a:xfrm>
            <a:custGeom>
              <a:avLst/>
              <a:gdLst/>
              <a:ahLst/>
              <a:cxnLst/>
              <a:rect l="l" t="t" r="r" b="b"/>
              <a:pathLst>
                <a:path w="3712" h="3530" extrusionOk="0">
                  <a:moveTo>
                    <a:pt x="1856" y="0"/>
                  </a:moveTo>
                  <a:lnTo>
                    <a:pt x="1322" y="1215"/>
                  </a:lnTo>
                  <a:lnTo>
                    <a:pt x="0" y="1347"/>
                  </a:lnTo>
                  <a:lnTo>
                    <a:pt x="990" y="2232"/>
                  </a:lnTo>
                  <a:lnTo>
                    <a:pt x="710" y="3529"/>
                  </a:lnTo>
                  <a:lnTo>
                    <a:pt x="1856" y="2860"/>
                  </a:lnTo>
                  <a:lnTo>
                    <a:pt x="3003" y="3529"/>
                  </a:lnTo>
                  <a:lnTo>
                    <a:pt x="2721" y="2232"/>
                  </a:lnTo>
                  <a:lnTo>
                    <a:pt x="3711"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1"/>
            <p:cNvSpPr/>
            <p:nvPr/>
          </p:nvSpPr>
          <p:spPr>
            <a:xfrm>
              <a:off x="6177791"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1856" y="2860"/>
                  </a:lnTo>
                  <a:lnTo>
                    <a:pt x="3002" y="3529"/>
                  </a:lnTo>
                  <a:lnTo>
                    <a:pt x="2722" y="2232"/>
                  </a:lnTo>
                  <a:lnTo>
                    <a:pt x="3712" y="1347"/>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1"/>
            <p:cNvSpPr/>
            <p:nvPr/>
          </p:nvSpPr>
          <p:spPr>
            <a:xfrm>
              <a:off x="6851155"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1856" y="2860"/>
                  </a:lnTo>
                  <a:lnTo>
                    <a:pt x="3002" y="3529"/>
                  </a:lnTo>
                  <a:lnTo>
                    <a:pt x="2722" y="2232"/>
                  </a:lnTo>
                  <a:lnTo>
                    <a:pt x="3712"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1"/>
            <p:cNvSpPr/>
            <p:nvPr/>
          </p:nvSpPr>
          <p:spPr>
            <a:xfrm>
              <a:off x="2473998" y="1048088"/>
              <a:ext cx="436299" cy="415016"/>
            </a:xfrm>
            <a:custGeom>
              <a:avLst/>
              <a:gdLst/>
              <a:ahLst/>
              <a:cxnLst/>
              <a:rect l="l" t="t" r="r" b="b"/>
              <a:pathLst>
                <a:path w="3712" h="3531" extrusionOk="0">
                  <a:moveTo>
                    <a:pt x="1855" y="1"/>
                  </a:moveTo>
                  <a:lnTo>
                    <a:pt x="1321" y="1216"/>
                  </a:lnTo>
                  <a:lnTo>
                    <a:pt x="0" y="1349"/>
                  </a:lnTo>
                  <a:lnTo>
                    <a:pt x="990" y="2234"/>
                  </a:lnTo>
                  <a:lnTo>
                    <a:pt x="709" y="3531"/>
                  </a:lnTo>
                  <a:lnTo>
                    <a:pt x="1855" y="2862"/>
                  </a:lnTo>
                  <a:lnTo>
                    <a:pt x="3002" y="3531"/>
                  </a:lnTo>
                  <a:lnTo>
                    <a:pt x="2721" y="2234"/>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1"/>
            <p:cNvSpPr/>
            <p:nvPr/>
          </p:nvSpPr>
          <p:spPr>
            <a:xfrm>
              <a:off x="3147362"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2"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1"/>
            <p:cNvSpPr/>
            <p:nvPr/>
          </p:nvSpPr>
          <p:spPr>
            <a:xfrm>
              <a:off x="3820725"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4"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1"/>
            <p:cNvSpPr/>
            <p:nvPr/>
          </p:nvSpPr>
          <p:spPr>
            <a:xfrm>
              <a:off x="4494206" y="1048088"/>
              <a:ext cx="436299" cy="415016"/>
            </a:xfrm>
            <a:custGeom>
              <a:avLst/>
              <a:gdLst/>
              <a:ahLst/>
              <a:cxnLst/>
              <a:rect l="l" t="t" r="r" b="b"/>
              <a:pathLst>
                <a:path w="3712" h="3531" extrusionOk="0">
                  <a:moveTo>
                    <a:pt x="1856" y="1"/>
                  </a:moveTo>
                  <a:lnTo>
                    <a:pt x="1321" y="1216"/>
                  </a:lnTo>
                  <a:lnTo>
                    <a:pt x="0" y="1349"/>
                  </a:lnTo>
                  <a:lnTo>
                    <a:pt x="990" y="2234"/>
                  </a:lnTo>
                  <a:lnTo>
                    <a:pt x="710"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1"/>
            <p:cNvSpPr/>
            <p:nvPr/>
          </p:nvSpPr>
          <p:spPr>
            <a:xfrm>
              <a:off x="5167570" y="1048088"/>
              <a:ext cx="436299" cy="415016"/>
            </a:xfrm>
            <a:custGeom>
              <a:avLst/>
              <a:gdLst/>
              <a:ahLst/>
              <a:cxnLst/>
              <a:rect l="l" t="t" r="r" b="b"/>
              <a:pathLst>
                <a:path w="3712" h="3531" extrusionOk="0">
                  <a:moveTo>
                    <a:pt x="1857" y="1"/>
                  </a:moveTo>
                  <a:lnTo>
                    <a:pt x="1321" y="1216"/>
                  </a:lnTo>
                  <a:lnTo>
                    <a:pt x="1" y="1349"/>
                  </a:lnTo>
                  <a:lnTo>
                    <a:pt x="991" y="2234"/>
                  </a:lnTo>
                  <a:lnTo>
                    <a:pt x="710" y="3531"/>
                  </a:lnTo>
                  <a:lnTo>
                    <a:pt x="1857" y="2862"/>
                  </a:lnTo>
                  <a:lnTo>
                    <a:pt x="3003" y="3531"/>
                  </a:lnTo>
                  <a:lnTo>
                    <a:pt x="2721" y="2234"/>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1"/>
            <p:cNvSpPr/>
            <p:nvPr/>
          </p:nvSpPr>
          <p:spPr>
            <a:xfrm>
              <a:off x="5841168" y="1048088"/>
              <a:ext cx="436064" cy="415016"/>
            </a:xfrm>
            <a:custGeom>
              <a:avLst/>
              <a:gdLst/>
              <a:ahLst/>
              <a:cxnLst/>
              <a:rect l="l" t="t" r="r" b="b"/>
              <a:pathLst>
                <a:path w="3710" h="3531" extrusionOk="0">
                  <a:moveTo>
                    <a:pt x="1855" y="1"/>
                  </a:moveTo>
                  <a:lnTo>
                    <a:pt x="1320" y="1216"/>
                  </a:lnTo>
                  <a:lnTo>
                    <a:pt x="0" y="1349"/>
                  </a:lnTo>
                  <a:lnTo>
                    <a:pt x="989" y="2234"/>
                  </a:lnTo>
                  <a:lnTo>
                    <a:pt x="708" y="3531"/>
                  </a:lnTo>
                  <a:lnTo>
                    <a:pt x="1855" y="2862"/>
                  </a:lnTo>
                  <a:lnTo>
                    <a:pt x="3001" y="3531"/>
                  </a:lnTo>
                  <a:lnTo>
                    <a:pt x="2721" y="2234"/>
                  </a:lnTo>
                  <a:lnTo>
                    <a:pt x="3710" y="1349"/>
                  </a:lnTo>
                  <a:lnTo>
                    <a:pt x="2389"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1"/>
            <p:cNvSpPr/>
            <p:nvPr/>
          </p:nvSpPr>
          <p:spPr>
            <a:xfrm>
              <a:off x="6514532" y="1048088"/>
              <a:ext cx="436299" cy="415016"/>
            </a:xfrm>
            <a:custGeom>
              <a:avLst/>
              <a:gdLst/>
              <a:ahLst/>
              <a:cxnLst/>
              <a:rect l="l" t="t" r="r" b="b"/>
              <a:pathLst>
                <a:path w="3712" h="3531" extrusionOk="0">
                  <a:moveTo>
                    <a:pt x="1855" y="1"/>
                  </a:moveTo>
                  <a:lnTo>
                    <a:pt x="1321" y="1216"/>
                  </a:lnTo>
                  <a:lnTo>
                    <a:pt x="0" y="1349"/>
                  </a:lnTo>
                  <a:lnTo>
                    <a:pt x="990" y="2234"/>
                  </a:lnTo>
                  <a:lnTo>
                    <a:pt x="709" y="3531"/>
                  </a:lnTo>
                  <a:lnTo>
                    <a:pt x="1855" y="2862"/>
                  </a:lnTo>
                  <a:lnTo>
                    <a:pt x="3002" y="3531"/>
                  </a:lnTo>
                  <a:lnTo>
                    <a:pt x="2721" y="2234"/>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1"/>
            <p:cNvSpPr/>
            <p:nvPr/>
          </p:nvSpPr>
          <p:spPr>
            <a:xfrm>
              <a:off x="219" y="1052320"/>
              <a:ext cx="216269" cy="410785"/>
            </a:xfrm>
            <a:custGeom>
              <a:avLst/>
              <a:gdLst/>
              <a:ahLst/>
              <a:cxnLst/>
              <a:rect l="l" t="t" r="r" b="b"/>
              <a:pathLst>
                <a:path w="1840" h="3495" extrusionOk="0">
                  <a:moveTo>
                    <a:pt x="0" y="1"/>
                  </a:moveTo>
                  <a:lnTo>
                    <a:pt x="0" y="2835"/>
                  </a:lnTo>
                  <a:lnTo>
                    <a:pt x="1132" y="3495"/>
                  </a:lnTo>
                  <a:lnTo>
                    <a:pt x="850" y="2198"/>
                  </a:lnTo>
                  <a:lnTo>
                    <a:pt x="1840" y="1313"/>
                  </a:lnTo>
                  <a:lnTo>
                    <a:pt x="520" y="1180"/>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1"/>
            <p:cNvSpPr/>
            <p:nvPr/>
          </p:nvSpPr>
          <p:spPr>
            <a:xfrm>
              <a:off x="453672" y="2095209"/>
              <a:ext cx="436299" cy="414899"/>
            </a:xfrm>
            <a:custGeom>
              <a:avLst/>
              <a:gdLst/>
              <a:ahLst/>
              <a:cxnLst/>
              <a:rect l="l" t="t" r="r" b="b"/>
              <a:pathLst>
                <a:path w="3712" h="3530" extrusionOk="0">
                  <a:moveTo>
                    <a:pt x="1856" y="1"/>
                  </a:moveTo>
                  <a:lnTo>
                    <a:pt x="1321" y="1215"/>
                  </a:lnTo>
                  <a:lnTo>
                    <a:pt x="0" y="1348"/>
                  </a:lnTo>
                  <a:lnTo>
                    <a:pt x="990" y="2233"/>
                  </a:lnTo>
                  <a:lnTo>
                    <a:pt x="709"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1"/>
            <p:cNvSpPr/>
            <p:nvPr/>
          </p:nvSpPr>
          <p:spPr>
            <a:xfrm>
              <a:off x="1127036" y="2095209"/>
              <a:ext cx="436299" cy="414899"/>
            </a:xfrm>
            <a:custGeom>
              <a:avLst/>
              <a:gdLst/>
              <a:ahLst/>
              <a:cxnLst/>
              <a:rect l="l" t="t" r="r" b="b"/>
              <a:pathLst>
                <a:path w="3712" h="3530" extrusionOk="0">
                  <a:moveTo>
                    <a:pt x="1857" y="1"/>
                  </a:moveTo>
                  <a:lnTo>
                    <a:pt x="1321" y="1215"/>
                  </a:lnTo>
                  <a:lnTo>
                    <a:pt x="1" y="1348"/>
                  </a:lnTo>
                  <a:lnTo>
                    <a:pt x="991" y="2233"/>
                  </a:lnTo>
                  <a:lnTo>
                    <a:pt x="710" y="3530"/>
                  </a:lnTo>
                  <a:lnTo>
                    <a:pt x="1857" y="2861"/>
                  </a:lnTo>
                  <a:lnTo>
                    <a:pt x="3003" y="3530"/>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1"/>
            <p:cNvSpPr/>
            <p:nvPr/>
          </p:nvSpPr>
          <p:spPr>
            <a:xfrm>
              <a:off x="1800635" y="2095209"/>
              <a:ext cx="436064" cy="414899"/>
            </a:xfrm>
            <a:custGeom>
              <a:avLst/>
              <a:gdLst/>
              <a:ahLst/>
              <a:cxnLst/>
              <a:rect l="l" t="t" r="r" b="b"/>
              <a:pathLst>
                <a:path w="3710" h="3530" extrusionOk="0">
                  <a:moveTo>
                    <a:pt x="1855" y="1"/>
                  </a:moveTo>
                  <a:lnTo>
                    <a:pt x="1321" y="1215"/>
                  </a:lnTo>
                  <a:lnTo>
                    <a:pt x="0" y="1348"/>
                  </a:lnTo>
                  <a:lnTo>
                    <a:pt x="989" y="2233"/>
                  </a:lnTo>
                  <a:lnTo>
                    <a:pt x="708" y="3530"/>
                  </a:lnTo>
                  <a:lnTo>
                    <a:pt x="708" y="3530"/>
                  </a:lnTo>
                  <a:lnTo>
                    <a:pt x="1855" y="2861"/>
                  </a:lnTo>
                  <a:lnTo>
                    <a:pt x="3002" y="3530"/>
                  </a:lnTo>
                  <a:lnTo>
                    <a:pt x="3002" y="3530"/>
                  </a:lnTo>
                  <a:lnTo>
                    <a:pt x="2720" y="2233"/>
                  </a:lnTo>
                  <a:lnTo>
                    <a:pt x="3710" y="1348"/>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1"/>
            <p:cNvSpPr/>
            <p:nvPr/>
          </p:nvSpPr>
          <p:spPr>
            <a:xfrm>
              <a:off x="116932"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1"/>
            <p:cNvSpPr/>
            <p:nvPr/>
          </p:nvSpPr>
          <p:spPr>
            <a:xfrm>
              <a:off x="790295"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4"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1"/>
            <p:cNvSpPr/>
            <p:nvPr/>
          </p:nvSpPr>
          <p:spPr>
            <a:xfrm>
              <a:off x="1463777" y="2616595"/>
              <a:ext cx="436299" cy="414899"/>
            </a:xfrm>
            <a:custGeom>
              <a:avLst/>
              <a:gdLst/>
              <a:ahLst/>
              <a:cxnLst/>
              <a:rect l="l" t="t" r="r" b="b"/>
              <a:pathLst>
                <a:path w="3712" h="3530" extrusionOk="0">
                  <a:moveTo>
                    <a:pt x="1856" y="0"/>
                  </a:moveTo>
                  <a:lnTo>
                    <a:pt x="1322" y="1215"/>
                  </a:lnTo>
                  <a:lnTo>
                    <a:pt x="0" y="1349"/>
                  </a:lnTo>
                  <a:lnTo>
                    <a:pt x="990" y="2232"/>
                  </a:lnTo>
                  <a:lnTo>
                    <a:pt x="710" y="3529"/>
                  </a:lnTo>
                  <a:lnTo>
                    <a:pt x="1856" y="2862"/>
                  </a:lnTo>
                  <a:lnTo>
                    <a:pt x="3003" y="3529"/>
                  </a:lnTo>
                  <a:lnTo>
                    <a:pt x="2721" y="2232"/>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1"/>
            <p:cNvSpPr/>
            <p:nvPr/>
          </p:nvSpPr>
          <p:spPr>
            <a:xfrm>
              <a:off x="2137258"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709" y="3529"/>
                  </a:lnTo>
                  <a:lnTo>
                    <a:pt x="1856" y="2862"/>
                  </a:lnTo>
                  <a:lnTo>
                    <a:pt x="3002" y="3529"/>
                  </a:lnTo>
                  <a:lnTo>
                    <a:pt x="2722" y="2232"/>
                  </a:lnTo>
                  <a:lnTo>
                    <a:pt x="3712" y="1349"/>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1"/>
            <p:cNvSpPr/>
            <p:nvPr/>
          </p:nvSpPr>
          <p:spPr>
            <a:xfrm>
              <a:off x="2810739" y="2616595"/>
              <a:ext cx="436182" cy="414899"/>
            </a:xfrm>
            <a:custGeom>
              <a:avLst/>
              <a:gdLst/>
              <a:ahLst/>
              <a:cxnLst/>
              <a:rect l="l" t="t" r="r" b="b"/>
              <a:pathLst>
                <a:path w="3711" h="3530" extrusionOk="0">
                  <a:moveTo>
                    <a:pt x="1855" y="0"/>
                  </a:moveTo>
                  <a:lnTo>
                    <a:pt x="1320" y="1215"/>
                  </a:lnTo>
                  <a:lnTo>
                    <a:pt x="0" y="1349"/>
                  </a:lnTo>
                  <a:lnTo>
                    <a:pt x="990" y="2232"/>
                  </a:lnTo>
                  <a:lnTo>
                    <a:pt x="708" y="3529"/>
                  </a:lnTo>
                  <a:lnTo>
                    <a:pt x="1855" y="2862"/>
                  </a:lnTo>
                  <a:lnTo>
                    <a:pt x="3001"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1"/>
            <p:cNvSpPr/>
            <p:nvPr/>
          </p:nvSpPr>
          <p:spPr>
            <a:xfrm>
              <a:off x="3484102" y="2616595"/>
              <a:ext cx="436299" cy="414899"/>
            </a:xfrm>
            <a:custGeom>
              <a:avLst/>
              <a:gdLst/>
              <a:ahLst/>
              <a:cxnLst/>
              <a:rect l="l" t="t" r="r" b="b"/>
              <a:pathLst>
                <a:path w="3712" h="3530" extrusionOk="0">
                  <a:moveTo>
                    <a:pt x="1855" y="0"/>
                  </a:moveTo>
                  <a:lnTo>
                    <a:pt x="1321" y="1215"/>
                  </a:lnTo>
                  <a:lnTo>
                    <a:pt x="0" y="1349"/>
                  </a:lnTo>
                  <a:lnTo>
                    <a:pt x="990" y="2232"/>
                  </a:lnTo>
                  <a:lnTo>
                    <a:pt x="709" y="3529"/>
                  </a:lnTo>
                  <a:lnTo>
                    <a:pt x="1855" y="2862"/>
                  </a:lnTo>
                  <a:lnTo>
                    <a:pt x="3002"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1"/>
            <p:cNvSpPr/>
            <p:nvPr/>
          </p:nvSpPr>
          <p:spPr>
            <a:xfrm>
              <a:off x="4157466"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1"/>
            <p:cNvSpPr/>
            <p:nvPr/>
          </p:nvSpPr>
          <p:spPr>
            <a:xfrm>
              <a:off x="4830829" y="2616595"/>
              <a:ext cx="436299" cy="414899"/>
            </a:xfrm>
            <a:custGeom>
              <a:avLst/>
              <a:gdLst/>
              <a:ahLst/>
              <a:cxnLst/>
              <a:rect l="l" t="t" r="r" b="b"/>
              <a:pathLst>
                <a:path w="3712" h="3530" extrusionOk="0">
                  <a:moveTo>
                    <a:pt x="1857" y="0"/>
                  </a:moveTo>
                  <a:lnTo>
                    <a:pt x="1321" y="1215"/>
                  </a:lnTo>
                  <a:lnTo>
                    <a:pt x="1" y="1349"/>
                  </a:lnTo>
                  <a:lnTo>
                    <a:pt x="991" y="2232"/>
                  </a:lnTo>
                  <a:lnTo>
                    <a:pt x="710" y="3529"/>
                  </a:lnTo>
                  <a:lnTo>
                    <a:pt x="1857" y="2862"/>
                  </a:lnTo>
                  <a:lnTo>
                    <a:pt x="3004" y="3529"/>
                  </a:lnTo>
                  <a:lnTo>
                    <a:pt x="3004"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1"/>
            <p:cNvSpPr/>
            <p:nvPr/>
          </p:nvSpPr>
          <p:spPr>
            <a:xfrm>
              <a:off x="5504310" y="2616595"/>
              <a:ext cx="436299" cy="414899"/>
            </a:xfrm>
            <a:custGeom>
              <a:avLst/>
              <a:gdLst/>
              <a:ahLst/>
              <a:cxnLst/>
              <a:rect l="l" t="t" r="r" b="b"/>
              <a:pathLst>
                <a:path w="3712" h="3530" extrusionOk="0">
                  <a:moveTo>
                    <a:pt x="1856" y="0"/>
                  </a:moveTo>
                  <a:lnTo>
                    <a:pt x="1322" y="1215"/>
                  </a:lnTo>
                  <a:lnTo>
                    <a:pt x="0" y="1349"/>
                  </a:lnTo>
                  <a:lnTo>
                    <a:pt x="990" y="2232"/>
                  </a:lnTo>
                  <a:lnTo>
                    <a:pt x="710" y="3529"/>
                  </a:lnTo>
                  <a:lnTo>
                    <a:pt x="1856" y="2862"/>
                  </a:lnTo>
                  <a:lnTo>
                    <a:pt x="3003" y="3529"/>
                  </a:lnTo>
                  <a:lnTo>
                    <a:pt x="2721" y="2232"/>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1"/>
            <p:cNvSpPr/>
            <p:nvPr/>
          </p:nvSpPr>
          <p:spPr>
            <a:xfrm>
              <a:off x="6177791"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1856" y="2862"/>
                  </a:lnTo>
                  <a:lnTo>
                    <a:pt x="3002" y="3529"/>
                  </a:lnTo>
                  <a:lnTo>
                    <a:pt x="2722" y="2232"/>
                  </a:lnTo>
                  <a:lnTo>
                    <a:pt x="3712" y="1349"/>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1"/>
            <p:cNvSpPr/>
            <p:nvPr/>
          </p:nvSpPr>
          <p:spPr>
            <a:xfrm>
              <a:off x="6851155"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709" y="3529"/>
                  </a:lnTo>
                  <a:lnTo>
                    <a:pt x="1856" y="2862"/>
                  </a:lnTo>
                  <a:lnTo>
                    <a:pt x="3002" y="3529"/>
                  </a:lnTo>
                  <a:lnTo>
                    <a:pt x="2722" y="2232"/>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1"/>
            <p:cNvSpPr/>
            <p:nvPr/>
          </p:nvSpPr>
          <p:spPr>
            <a:xfrm>
              <a:off x="2473998" y="2095209"/>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1"/>
            <p:cNvSpPr/>
            <p:nvPr/>
          </p:nvSpPr>
          <p:spPr>
            <a:xfrm>
              <a:off x="3147362"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1"/>
            <p:cNvSpPr/>
            <p:nvPr/>
          </p:nvSpPr>
          <p:spPr>
            <a:xfrm>
              <a:off x="3820725"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4"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1"/>
            <p:cNvSpPr/>
            <p:nvPr/>
          </p:nvSpPr>
          <p:spPr>
            <a:xfrm>
              <a:off x="4494206" y="2095209"/>
              <a:ext cx="436299" cy="414899"/>
            </a:xfrm>
            <a:custGeom>
              <a:avLst/>
              <a:gdLst/>
              <a:ahLst/>
              <a:cxnLst/>
              <a:rect l="l" t="t" r="r" b="b"/>
              <a:pathLst>
                <a:path w="3712" h="3530" extrusionOk="0">
                  <a:moveTo>
                    <a:pt x="1856" y="1"/>
                  </a:moveTo>
                  <a:lnTo>
                    <a:pt x="1321"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1"/>
            <p:cNvSpPr/>
            <p:nvPr/>
          </p:nvSpPr>
          <p:spPr>
            <a:xfrm>
              <a:off x="5167570" y="2095209"/>
              <a:ext cx="436299" cy="414899"/>
            </a:xfrm>
            <a:custGeom>
              <a:avLst/>
              <a:gdLst/>
              <a:ahLst/>
              <a:cxnLst/>
              <a:rect l="l" t="t" r="r" b="b"/>
              <a:pathLst>
                <a:path w="3712" h="3530" extrusionOk="0">
                  <a:moveTo>
                    <a:pt x="1857" y="1"/>
                  </a:moveTo>
                  <a:lnTo>
                    <a:pt x="1321" y="1215"/>
                  </a:lnTo>
                  <a:lnTo>
                    <a:pt x="1" y="1348"/>
                  </a:lnTo>
                  <a:lnTo>
                    <a:pt x="991" y="2233"/>
                  </a:lnTo>
                  <a:lnTo>
                    <a:pt x="710" y="3530"/>
                  </a:lnTo>
                  <a:lnTo>
                    <a:pt x="710" y="3530"/>
                  </a:lnTo>
                  <a:lnTo>
                    <a:pt x="1857" y="2861"/>
                  </a:lnTo>
                  <a:lnTo>
                    <a:pt x="3003" y="3530"/>
                  </a:lnTo>
                  <a:lnTo>
                    <a:pt x="2721"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1"/>
            <p:cNvSpPr/>
            <p:nvPr/>
          </p:nvSpPr>
          <p:spPr>
            <a:xfrm>
              <a:off x="5841168" y="2095209"/>
              <a:ext cx="436064" cy="414899"/>
            </a:xfrm>
            <a:custGeom>
              <a:avLst/>
              <a:gdLst/>
              <a:ahLst/>
              <a:cxnLst/>
              <a:rect l="l" t="t" r="r" b="b"/>
              <a:pathLst>
                <a:path w="3710" h="3530" extrusionOk="0">
                  <a:moveTo>
                    <a:pt x="1855" y="1"/>
                  </a:moveTo>
                  <a:lnTo>
                    <a:pt x="1320" y="1215"/>
                  </a:lnTo>
                  <a:lnTo>
                    <a:pt x="0" y="1348"/>
                  </a:lnTo>
                  <a:lnTo>
                    <a:pt x="989" y="2233"/>
                  </a:lnTo>
                  <a:lnTo>
                    <a:pt x="708" y="3530"/>
                  </a:lnTo>
                  <a:lnTo>
                    <a:pt x="708" y="3530"/>
                  </a:lnTo>
                  <a:lnTo>
                    <a:pt x="1855" y="2861"/>
                  </a:lnTo>
                  <a:lnTo>
                    <a:pt x="3001" y="3530"/>
                  </a:lnTo>
                  <a:lnTo>
                    <a:pt x="3001" y="3530"/>
                  </a:lnTo>
                  <a:lnTo>
                    <a:pt x="2721" y="2233"/>
                  </a:lnTo>
                  <a:lnTo>
                    <a:pt x="3710" y="1348"/>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1"/>
            <p:cNvSpPr/>
            <p:nvPr/>
          </p:nvSpPr>
          <p:spPr>
            <a:xfrm>
              <a:off x="6514532" y="2095209"/>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1"/>
            <p:cNvSpPr/>
            <p:nvPr/>
          </p:nvSpPr>
          <p:spPr>
            <a:xfrm>
              <a:off x="219" y="2099323"/>
              <a:ext cx="216269" cy="410785"/>
            </a:xfrm>
            <a:custGeom>
              <a:avLst/>
              <a:gdLst/>
              <a:ahLst/>
              <a:cxnLst/>
              <a:rect l="l" t="t" r="r" b="b"/>
              <a:pathLst>
                <a:path w="1840" h="3495" extrusionOk="0">
                  <a:moveTo>
                    <a:pt x="0" y="1"/>
                  </a:moveTo>
                  <a:lnTo>
                    <a:pt x="0" y="2835"/>
                  </a:lnTo>
                  <a:lnTo>
                    <a:pt x="1132" y="3495"/>
                  </a:lnTo>
                  <a:lnTo>
                    <a:pt x="850" y="2198"/>
                  </a:lnTo>
                  <a:lnTo>
                    <a:pt x="1840" y="1313"/>
                  </a:lnTo>
                  <a:lnTo>
                    <a:pt x="520" y="1180"/>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1"/>
            <p:cNvSpPr/>
            <p:nvPr/>
          </p:nvSpPr>
          <p:spPr>
            <a:xfrm>
              <a:off x="453672" y="3142330"/>
              <a:ext cx="436299" cy="414899"/>
            </a:xfrm>
            <a:custGeom>
              <a:avLst/>
              <a:gdLst/>
              <a:ahLst/>
              <a:cxnLst/>
              <a:rect l="l" t="t" r="r" b="b"/>
              <a:pathLst>
                <a:path w="3712" h="3530" extrusionOk="0">
                  <a:moveTo>
                    <a:pt x="1856" y="0"/>
                  </a:moveTo>
                  <a:lnTo>
                    <a:pt x="1321" y="1215"/>
                  </a:lnTo>
                  <a:lnTo>
                    <a:pt x="0" y="1348"/>
                  </a:lnTo>
                  <a:lnTo>
                    <a:pt x="990" y="2232"/>
                  </a:lnTo>
                  <a:lnTo>
                    <a:pt x="709" y="3529"/>
                  </a:lnTo>
                  <a:lnTo>
                    <a:pt x="709" y="3529"/>
                  </a:lnTo>
                  <a:lnTo>
                    <a:pt x="1856" y="2861"/>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1"/>
            <p:cNvSpPr/>
            <p:nvPr/>
          </p:nvSpPr>
          <p:spPr>
            <a:xfrm>
              <a:off x="1127036" y="3142330"/>
              <a:ext cx="436299" cy="414899"/>
            </a:xfrm>
            <a:custGeom>
              <a:avLst/>
              <a:gdLst/>
              <a:ahLst/>
              <a:cxnLst/>
              <a:rect l="l" t="t" r="r" b="b"/>
              <a:pathLst>
                <a:path w="3712" h="3530" extrusionOk="0">
                  <a:moveTo>
                    <a:pt x="1857" y="0"/>
                  </a:moveTo>
                  <a:lnTo>
                    <a:pt x="1321" y="1215"/>
                  </a:lnTo>
                  <a:lnTo>
                    <a:pt x="1" y="1348"/>
                  </a:lnTo>
                  <a:lnTo>
                    <a:pt x="991" y="2232"/>
                  </a:lnTo>
                  <a:lnTo>
                    <a:pt x="710" y="3529"/>
                  </a:lnTo>
                  <a:lnTo>
                    <a:pt x="1857" y="2861"/>
                  </a:lnTo>
                  <a:lnTo>
                    <a:pt x="3003" y="3529"/>
                  </a:lnTo>
                  <a:lnTo>
                    <a:pt x="2722" y="2232"/>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1"/>
            <p:cNvSpPr/>
            <p:nvPr/>
          </p:nvSpPr>
          <p:spPr>
            <a:xfrm>
              <a:off x="1800635" y="3142330"/>
              <a:ext cx="436064" cy="414899"/>
            </a:xfrm>
            <a:custGeom>
              <a:avLst/>
              <a:gdLst/>
              <a:ahLst/>
              <a:cxnLst/>
              <a:rect l="l" t="t" r="r" b="b"/>
              <a:pathLst>
                <a:path w="3710" h="3530" extrusionOk="0">
                  <a:moveTo>
                    <a:pt x="1855" y="0"/>
                  </a:moveTo>
                  <a:lnTo>
                    <a:pt x="1321" y="1215"/>
                  </a:lnTo>
                  <a:lnTo>
                    <a:pt x="0" y="1348"/>
                  </a:lnTo>
                  <a:lnTo>
                    <a:pt x="989" y="2232"/>
                  </a:lnTo>
                  <a:lnTo>
                    <a:pt x="708" y="3529"/>
                  </a:lnTo>
                  <a:lnTo>
                    <a:pt x="1855" y="2861"/>
                  </a:lnTo>
                  <a:lnTo>
                    <a:pt x="3002" y="3529"/>
                  </a:lnTo>
                  <a:lnTo>
                    <a:pt x="2720" y="2232"/>
                  </a:lnTo>
                  <a:lnTo>
                    <a:pt x="3710" y="1348"/>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1"/>
            <p:cNvSpPr/>
            <p:nvPr/>
          </p:nvSpPr>
          <p:spPr>
            <a:xfrm>
              <a:off x="2473998" y="3142330"/>
              <a:ext cx="436299" cy="414899"/>
            </a:xfrm>
            <a:custGeom>
              <a:avLst/>
              <a:gdLst/>
              <a:ahLst/>
              <a:cxnLst/>
              <a:rect l="l" t="t" r="r" b="b"/>
              <a:pathLst>
                <a:path w="3712" h="3530" extrusionOk="0">
                  <a:moveTo>
                    <a:pt x="1855" y="0"/>
                  </a:moveTo>
                  <a:lnTo>
                    <a:pt x="1321" y="1215"/>
                  </a:lnTo>
                  <a:lnTo>
                    <a:pt x="0" y="1348"/>
                  </a:lnTo>
                  <a:lnTo>
                    <a:pt x="990" y="2232"/>
                  </a:lnTo>
                  <a:lnTo>
                    <a:pt x="709" y="3529"/>
                  </a:lnTo>
                  <a:lnTo>
                    <a:pt x="709" y="3529"/>
                  </a:lnTo>
                  <a:lnTo>
                    <a:pt x="1855" y="2861"/>
                  </a:lnTo>
                  <a:lnTo>
                    <a:pt x="3002" y="3529"/>
                  </a:lnTo>
                  <a:lnTo>
                    <a:pt x="2721" y="2232"/>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1"/>
            <p:cNvSpPr/>
            <p:nvPr/>
          </p:nvSpPr>
          <p:spPr>
            <a:xfrm>
              <a:off x="3147362"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2"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1"/>
            <p:cNvSpPr/>
            <p:nvPr/>
          </p:nvSpPr>
          <p:spPr>
            <a:xfrm>
              <a:off x="3820725"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4" y="3529"/>
                  </a:lnTo>
                  <a:lnTo>
                    <a:pt x="3004"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1"/>
            <p:cNvSpPr/>
            <p:nvPr/>
          </p:nvSpPr>
          <p:spPr>
            <a:xfrm>
              <a:off x="4494206" y="3142330"/>
              <a:ext cx="436299" cy="414899"/>
            </a:xfrm>
            <a:custGeom>
              <a:avLst/>
              <a:gdLst/>
              <a:ahLst/>
              <a:cxnLst/>
              <a:rect l="l" t="t" r="r" b="b"/>
              <a:pathLst>
                <a:path w="3712" h="3530" extrusionOk="0">
                  <a:moveTo>
                    <a:pt x="1856" y="0"/>
                  </a:moveTo>
                  <a:lnTo>
                    <a:pt x="1321" y="1215"/>
                  </a:lnTo>
                  <a:lnTo>
                    <a:pt x="0" y="1348"/>
                  </a:lnTo>
                  <a:lnTo>
                    <a:pt x="990" y="2232"/>
                  </a:lnTo>
                  <a:lnTo>
                    <a:pt x="710" y="3529"/>
                  </a:lnTo>
                  <a:lnTo>
                    <a:pt x="710" y="3529"/>
                  </a:lnTo>
                  <a:lnTo>
                    <a:pt x="1856" y="2861"/>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1"/>
            <p:cNvSpPr/>
            <p:nvPr/>
          </p:nvSpPr>
          <p:spPr>
            <a:xfrm>
              <a:off x="5167570" y="3142330"/>
              <a:ext cx="436299" cy="414899"/>
            </a:xfrm>
            <a:custGeom>
              <a:avLst/>
              <a:gdLst/>
              <a:ahLst/>
              <a:cxnLst/>
              <a:rect l="l" t="t" r="r" b="b"/>
              <a:pathLst>
                <a:path w="3712" h="3530" extrusionOk="0">
                  <a:moveTo>
                    <a:pt x="1857" y="0"/>
                  </a:moveTo>
                  <a:lnTo>
                    <a:pt x="1321" y="1215"/>
                  </a:lnTo>
                  <a:lnTo>
                    <a:pt x="1" y="1348"/>
                  </a:lnTo>
                  <a:lnTo>
                    <a:pt x="991" y="2232"/>
                  </a:lnTo>
                  <a:lnTo>
                    <a:pt x="710" y="3529"/>
                  </a:lnTo>
                  <a:lnTo>
                    <a:pt x="710" y="3529"/>
                  </a:lnTo>
                  <a:lnTo>
                    <a:pt x="1857" y="2861"/>
                  </a:lnTo>
                  <a:lnTo>
                    <a:pt x="3003" y="3529"/>
                  </a:lnTo>
                  <a:lnTo>
                    <a:pt x="2721" y="2232"/>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1"/>
            <p:cNvSpPr/>
            <p:nvPr/>
          </p:nvSpPr>
          <p:spPr>
            <a:xfrm>
              <a:off x="5841168" y="3142330"/>
              <a:ext cx="436064" cy="414899"/>
            </a:xfrm>
            <a:custGeom>
              <a:avLst/>
              <a:gdLst/>
              <a:ahLst/>
              <a:cxnLst/>
              <a:rect l="l" t="t" r="r" b="b"/>
              <a:pathLst>
                <a:path w="3710" h="3530" extrusionOk="0">
                  <a:moveTo>
                    <a:pt x="1855" y="0"/>
                  </a:moveTo>
                  <a:lnTo>
                    <a:pt x="1320" y="1215"/>
                  </a:lnTo>
                  <a:lnTo>
                    <a:pt x="0" y="1348"/>
                  </a:lnTo>
                  <a:lnTo>
                    <a:pt x="989" y="2232"/>
                  </a:lnTo>
                  <a:lnTo>
                    <a:pt x="708" y="3529"/>
                  </a:lnTo>
                  <a:lnTo>
                    <a:pt x="708" y="3529"/>
                  </a:lnTo>
                  <a:lnTo>
                    <a:pt x="1855" y="2861"/>
                  </a:lnTo>
                  <a:lnTo>
                    <a:pt x="3001" y="3529"/>
                  </a:lnTo>
                  <a:lnTo>
                    <a:pt x="3001" y="3529"/>
                  </a:lnTo>
                  <a:lnTo>
                    <a:pt x="2721" y="2232"/>
                  </a:lnTo>
                  <a:lnTo>
                    <a:pt x="3710" y="1348"/>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1"/>
            <p:cNvSpPr/>
            <p:nvPr/>
          </p:nvSpPr>
          <p:spPr>
            <a:xfrm>
              <a:off x="6514532" y="3142330"/>
              <a:ext cx="436299" cy="414899"/>
            </a:xfrm>
            <a:custGeom>
              <a:avLst/>
              <a:gdLst/>
              <a:ahLst/>
              <a:cxnLst/>
              <a:rect l="l" t="t" r="r" b="b"/>
              <a:pathLst>
                <a:path w="3712" h="3530" extrusionOk="0">
                  <a:moveTo>
                    <a:pt x="1855" y="0"/>
                  </a:moveTo>
                  <a:lnTo>
                    <a:pt x="1321" y="1215"/>
                  </a:lnTo>
                  <a:lnTo>
                    <a:pt x="0" y="1348"/>
                  </a:lnTo>
                  <a:lnTo>
                    <a:pt x="990" y="2232"/>
                  </a:lnTo>
                  <a:lnTo>
                    <a:pt x="709" y="3529"/>
                  </a:lnTo>
                  <a:lnTo>
                    <a:pt x="1855" y="2861"/>
                  </a:lnTo>
                  <a:lnTo>
                    <a:pt x="3002" y="3529"/>
                  </a:lnTo>
                  <a:lnTo>
                    <a:pt x="3002" y="3529"/>
                  </a:lnTo>
                  <a:lnTo>
                    <a:pt x="2721" y="2232"/>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1"/>
            <p:cNvSpPr/>
            <p:nvPr/>
          </p:nvSpPr>
          <p:spPr>
            <a:xfrm>
              <a:off x="219" y="3146326"/>
              <a:ext cx="216269" cy="410902"/>
            </a:xfrm>
            <a:custGeom>
              <a:avLst/>
              <a:gdLst/>
              <a:ahLst/>
              <a:cxnLst/>
              <a:rect l="l" t="t" r="r" b="b"/>
              <a:pathLst>
                <a:path w="1840" h="3496" extrusionOk="0">
                  <a:moveTo>
                    <a:pt x="0" y="1"/>
                  </a:moveTo>
                  <a:lnTo>
                    <a:pt x="0" y="2835"/>
                  </a:lnTo>
                  <a:lnTo>
                    <a:pt x="1132" y="3495"/>
                  </a:lnTo>
                  <a:lnTo>
                    <a:pt x="850" y="2198"/>
                  </a:lnTo>
                  <a:lnTo>
                    <a:pt x="1840" y="1314"/>
                  </a:lnTo>
                  <a:lnTo>
                    <a:pt x="520" y="1181"/>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1"/>
            <p:cNvSpPr/>
            <p:nvPr/>
          </p:nvSpPr>
          <p:spPr>
            <a:xfrm>
              <a:off x="116932"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3"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1"/>
            <p:cNvSpPr/>
            <p:nvPr/>
          </p:nvSpPr>
          <p:spPr>
            <a:xfrm>
              <a:off x="790295"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4"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1"/>
            <p:cNvSpPr/>
            <p:nvPr/>
          </p:nvSpPr>
          <p:spPr>
            <a:xfrm>
              <a:off x="1463777" y="3663599"/>
              <a:ext cx="436299" cy="415016"/>
            </a:xfrm>
            <a:custGeom>
              <a:avLst/>
              <a:gdLst/>
              <a:ahLst/>
              <a:cxnLst/>
              <a:rect l="l" t="t" r="r" b="b"/>
              <a:pathLst>
                <a:path w="3712" h="3531" extrusionOk="0">
                  <a:moveTo>
                    <a:pt x="1856" y="1"/>
                  </a:moveTo>
                  <a:lnTo>
                    <a:pt x="1322" y="1216"/>
                  </a:lnTo>
                  <a:lnTo>
                    <a:pt x="0" y="1349"/>
                  </a:lnTo>
                  <a:lnTo>
                    <a:pt x="990" y="2233"/>
                  </a:lnTo>
                  <a:lnTo>
                    <a:pt x="710" y="3531"/>
                  </a:lnTo>
                  <a:lnTo>
                    <a:pt x="1856" y="2862"/>
                  </a:lnTo>
                  <a:lnTo>
                    <a:pt x="3003" y="3531"/>
                  </a:lnTo>
                  <a:lnTo>
                    <a:pt x="3003" y="3531"/>
                  </a:lnTo>
                  <a:lnTo>
                    <a:pt x="2721" y="2233"/>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1"/>
            <p:cNvSpPr/>
            <p:nvPr/>
          </p:nvSpPr>
          <p:spPr>
            <a:xfrm>
              <a:off x="2137258"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709" y="3531"/>
                  </a:lnTo>
                  <a:lnTo>
                    <a:pt x="1856" y="2862"/>
                  </a:lnTo>
                  <a:lnTo>
                    <a:pt x="3002" y="3531"/>
                  </a:lnTo>
                  <a:lnTo>
                    <a:pt x="2722" y="2233"/>
                  </a:lnTo>
                  <a:lnTo>
                    <a:pt x="3712" y="1349"/>
                  </a:lnTo>
                  <a:lnTo>
                    <a:pt x="2390"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1"/>
            <p:cNvSpPr/>
            <p:nvPr/>
          </p:nvSpPr>
          <p:spPr>
            <a:xfrm>
              <a:off x="2810739" y="3663599"/>
              <a:ext cx="436182" cy="415016"/>
            </a:xfrm>
            <a:custGeom>
              <a:avLst/>
              <a:gdLst/>
              <a:ahLst/>
              <a:cxnLst/>
              <a:rect l="l" t="t" r="r" b="b"/>
              <a:pathLst>
                <a:path w="3711" h="3531" extrusionOk="0">
                  <a:moveTo>
                    <a:pt x="1855" y="1"/>
                  </a:moveTo>
                  <a:lnTo>
                    <a:pt x="1320" y="1216"/>
                  </a:lnTo>
                  <a:lnTo>
                    <a:pt x="0" y="1349"/>
                  </a:lnTo>
                  <a:lnTo>
                    <a:pt x="990" y="2233"/>
                  </a:lnTo>
                  <a:lnTo>
                    <a:pt x="708" y="3531"/>
                  </a:lnTo>
                  <a:lnTo>
                    <a:pt x="1855" y="2862"/>
                  </a:lnTo>
                  <a:lnTo>
                    <a:pt x="3001"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1"/>
            <p:cNvSpPr/>
            <p:nvPr/>
          </p:nvSpPr>
          <p:spPr>
            <a:xfrm>
              <a:off x="3484102" y="3663599"/>
              <a:ext cx="436299" cy="415016"/>
            </a:xfrm>
            <a:custGeom>
              <a:avLst/>
              <a:gdLst/>
              <a:ahLst/>
              <a:cxnLst/>
              <a:rect l="l" t="t" r="r" b="b"/>
              <a:pathLst>
                <a:path w="3712" h="3531" extrusionOk="0">
                  <a:moveTo>
                    <a:pt x="1855" y="1"/>
                  </a:moveTo>
                  <a:lnTo>
                    <a:pt x="1321" y="1216"/>
                  </a:lnTo>
                  <a:lnTo>
                    <a:pt x="0" y="1349"/>
                  </a:lnTo>
                  <a:lnTo>
                    <a:pt x="990" y="2233"/>
                  </a:lnTo>
                  <a:lnTo>
                    <a:pt x="709" y="3531"/>
                  </a:lnTo>
                  <a:lnTo>
                    <a:pt x="1855" y="2862"/>
                  </a:lnTo>
                  <a:lnTo>
                    <a:pt x="3002" y="3531"/>
                  </a:lnTo>
                  <a:lnTo>
                    <a:pt x="3002"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1"/>
            <p:cNvSpPr/>
            <p:nvPr/>
          </p:nvSpPr>
          <p:spPr>
            <a:xfrm>
              <a:off x="4157466"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1857" y="2862"/>
                  </a:lnTo>
                  <a:lnTo>
                    <a:pt x="3003"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1"/>
            <p:cNvSpPr/>
            <p:nvPr/>
          </p:nvSpPr>
          <p:spPr>
            <a:xfrm>
              <a:off x="4830829" y="3663599"/>
              <a:ext cx="436299" cy="415016"/>
            </a:xfrm>
            <a:custGeom>
              <a:avLst/>
              <a:gdLst/>
              <a:ahLst/>
              <a:cxnLst/>
              <a:rect l="l" t="t" r="r" b="b"/>
              <a:pathLst>
                <a:path w="3712" h="3531" extrusionOk="0">
                  <a:moveTo>
                    <a:pt x="1857" y="1"/>
                  </a:moveTo>
                  <a:lnTo>
                    <a:pt x="1321" y="1216"/>
                  </a:lnTo>
                  <a:lnTo>
                    <a:pt x="1" y="1349"/>
                  </a:lnTo>
                  <a:lnTo>
                    <a:pt x="991" y="2233"/>
                  </a:lnTo>
                  <a:lnTo>
                    <a:pt x="710" y="3531"/>
                  </a:lnTo>
                  <a:lnTo>
                    <a:pt x="1857" y="2862"/>
                  </a:lnTo>
                  <a:lnTo>
                    <a:pt x="3004"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1"/>
            <p:cNvSpPr/>
            <p:nvPr/>
          </p:nvSpPr>
          <p:spPr>
            <a:xfrm>
              <a:off x="5504310" y="3663599"/>
              <a:ext cx="436299" cy="415016"/>
            </a:xfrm>
            <a:custGeom>
              <a:avLst/>
              <a:gdLst/>
              <a:ahLst/>
              <a:cxnLst/>
              <a:rect l="l" t="t" r="r" b="b"/>
              <a:pathLst>
                <a:path w="3712" h="3531" extrusionOk="0">
                  <a:moveTo>
                    <a:pt x="1856" y="1"/>
                  </a:moveTo>
                  <a:lnTo>
                    <a:pt x="1322" y="1216"/>
                  </a:lnTo>
                  <a:lnTo>
                    <a:pt x="0" y="1349"/>
                  </a:lnTo>
                  <a:lnTo>
                    <a:pt x="990" y="2233"/>
                  </a:lnTo>
                  <a:lnTo>
                    <a:pt x="710" y="3531"/>
                  </a:lnTo>
                  <a:lnTo>
                    <a:pt x="710" y="3531"/>
                  </a:lnTo>
                  <a:lnTo>
                    <a:pt x="1856" y="2862"/>
                  </a:lnTo>
                  <a:lnTo>
                    <a:pt x="3003" y="3531"/>
                  </a:lnTo>
                  <a:lnTo>
                    <a:pt x="2721" y="2233"/>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1"/>
            <p:cNvSpPr/>
            <p:nvPr/>
          </p:nvSpPr>
          <p:spPr>
            <a:xfrm>
              <a:off x="6177791"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1856" y="2862"/>
                  </a:lnTo>
                  <a:lnTo>
                    <a:pt x="3002" y="3531"/>
                  </a:lnTo>
                  <a:lnTo>
                    <a:pt x="3002" y="3531"/>
                  </a:lnTo>
                  <a:lnTo>
                    <a:pt x="2722" y="2233"/>
                  </a:lnTo>
                  <a:lnTo>
                    <a:pt x="3712" y="1349"/>
                  </a:lnTo>
                  <a:lnTo>
                    <a:pt x="2390"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1"/>
            <p:cNvSpPr/>
            <p:nvPr/>
          </p:nvSpPr>
          <p:spPr>
            <a:xfrm>
              <a:off x="6851155"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1856" y="2862"/>
                  </a:lnTo>
                  <a:lnTo>
                    <a:pt x="3002" y="3531"/>
                  </a:lnTo>
                  <a:lnTo>
                    <a:pt x="2722" y="2233"/>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1"/>
            <p:cNvSpPr/>
            <p:nvPr/>
          </p:nvSpPr>
          <p:spPr>
            <a:xfrm>
              <a:off x="453672" y="4189333"/>
              <a:ext cx="436299" cy="414899"/>
            </a:xfrm>
            <a:custGeom>
              <a:avLst/>
              <a:gdLst/>
              <a:ahLst/>
              <a:cxnLst/>
              <a:rect l="l" t="t" r="r" b="b"/>
              <a:pathLst>
                <a:path w="3712" h="3530" extrusionOk="0">
                  <a:moveTo>
                    <a:pt x="1856" y="0"/>
                  </a:moveTo>
                  <a:lnTo>
                    <a:pt x="1321" y="1215"/>
                  </a:lnTo>
                  <a:lnTo>
                    <a:pt x="0" y="1349"/>
                  </a:lnTo>
                  <a:lnTo>
                    <a:pt x="990" y="2233"/>
                  </a:lnTo>
                  <a:lnTo>
                    <a:pt x="709"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1"/>
            <p:cNvSpPr/>
            <p:nvPr/>
          </p:nvSpPr>
          <p:spPr>
            <a:xfrm>
              <a:off x="1127036" y="4189333"/>
              <a:ext cx="436299" cy="414899"/>
            </a:xfrm>
            <a:custGeom>
              <a:avLst/>
              <a:gdLst/>
              <a:ahLst/>
              <a:cxnLst/>
              <a:rect l="l" t="t" r="r" b="b"/>
              <a:pathLst>
                <a:path w="3712" h="3530" extrusionOk="0">
                  <a:moveTo>
                    <a:pt x="1857" y="0"/>
                  </a:moveTo>
                  <a:lnTo>
                    <a:pt x="1321" y="1215"/>
                  </a:lnTo>
                  <a:lnTo>
                    <a:pt x="1" y="1349"/>
                  </a:lnTo>
                  <a:lnTo>
                    <a:pt x="991" y="2233"/>
                  </a:lnTo>
                  <a:lnTo>
                    <a:pt x="710" y="3529"/>
                  </a:lnTo>
                  <a:lnTo>
                    <a:pt x="710" y="3529"/>
                  </a:lnTo>
                  <a:lnTo>
                    <a:pt x="1857" y="2861"/>
                  </a:lnTo>
                  <a:lnTo>
                    <a:pt x="3003" y="3529"/>
                  </a:lnTo>
                  <a:lnTo>
                    <a:pt x="2722" y="2233"/>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1"/>
            <p:cNvSpPr/>
            <p:nvPr/>
          </p:nvSpPr>
          <p:spPr>
            <a:xfrm>
              <a:off x="1800635" y="4189333"/>
              <a:ext cx="436064" cy="414899"/>
            </a:xfrm>
            <a:custGeom>
              <a:avLst/>
              <a:gdLst/>
              <a:ahLst/>
              <a:cxnLst/>
              <a:rect l="l" t="t" r="r" b="b"/>
              <a:pathLst>
                <a:path w="3710" h="3530" extrusionOk="0">
                  <a:moveTo>
                    <a:pt x="1855" y="0"/>
                  </a:moveTo>
                  <a:lnTo>
                    <a:pt x="1321" y="1215"/>
                  </a:lnTo>
                  <a:lnTo>
                    <a:pt x="0" y="1349"/>
                  </a:lnTo>
                  <a:lnTo>
                    <a:pt x="989" y="2233"/>
                  </a:lnTo>
                  <a:lnTo>
                    <a:pt x="708" y="3529"/>
                  </a:lnTo>
                  <a:lnTo>
                    <a:pt x="708" y="3529"/>
                  </a:lnTo>
                  <a:lnTo>
                    <a:pt x="1855" y="2861"/>
                  </a:lnTo>
                  <a:lnTo>
                    <a:pt x="3002" y="3529"/>
                  </a:lnTo>
                  <a:lnTo>
                    <a:pt x="2720" y="2233"/>
                  </a:lnTo>
                  <a:lnTo>
                    <a:pt x="3710" y="1349"/>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1"/>
            <p:cNvSpPr/>
            <p:nvPr/>
          </p:nvSpPr>
          <p:spPr>
            <a:xfrm>
              <a:off x="2473998" y="4189333"/>
              <a:ext cx="436299" cy="414899"/>
            </a:xfrm>
            <a:custGeom>
              <a:avLst/>
              <a:gdLst/>
              <a:ahLst/>
              <a:cxnLst/>
              <a:rect l="l" t="t" r="r" b="b"/>
              <a:pathLst>
                <a:path w="3712" h="3530" extrusionOk="0">
                  <a:moveTo>
                    <a:pt x="1855" y="0"/>
                  </a:moveTo>
                  <a:lnTo>
                    <a:pt x="1321" y="1215"/>
                  </a:lnTo>
                  <a:lnTo>
                    <a:pt x="0" y="1349"/>
                  </a:lnTo>
                  <a:lnTo>
                    <a:pt x="990" y="2233"/>
                  </a:lnTo>
                  <a:lnTo>
                    <a:pt x="709" y="3529"/>
                  </a:lnTo>
                  <a:lnTo>
                    <a:pt x="709" y="3529"/>
                  </a:lnTo>
                  <a:lnTo>
                    <a:pt x="1855" y="2861"/>
                  </a:lnTo>
                  <a:lnTo>
                    <a:pt x="3002" y="3529"/>
                  </a:lnTo>
                  <a:lnTo>
                    <a:pt x="3002" y="3529"/>
                  </a:lnTo>
                  <a:lnTo>
                    <a:pt x="2721" y="2233"/>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1"/>
            <p:cNvSpPr/>
            <p:nvPr/>
          </p:nvSpPr>
          <p:spPr>
            <a:xfrm>
              <a:off x="3147362"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2" y="3529"/>
                  </a:lnTo>
                  <a:lnTo>
                    <a:pt x="3002"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1"/>
            <p:cNvSpPr/>
            <p:nvPr/>
          </p:nvSpPr>
          <p:spPr>
            <a:xfrm>
              <a:off x="3820725"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4" y="3529"/>
                  </a:lnTo>
                  <a:lnTo>
                    <a:pt x="3004"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1"/>
            <p:cNvSpPr/>
            <p:nvPr/>
          </p:nvSpPr>
          <p:spPr>
            <a:xfrm>
              <a:off x="4494206" y="4189333"/>
              <a:ext cx="436299" cy="414899"/>
            </a:xfrm>
            <a:custGeom>
              <a:avLst/>
              <a:gdLst/>
              <a:ahLst/>
              <a:cxnLst/>
              <a:rect l="l" t="t" r="r" b="b"/>
              <a:pathLst>
                <a:path w="3712" h="3530" extrusionOk="0">
                  <a:moveTo>
                    <a:pt x="1856" y="0"/>
                  </a:moveTo>
                  <a:lnTo>
                    <a:pt x="1321" y="1215"/>
                  </a:lnTo>
                  <a:lnTo>
                    <a:pt x="0" y="1349"/>
                  </a:lnTo>
                  <a:lnTo>
                    <a:pt x="990" y="2233"/>
                  </a:lnTo>
                  <a:lnTo>
                    <a:pt x="710" y="3529"/>
                  </a:lnTo>
                  <a:lnTo>
                    <a:pt x="710"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1"/>
            <p:cNvSpPr/>
            <p:nvPr/>
          </p:nvSpPr>
          <p:spPr>
            <a:xfrm>
              <a:off x="5167570" y="4189333"/>
              <a:ext cx="436299" cy="414899"/>
            </a:xfrm>
            <a:custGeom>
              <a:avLst/>
              <a:gdLst/>
              <a:ahLst/>
              <a:cxnLst/>
              <a:rect l="l" t="t" r="r" b="b"/>
              <a:pathLst>
                <a:path w="3712" h="3530" extrusionOk="0">
                  <a:moveTo>
                    <a:pt x="1857" y="0"/>
                  </a:moveTo>
                  <a:lnTo>
                    <a:pt x="1321" y="1215"/>
                  </a:lnTo>
                  <a:lnTo>
                    <a:pt x="1" y="1349"/>
                  </a:lnTo>
                  <a:lnTo>
                    <a:pt x="991" y="2233"/>
                  </a:lnTo>
                  <a:lnTo>
                    <a:pt x="710" y="3529"/>
                  </a:lnTo>
                  <a:lnTo>
                    <a:pt x="710" y="3529"/>
                  </a:lnTo>
                  <a:lnTo>
                    <a:pt x="1857" y="2861"/>
                  </a:lnTo>
                  <a:lnTo>
                    <a:pt x="3003" y="3529"/>
                  </a:lnTo>
                  <a:lnTo>
                    <a:pt x="3003" y="3529"/>
                  </a:lnTo>
                  <a:lnTo>
                    <a:pt x="2721" y="2233"/>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1"/>
            <p:cNvSpPr/>
            <p:nvPr/>
          </p:nvSpPr>
          <p:spPr>
            <a:xfrm>
              <a:off x="5841168" y="4189333"/>
              <a:ext cx="436064" cy="414899"/>
            </a:xfrm>
            <a:custGeom>
              <a:avLst/>
              <a:gdLst/>
              <a:ahLst/>
              <a:cxnLst/>
              <a:rect l="l" t="t" r="r" b="b"/>
              <a:pathLst>
                <a:path w="3710" h="3530" extrusionOk="0">
                  <a:moveTo>
                    <a:pt x="1855" y="0"/>
                  </a:moveTo>
                  <a:lnTo>
                    <a:pt x="1320" y="1215"/>
                  </a:lnTo>
                  <a:lnTo>
                    <a:pt x="0" y="1349"/>
                  </a:lnTo>
                  <a:lnTo>
                    <a:pt x="989" y="2233"/>
                  </a:lnTo>
                  <a:lnTo>
                    <a:pt x="708" y="3529"/>
                  </a:lnTo>
                  <a:lnTo>
                    <a:pt x="708" y="3529"/>
                  </a:lnTo>
                  <a:lnTo>
                    <a:pt x="1855" y="2861"/>
                  </a:lnTo>
                  <a:lnTo>
                    <a:pt x="3001" y="3529"/>
                  </a:lnTo>
                  <a:lnTo>
                    <a:pt x="3001" y="3529"/>
                  </a:lnTo>
                  <a:lnTo>
                    <a:pt x="2721" y="2233"/>
                  </a:lnTo>
                  <a:lnTo>
                    <a:pt x="3710" y="1349"/>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1"/>
            <p:cNvSpPr/>
            <p:nvPr/>
          </p:nvSpPr>
          <p:spPr>
            <a:xfrm>
              <a:off x="6514532" y="4189333"/>
              <a:ext cx="436299" cy="414899"/>
            </a:xfrm>
            <a:custGeom>
              <a:avLst/>
              <a:gdLst/>
              <a:ahLst/>
              <a:cxnLst/>
              <a:rect l="l" t="t" r="r" b="b"/>
              <a:pathLst>
                <a:path w="3712" h="3530" extrusionOk="0">
                  <a:moveTo>
                    <a:pt x="1855" y="0"/>
                  </a:moveTo>
                  <a:lnTo>
                    <a:pt x="1321" y="1215"/>
                  </a:lnTo>
                  <a:lnTo>
                    <a:pt x="0" y="1349"/>
                  </a:lnTo>
                  <a:lnTo>
                    <a:pt x="990" y="2233"/>
                  </a:lnTo>
                  <a:lnTo>
                    <a:pt x="709" y="3529"/>
                  </a:lnTo>
                  <a:lnTo>
                    <a:pt x="709" y="3529"/>
                  </a:lnTo>
                  <a:lnTo>
                    <a:pt x="1855" y="2861"/>
                  </a:lnTo>
                  <a:lnTo>
                    <a:pt x="3002" y="3529"/>
                  </a:lnTo>
                  <a:lnTo>
                    <a:pt x="3002" y="3529"/>
                  </a:lnTo>
                  <a:lnTo>
                    <a:pt x="2721" y="2233"/>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1"/>
            <p:cNvSpPr/>
            <p:nvPr/>
          </p:nvSpPr>
          <p:spPr>
            <a:xfrm>
              <a:off x="219" y="4193565"/>
              <a:ext cx="216269" cy="410667"/>
            </a:xfrm>
            <a:custGeom>
              <a:avLst/>
              <a:gdLst/>
              <a:ahLst/>
              <a:cxnLst/>
              <a:rect l="l" t="t" r="r" b="b"/>
              <a:pathLst>
                <a:path w="1840" h="3494" extrusionOk="0">
                  <a:moveTo>
                    <a:pt x="0" y="0"/>
                  </a:moveTo>
                  <a:lnTo>
                    <a:pt x="0" y="2835"/>
                  </a:lnTo>
                  <a:lnTo>
                    <a:pt x="1132" y="3493"/>
                  </a:lnTo>
                  <a:lnTo>
                    <a:pt x="850" y="2197"/>
                  </a:lnTo>
                  <a:lnTo>
                    <a:pt x="1840" y="1313"/>
                  </a:lnTo>
                  <a:lnTo>
                    <a:pt x="520" y="1179"/>
                  </a:lnTo>
                  <a:lnTo>
                    <a:pt x="0"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1"/>
            <p:cNvSpPr/>
            <p:nvPr/>
          </p:nvSpPr>
          <p:spPr>
            <a:xfrm>
              <a:off x="116932"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1"/>
            <p:cNvSpPr/>
            <p:nvPr/>
          </p:nvSpPr>
          <p:spPr>
            <a:xfrm>
              <a:off x="790295"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4"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1"/>
            <p:cNvSpPr/>
            <p:nvPr/>
          </p:nvSpPr>
          <p:spPr>
            <a:xfrm>
              <a:off x="1463777" y="4710720"/>
              <a:ext cx="436299" cy="414899"/>
            </a:xfrm>
            <a:custGeom>
              <a:avLst/>
              <a:gdLst/>
              <a:ahLst/>
              <a:cxnLst/>
              <a:rect l="l" t="t" r="r" b="b"/>
              <a:pathLst>
                <a:path w="3712" h="3530" extrusionOk="0">
                  <a:moveTo>
                    <a:pt x="1856" y="1"/>
                  </a:moveTo>
                  <a:lnTo>
                    <a:pt x="1322" y="1215"/>
                  </a:lnTo>
                  <a:lnTo>
                    <a:pt x="0" y="1348"/>
                  </a:lnTo>
                  <a:lnTo>
                    <a:pt x="990" y="2233"/>
                  </a:lnTo>
                  <a:lnTo>
                    <a:pt x="710" y="3530"/>
                  </a:lnTo>
                  <a:lnTo>
                    <a:pt x="1856" y="2861"/>
                  </a:lnTo>
                  <a:lnTo>
                    <a:pt x="3003" y="3530"/>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1"/>
            <p:cNvSpPr/>
            <p:nvPr/>
          </p:nvSpPr>
          <p:spPr>
            <a:xfrm>
              <a:off x="2137258"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0"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1"/>
            <p:cNvSpPr/>
            <p:nvPr/>
          </p:nvSpPr>
          <p:spPr>
            <a:xfrm>
              <a:off x="2810739" y="4710720"/>
              <a:ext cx="436182" cy="414899"/>
            </a:xfrm>
            <a:custGeom>
              <a:avLst/>
              <a:gdLst/>
              <a:ahLst/>
              <a:cxnLst/>
              <a:rect l="l" t="t" r="r" b="b"/>
              <a:pathLst>
                <a:path w="3711" h="3530" extrusionOk="0">
                  <a:moveTo>
                    <a:pt x="1855" y="1"/>
                  </a:moveTo>
                  <a:lnTo>
                    <a:pt x="1320" y="1215"/>
                  </a:lnTo>
                  <a:lnTo>
                    <a:pt x="0" y="1348"/>
                  </a:lnTo>
                  <a:lnTo>
                    <a:pt x="990" y="2233"/>
                  </a:lnTo>
                  <a:lnTo>
                    <a:pt x="708" y="3530"/>
                  </a:lnTo>
                  <a:lnTo>
                    <a:pt x="1855" y="2861"/>
                  </a:lnTo>
                  <a:lnTo>
                    <a:pt x="3001" y="3530"/>
                  </a:lnTo>
                  <a:lnTo>
                    <a:pt x="3001"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1"/>
            <p:cNvSpPr/>
            <p:nvPr/>
          </p:nvSpPr>
          <p:spPr>
            <a:xfrm>
              <a:off x="3484102" y="4710720"/>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1"/>
            <p:cNvSpPr/>
            <p:nvPr/>
          </p:nvSpPr>
          <p:spPr>
            <a:xfrm>
              <a:off x="4157466"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1"/>
            <p:cNvSpPr/>
            <p:nvPr/>
          </p:nvSpPr>
          <p:spPr>
            <a:xfrm>
              <a:off x="4830829" y="4710720"/>
              <a:ext cx="436299" cy="414899"/>
            </a:xfrm>
            <a:custGeom>
              <a:avLst/>
              <a:gdLst/>
              <a:ahLst/>
              <a:cxnLst/>
              <a:rect l="l" t="t" r="r" b="b"/>
              <a:pathLst>
                <a:path w="3712" h="3530" extrusionOk="0">
                  <a:moveTo>
                    <a:pt x="1857" y="1"/>
                  </a:moveTo>
                  <a:lnTo>
                    <a:pt x="1321" y="1215"/>
                  </a:lnTo>
                  <a:lnTo>
                    <a:pt x="1" y="1348"/>
                  </a:lnTo>
                  <a:lnTo>
                    <a:pt x="991" y="2233"/>
                  </a:lnTo>
                  <a:lnTo>
                    <a:pt x="710" y="3530"/>
                  </a:lnTo>
                  <a:lnTo>
                    <a:pt x="1857" y="2861"/>
                  </a:lnTo>
                  <a:lnTo>
                    <a:pt x="3004"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1"/>
            <p:cNvSpPr/>
            <p:nvPr/>
          </p:nvSpPr>
          <p:spPr>
            <a:xfrm>
              <a:off x="5504310" y="4710720"/>
              <a:ext cx="436299" cy="414899"/>
            </a:xfrm>
            <a:custGeom>
              <a:avLst/>
              <a:gdLst/>
              <a:ahLst/>
              <a:cxnLst/>
              <a:rect l="l" t="t" r="r" b="b"/>
              <a:pathLst>
                <a:path w="3712" h="3530" extrusionOk="0">
                  <a:moveTo>
                    <a:pt x="1856" y="1"/>
                  </a:moveTo>
                  <a:lnTo>
                    <a:pt x="1322"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1"/>
            <p:cNvSpPr/>
            <p:nvPr/>
          </p:nvSpPr>
          <p:spPr>
            <a:xfrm>
              <a:off x="6177791"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3002" y="3530"/>
                  </a:lnTo>
                  <a:lnTo>
                    <a:pt x="2722" y="2233"/>
                  </a:lnTo>
                  <a:lnTo>
                    <a:pt x="3712" y="1348"/>
                  </a:lnTo>
                  <a:lnTo>
                    <a:pt x="2390"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1"/>
            <p:cNvSpPr/>
            <p:nvPr/>
          </p:nvSpPr>
          <p:spPr>
            <a:xfrm>
              <a:off x="6851155"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1"/>
            <p:cNvSpPr/>
            <p:nvPr/>
          </p:nvSpPr>
          <p:spPr>
            <a:xfrm>
              <a:off x="7524636" y="522471"/>
              <a:ext cx="436299" cy="415016"/>
            </a:xfrm>
            <a:custGeom>
              <a:avLst/>
              <a:gdLst/>
              <a:ahLst/>
              <a:cxnLst/>
              <a:rect l="l" t="t" r="r" b="b"/>
              <a:pathLst>
                <a:path w="3712" h="3531" extrusionOk="0">
                  <a:moveTo>
                    <a:pt x="1855" y="0"/>
                  </a:moveTo>
                  <a:lnTo>
                    <a:pt x="1321" y="1215"/>
                  </a:lnTo>
                  <a:lnTo>
                    <a:pt x="0" y="1348"/>
                  </a:lnTo>
                  <a:lnTo>
                    <a:pt x="990" y="2233"/>
                  </a:lnTo>
                  <a:lnTo>
                    <a:pt x="709" y="3530"/>
                  </a:lnTo>
                  <a:lnTo>
                    <a:pt x="1855" y="2861"/>
                  </a:lnTo>
                  <a:lnTo>
                    <a:pt x="3003" y="3530"/>
                  </a:lnTo>
                  <a:lnTo>
                    <a:pt x="3003"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1"/>
            <p:cNvSpPr/>
            <p:nvPr/>
          </p:nvSpPr>
          <p:spPr>
            <a:xfrm>
              <a:off x="7187895"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2" y="3529"/>
                  </a:lnTo>
                  <a:lnTo>
                    <a:pt x="2722" y="2232"/>
                  </a:lnTo>
                  <a:lnTo>
                    <a:pt x="3712"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1"/>
            <p:cNvSpPr/>
            <p:nvPr/>
          </p:nvSpPr>
          <p:spPr>
            <a:xfrm>
              <a:off x="7524636" y="1569592"/>
              <a:ext cx="436299" cy="414899"/>
            </a:xfrm>
            <a:custGeom>
              <a:avLst/>
              <a:gdLst/>
              <a:ahLst/>
              <a:cxnLst/>
              <a:rect l="l" t="t" r="r" b="b"/>
              <a:pathLst>
                <a:path w="3712" h="3530" extrusionOk="0">
                  <a:moveTo>
                    <a:pt x="1855" y="0"/>
                  </a:moveTo>
                  <a:lnTo>
                    <a:pt x="1321" y="1215"/>
                  </a:lnTo>
                  <a:lnTo>
                    <a:pt x="0" y="1347"/>
                  </a:lnTo>
                  <a:lnTo>
                    <a:pt x="990" y="2232"/>
                  </a:lnTo>
                  <a:lnTo>
                    <a:pt x="709" y="3529"/>
                  </a:lnTo>
                  <a:lnTo>
                    <a:pt x="1855" y="2860"/>
                  </a:lnTo>
                  <a:lnTo>
                    <a:pt x="3003"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1"/>
            <p:cNvSpPr/>
            <p:nvPr/>
          </p:nvSpPr>
          <p:spPr>
            <a:xfrm>
              <a:off x="7187895"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2"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1"/>
            <p:cNvSpPr/>
            <p:nvPr/>
          </p:nvSpPr>
          <p:spPr>
            <a:xfrm>
              <a:off x="7524636" y="2616595"/>
              <a:ext cx="436299" cy="414899"/>
            </a:xfrm>
            <a:custGeom>
              <a:avLst/>
              <a:gdLst/>
              <a:ahLst/>
              <a:cxnLst/>
              <a:rect l="l" t="t" r="r" b="b"/>
              <a:pathLst>
                <a:path w="3712" h="3530" extrusionOk="0">
                  <a:moveTo>
                    <a:pt x="1855" y="0"/>
                  </a:moveTo>
                  <a:lnTo>
                    <a:pt x="1321" y="1215"/>
                  </a:lnTo>
                  <a:lnTo>
                    <a:pt x="0" y="1349"/>
                  </a:lnTo>
                  <a:lnTo>
                    <a:pt x="990" y="2232"/>
                  </a:lnTo>
                  <a:lnTo>
                    <a:pt x="709" y="3529"/>
                  </a:lnTo>
                  <a:lnTo>
                    <a:pt x="1855" y="2862"/>
                  </a:lnTo>
                  <a:lnTo>
                    <a:pt x="3003"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1"/>
            <p:cNvSpPr/>
            <p:nvPr/>
          </p:nvSpPr>
          <p:spPr>
            <a:xfrm>
              <a:off x="7187895"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1"/>
            <p:cNvSpPr/>
            <p:nvPr/>
          </p:nvSpPr>
          <p:spPr>
            <a:xfrm>
              <a:off x="7187895"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1856" y="2861"/>
                  </a:lnTo>
                  <a:lnTo>
                    <a:pt x="3002" y="3529"/>
                  </a:lnTo>
                  <a:lnTo>
                    <a:pt x="3002"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1"/>
            <p:cNvSpPr/>
            <p:nvPr/>
          </p:nvSpPr>
          <p:spPr>
            <a:xfrm>
              <a:off x="7524636" y="3663599"/>
              <a:ext cx="436299" cy="415016"/>
            </a:xfrm>
            <a:custGeom>
              <a:avLst/>
              <a:gdLst/>
              <a:ahLst/>
              <a:cxnLst/>
              <a:rect l="l" t="t" r="r" b="b"/>
              <a:pathLst>
                <a:path w="3712" h="3531" extrusionOk="0">
                  <a:moveTo>
                    <a:pt x="1855" y="1"/>
                  </a:moveTo>
                  <a:lnTo>
                    <a:pt x="1321" y="1216"/>
                  </a:lnTo>
                  <a:lnTo>
                    <a:pt x="0" y="1349"/>
                  </a:lnTo>
                  <a:lnTo>
                    <a:pt x="990" y="2233"/>
                  </a:lnTo>
                  <a:lnTo>
                    <a:pt x="709" y="3531"/>
                  </a:lnTo>
                  <a:lnTo>
                    <a:pt x="1855" y="2862"/>
                  </a:lnTo>
                  <a:lnTo>
                    <a:pt x="3003"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1"/>
            <p:cNvSpPr/>
            <p:nvPr/>
          </p:nvSpPr>
          <p:spPr>
            <a:xfrm>
              <a:off x="7187895"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2" y="3529"/>
                  </a:lnTo>
                  <a:lnTo>
                    <a:pt x="3002"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1"/>
            <p:cNvSpPr/>
            <p:nvPr/>
          </p:nvSpPr>
          <p:spPr>
            <a:xfrm>
              <a:off x="7524636" y="4710720"/>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3"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1"/>
            <p:cNvSpPr/>
            <p:nvPr/>
          </p:nvSpPr>
          <p:spPr>
            <a:xfrm>
              <a:off x="8198000"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1857" y="2861"/>
                  </a:lnTo>
                  <a:lnTo>
                    <a:pt x="3003" y="3530"/>
                  </a:lnTo>
                  <a:lnTo>
                    <a:pt x="2721" y="2233"/>
                  </a:lnTo>
                  <a:lnTo>
                    <a:pt x="3712" y="1348"/>
                  </a:lnTo>
                  <a:lnTo>
                    <a:pt x="2391" y="1215"/>
                  </a:lnTo>
                  <a:lnTo>
                    <a:pt x="1857" y="0"/>
                  </a:lnTo>
                  <a:close/>
                  <a:moveTo>
                    <a:pt x="3003" y="3530"/>
                  </a:moveTo>
                  <a:lnTo>
                    <a:pt x="3003" y="3530"/>
                  </a:lnTo>
                  <a:lnTo>
                    <a:pt x="3003" y="353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1"/>
            <p:cNvSpPr/>
            <p:nvPr/>
          </p:nvSpPr>
          <p:spPr>
            <a:xfrm>
              <a:off x="7861259"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4" y="3529"/>
                  </a:lnTo>
                  <a:lnTo>
                    <a:pt x="2722" y="2232"/>
                  </a:lnTo>
                  <a:lnTo>
                    <a:pt x="3712"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1"/>
            <p:cNvSpPr/>
            <p:nvPr/>
          </p:nvSpPr>
          <p:spPr>
            <a:xfrm>
              <a:off x="8198000"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1"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1"/>
            <p:cNvSpPr/>
            <p:nvPr/>
          </p:nvSpPr>
          <p:spPr>
            <a:xfrm>
              <a:off x="7861259"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4"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1"/>
            <p:cNvSpPr/>
            <p:nvPr/>
          </p:nvSpPr>
          <p:spPr>
            <a:xfrm>
              <a:off x="8198000"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1"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1"/>
            <p:cNvSpPr/>
            <p:nvPr/>
          </p:nvSpPr>
          <p:spPr>
            <a:xfrm>
              <a:off x="7861259"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4"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1"/>
            <p:cNvSpPr/>
            <p:nvPr/>
          </p:nvSpPr>
          <p:spPr>
            <a:xfrm>
              <a:off x="7861259"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4"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1"/>
            <p:cNvSpPr/>
            <p:nvPr/>
          </p:nvSpPr>
          <p:spPr>
            <a:xfrm>
              <a:off x="8198000"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3" y="3531"/>
                  </a:lnTo>
                  <a:lnTo>
                    <a:pt x="2721"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1"/>
            <p:cNvSpPr/>
            <p:nvPr/>
          </p:nvSpPr>
          <p:spPr>
            <a:xfrm>
              <a:off x="7861259"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4"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1"/>
            <p:cNvSpPr/>
            <p:nvPr/>
          </p:nvSpPr>
          <p:spPr>
            <a:xfrm>
              <a:off x="8198000"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2721"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1"/>
            <p:cNvSpPr/>
            <p:nvPr/>
          </p:nvSpPr>
          <p:spPr>
            <a:xfrm>
              <a:off x="8534740" y="1085"/>
              <a:ext cx="436299" cy="414899"/>
            </a:xfrm>
            <a:custGeom>
              <a:avLst/>
              <a:gdLst/>
              <a:ahLst/>
              <a:cxnLst/>
              <a:rect l="l" t="t" r="r" b="b"/>
              <a:pathLst>
                <a:path w="3712" h="3530" extrusionOk="0">
                  <a:moveTo>
                    <a:pt x="1856" y="1"/>
                  </a:moveTo>
                  <a:lnTo>
                    <a:pt x="1321" y="1215"/>
                  </a:lnTo>
                  <a:lnTo>
                    <a:pt x="0" y="1349"/>
                  </a:lnTo>
                  <a:lnTo>
                    <a:pt x="990" y="2232"/>
                  </a:lnTo>
                  <a:lnTo>
                    <a:pt x="710" y="3529"/>
                  </a:lnTo>
                  <a:lnTo>
                    <a:pt x="1856" y="2862"/>
                  </a:lnTo>
                  <a:lnTo>
                    <a:pt x="3003" y="3529"/>
                  </a:lnTo>
                  <a:lnTo>
                    <a:pt x="2721" y="2232"/>
                  </a:lnTo>
                  <a:lnTo>
                    <a:pt x="3711" y="1349"/>
                  </a:lnTo>
                  <a:lnTo>
                    <a:pt x="2391" y="1215"/>
                  </a:lnTo>
                  <a:lnTo>
                    <a:pt x="1856" y="1"/>
                  </a:lnTo>
                  <a:close/>
                  <a:moveTo>
                    <a:pt x="3003" y="3529"/>
                  </a:moveTo>
                  <a:lnTo>
                    <a:pt x="3003" y="3529"/>
                  </a:lnTo>
                  <a:lnTo>
                    <a:pt x="3003"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1"/>
            <p:cNvSpPr/>
            <p:nvPr/>
          </p:nvSpPr>
          <p:spPr>
            <a:xfrm>
              <a:off x="8534740" y="1048088"/>
              <a:ext cx="436299" cy="415016"/>
            </a:xfrm>
            <a:custGeom>
              <a:avLst/>
              <a:gdLst/>
              <a:ahLst/>
              <a:cxnLst/>
              <a:rect l="l" t="t" r="r" b="b"/>
              <a:pathLst>
                <a:path w="3712" h="3531" extrusionOk="0">
                  <a:moveTo>
                    <a:pt x="1856" y="1"/>
                  </a:moveTo>
                  <a:lnTo>
                    <a:pt x="1321" y="1216"/>
                  </a:lnTo>
                  <a:lnTo>
                    <a:pt x="0" y="1349"/>
                  </a:lnTo>
                  <a:lnTo>
                    <a:pt x="990" y="2234"/>
                  </a:lnTo>
                  <a:lnTo>
                    <a:pt x="710"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1"/>
            <p:cNvSpPr/>
            <p:nvPr/>
          </p:nvSpPr>
          <p:spPr>
            <a:xfrm>
              <a:off x="8534740" y="2095209"/>
              <a:ext cx="436299" cy="414899"/>
            </a:xfrm>
            <a:custGeom>
              <a:avLst/>
              <a:gdLst/>
              <a:ahLst/>
              <a:cxnLst/>
              <a:rect l="l" t="t" r="r" b="b"/>
              <a:pathLst>
                <a:path w="3712" h="3530" extrusionOk="0">
                  <a:moveTo>
                    <a:pt x="1856" y="1"/>
                  </a:moveTo>
                  <a:lnTo>
                    <a:pt x="1321"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1"/>
            <p:cNvSpPr/>
            <p:nvPr/>
          </p:nvSpPr>
          <p:spPr>
            <a:xfrm>
              <a:off x="8534740" y="3142330"/>
              <a:ext cx="436299" cy="414899"/>
            </a:xfrm>
            <a:custGeom>
              <a:avLst/>
              <a:gdLst/>
              <a:ahLst/>
              <a:cxnLst/>
              <a:rect l="l" t="t" r="r" b="b"/>
              <a:pathLst>
                <a:path w="3712" h="3530" extrusionOk="0">
                  <a:moveTo>
                    <a:pt x="1856" y="0"/>
                  </a:moveTo>
                  <a:lnTo>
                    <a:pt x="1321" y="1215"/>
                  </a:lnTo>
                  <a:lnTo>
                    <a:pt x="0" y="1348"/>
                  </a:lnTo>
                  <a:lnTo>
                    <a:pt x="990" y="2232"/>
                  </a:lnTo>
                  <a:lnTo>
                    <a:pt x="710" y="3529"/>
                  </a:lnTo>
                  <a:lnTo>
                    <a:pt x="1856" y="2861"/>
                  </a:lnTo>
                  <a:lnTo>
                    <a:pt x="3003" y="3529"/>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1"/>
            <p:cNvSpPr/>
            <p:nvPr/>
          </p:nvSpPr>
          <p:spPr>
            <a:xfrm>
              <a:off x="8534740" y="4189333"/>
              <a:ext cx="436299" cy="414899"/>
            </a:xfrm>
            <a:custGeom>
              <a:avLst/>
              <a:gdLst/>
              <a:ahLst/>
              <a:cxnLst/>
              <a:rect l="l" t="t" r="r" b="b"/>
              <a:pathLst>
                <a:path w="3712" h="3530" extrusionOk="0">
                  <a:moveTo>
                    <a:pt x="1856" y="0"/>
                  </a:moveTo>
                  <a:lnTo>
                    <a:pt x="1321" y="1215"/>
                  </a:lnTo>
                  <a:lnTo>
                    <a:pt x="0" y="1349"/>
                  </a:lnTo>
                  <a:lnTo>
                    <a:pt x="990" y="2233"/>
                  </a:lnTo>
                  <a:lnTo>
                    <a:pt x="710" y="3529"/>
                  </a:lnTo>
                  <a:lnTo>
                    <a:pt x="710"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1"/>
            <p:cNvSpPr/>
            <p:nvPr/>
          </p:nvSpPr>
          <p:spPr>
            <a:xfrm>
              <a:off x="8871363" y="522471"/>
              <a:ext cx="272569" cy="415016"/>
            </a:xfrm>
            <a:custGeom>
              <a:avLst/>
              <a:gdLst/>
              <a:ahLst/>
              <a:cxnLst/>
              <a:rect l="l" t="t" r="r" b="b"/>
              <a:pathLst>
                <a:path w="2319" h="3531" extrusionOk="0">
                  <a:moveTo>
                    <a:pt x="1857" y="0"/>
                  </a:moveTo>
                  <a:lnTo>
                    <a:pt x="1321" y="1215"/>
                  </a:lnTo>
                  <a:lnTo>
                    <a:pt x="1" y="1348"/>
                  </a:lnTo>
                  <a:lnTo>
                    <a:pt x="991" y="2233"/>
                  </a:lnTo>
                  <a:lnTo>
                    <a:pt x="710" y="3530"/>
                  </a:lnTo>
                  <a:lnTo>
                    <a:pt x="1857" y="2861"/>
                  </a:lnTo>
                  <a:lnTo>
                    <a:pt x="2318" y="3130"/>
                  </a:lnTo>
                  <a:lnTo>
                    <a:pt x="2318" y="1048"/>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1"/>
            <p:cNvSpPr/>
            <p:nvPr/>
          </p:nvSpPr>
          <p:spPr>
            <a:xfrm>
              <a:off x="8871363" y="1569592"/>
              <a:ext cx="272569" cy="414899"/>
            </a:xfrm>
            <a:custGeom>
              <a:avLst/>
              <a:gdLst/>
              <a:ahLst/>
              <a:cxnLst/>
              <a:rect l="l" t="t" r="r" b="b"/>
              <a:pathLst>
                <a:path w="2319" h="3530" extrusionOk="0">
                  <a:moveTo>
                    <a:pt x="1857" y="0"/>
                  </a:moveTo>
                  <a:lnTo>
                    <a:pt x="1321" y="1215"/>
                  </a:lnTo>
                  <a:lnTo>
                    <a:pt x="1" y="1347"/>
                  </a:lnTo>
                  <a:lnTo>
                    <a:pt x="991" y="2232"/>
                  </a:lnTo>
                  <a:lnTo>
                    <a:pt x="710" y="3529"/>
                  </a:lnTo>
                  <a:lnTo>
                    <a:pt x="1857" y="2860"/>
                  </a:lnTo>
                  <a:lnTo>
                    <a:pt x="2318" y="3129"/>
                  </a:lnTo>
                  <a:lnTo>
                    <a:pt x="2318" y="1047"/>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1"/>
            <p:cNvSpPr/>
            <p:nvPr/>
          </p:nvSpPr>
          <p:spPr>
            <a:xfrm>
              <a:off x="8871363" y="2616595"/>
              <a:ext cx="272569" cy="414899"/>
            </a:xfrm>
            <a:custGeom>
              <a:avLst/>
              <a:gdLst/>
              <a:ahLst/>
              <a:cxnLst/>
              <a:rect l="l" t="t" r="r" b="b"/>
              <a:pathLst>
                <a:path w="2319" h="3530" extrusionOk="0">
                  <a:moveTo>
                    <a:pt x="1857" y="0"/>
                  </a:moveTo>
                  <a:lnTo>
                    <a:pt x="1321" y="1215"/>
                  </a:lnTo>
                  <a:lnTo>
                    <a:pt x="1" y="1349"/>
                  </a:lnTo>
                  <a:lnTo>
                    <a:pt x="991" y="2232"/>
                  </a:lnTo>
                  <a:lnTo>
                    <a:pt x="710" y="3529"/>
                  </a:lnTo>
                  <a:lnTo>
                    <a:pt x="1857" y="2862"/>
                  </a:lnTo>
                  <a:lnTo>
                    <a:pt x="2318" y="3131"/>
                  </a:lnTo>
                  <a:lnTo>
                    <a:pt x="2318" y="1047"/>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1"/>
            <p:cNvSpPr/>
            <p:nvPr/>
          </p:nvSpPr>
          <p:spPr>
            <a:xfrm>
              <a:off x="8871363" y="3663599"/>
              <a:ext cx="272569" cy="415016"/>
            </a:xfrm>
            <a:custGeom>
              <a:avLst/>
              <a:gdLst/>
              <a:ahLst/>
              <a:cxnLst/>
              <a:rect l="l" t="t" r="r" b="b"/>
              <a:pathLst>
                <a:path w="2319" h="3531" extrusionOk="0">
                  <a:moveTo>
                    <a:pt x="1857" y="1"/>
                  </a:moveTo>
                  <a:lnTo>
                    <a:pt x="1321" y="1216"/>
                  </a:lnTo>
                  <a:lnTo>
                    <a:pt x="1" y="1349"/>
                  </a:lnTo>
                  <a:lnTo>
                    <a:pt x="991" y="2233"/>
                  </a:lnTo>
                  <a:lnTo>
                    <a:pt x="710" y="3531"/>
                  </a:lnTo>
                  <a:lnTo>
                    <a:pt x="710" y="3531"/>
                  </a:lnTo>
                  <a:lnTo>
                    <a:pt x="1857" y="2862"/>
                  </a:lnTo>
                  <a:lnTo>
                    <a:pt x="2318" y="3131"/>
                  </a:lnTo>
                  <a:lnTo>
                    <a:pt x="2318" y="1049"/>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1"/>
            <p:cNvSpPr/>
            <p:nvPr/>
          </p:nvSpPr>
          <p:spPr>
            <a:xfrm>
              <a:off x="8871363" y="4710720"/>
              <a:ext cx="272569" cy="414899"/>
            </a:xfrm>
            <a:custGeom>
              <a:avLst/>
              <a:gdLst/>
              <a:ahLst/>
              <a:cxnLst/>
              <a:rect l="l" t="t" r="r" b="b"/>
              <a:pathLst>
                <a:path w="2319" h="3530" extrusionOk="0">
                  <a:moveTo>
                    <a:pt x="1857" y="1"/>
                  </a:moveTo>
                  <a:lnTo>
                    <a:pt x="1321" y="1215"/>
                  </a:lnTo>
                  <a:lnTo>
                    <a:pt x="1" y="1348"/>
                  </a:lnTo>
                  <a:lnTo>
                    <a:pt x="991" y="2233"/>
                  </a:lnTo>
                  <a:lnTo>
                    <a:pt x="710" y="3530"/>
                  </a:lnTo>
                  <a:lnTo>
                    <a:pt x="710" y="3530"/>
                  </a:lnTo>
                  <a:lnTo>
                    <a:pt x="1857" y="2861"/>
                  </a:lnTo>
                  <a:lnTo>
                    <a:pt x="2318" y="3130"/>
                  </a:lnTo>
                  <a:lnTo>
                    <a:pt x="2318" y="1048"/>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1"/>
            <p:cNvSpPr/>
            <p:nvPr/>
          </p:nvSpPr>
          <p:spPr>
            <a:xfrm>
              <a:off x="8634176" y="4812270"/>
              <a:ext cx="131877" cy="131757"/>
            </a:xfrm>
            <a:custGeom>
              <a:avLst/>
              <a:gdLst/>
              <a:ahLst/>
              <a:cxnLst/>
              <a:rect l="l" t="t" r="r" b="b"/>
              <a:pathLst>
                <a:path w="1122" h="1121" extrusionOk="0">
                  <a:moveTo>
                    <a:pt x="560" y="1"/>
                  </a:moveTo>
                  <a:cubicBezTo>
                    <a:pt x="560" y="309"/>
                    <a:pt x="310" y="561"/>
                    <a:pt x="1" y="561"/>
                  </a:cubicBezTo>
                  <a:cubicBezTo>
                    <a:pt x="310" y="561"/>
                    <a:pt x="560" y="811"/>
                    <a:pt x="560" y="1121"/>
                  </a:cubicBezTo>
                  <a:cubicBezTo>
                    <a:pt x="560" y="811"/>
                    <a:pt x="812" y="561"/>
                    <a:pt x="1122" y="561"/>
                  </a:cubicBezTo>
                  <a:cubicBezTo>
                    <a:pt x="812" y="561"/>
                    <a:pt x="560" y="309"/>
                    <a:pt x="560"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1"/>
            <p:cNvSpPr/>
            <p:nvPr/>
          </p:nvSpPr>
          <p:spPr>
            <a:xfrm>
              <a:off x="5336116" y="2683473"/>
              <a:ext cx="131877" cy="131757"/>
            </a:xfrm>
            <a:custGeom>
              <a:avLst/>
              <a:gdLst/>
              <a:ahLst/>
              <a:cxnLst/>
              <a:rect l="l" t="t" r="r" b="b"/>
              <a:pathLst>
                <a:path w="1122" h="1121" extrusionOk="0">
                  <a:moveTo>
                    <a:pt x="561" y="1"/>
                  </a:moveTo>
                  <a:cubicBezTo>
                    <a:pt x="561" y="309"/>
                    <a:pt x="310" y="561"/>
                    <a:pt x="1" y="561"/>
                  </a:cubicBezTo>
                  <a:cubicBezTo>
                    <a:pt x="310" y="561"/>
                    <a:pt x="561" y="811"/>
                    <a:pt x="561" y="1121"/>
                  </a:cubicBezTo>
                  <a:cubicBezTo>
                    <a:pt x="561" y="811"/>
                    <a:pt x="812" y="561"/>
                    <a:pt x="1122" y="561"/>
                  </a:cubicBezTo>
                  <a:cubicBezTo>
                    <a:pt x="812" y="561"/>
                    <a:pt x="561" y="309"/>
                    <a:pt x="561"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1"/>
            <p:cNvSpPr/>
            <p:nvPr/>
          </p:nvSpPr>
          <p:spPr>
            <a:xfrm>
              <a:off x="1800400" y="2196642"/>
              <a:ext cx="131877" cy="131874"/>
            </a:xfrm>
            <a:custGeom>
              <a:avLst/>
              <a:gdLst/>
              <a:ahLst/>
              <a:cxnLst/>
              <a:rect l="l" t="t" r="r" b="b"/>
              <a:pathLst>
                <a:path w="1122" h="1122" extrusionOk="0">
                  <a:moveTo>
                    <a:pt x="562" y="0"/>
                  </a:moveTo>
                  <a:cubicBezTo>
                    <a:pt x="562" y="310"/>
                    <a:pt x="310" y="562"/>
                    <a:pt x="1" y="562"/>
                  </a:cubicBezTo>
                  <a:cubicBezTo>
                    <a:pt x="310" y="562"/>
                    <a:pt x="562" y="812"/>
                    <a:pt x="562" y="1122"/>
                  </a:cubicBezTo>
                  <a:cubicBezTo>
                    <a:pt x="562" y="812"/>
                    <a:pt x="812" y="562"/>
                    <a:pt x="1122" y="562"/>
                  </a:cubicBezTo>
                  <a:cubicBezTo>
                    <a:pt x="812" y="562"/>
                    <a:pt x="562" y="310"/>
                    <a:pt x="562" y="0"/>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1"/>
            <p:cNvSpPr/>
            <p:nvPr/>
          </p:nvSpPr>
          <p:spPr>
            <a:xfrm>
              <a:off x="8241018" y="1452880"/>
              <a:ext cx="131877" cy="131992"/>
            </a:xfrm>
            <a:custGeom>
              <a:avLst/>
              <a:gdLst/>
              <a:ahLst/>
              <a:cxnLst/>
              <a:rect l="l" t="t" r="r" b="b"/>
              <a:pathLst>
                <a:path w="1122" h="1123" extrusionOk="0">
                  <a:moveTo>
                    <a:pt x="562" y="1"/>
                  </a:moveTo>
                  <a:cubicBezTo>
                    <a:pt x="562" y="311"/>
                    <a:pt x="310" y="562"/>
                    <a:pt x="1" y="562"/>
                  </a:cubicBezTo>
                  <a:cubicBezTo>
                    <a:pt x="310" y="562"/>
                    <a:pt x="562" y="812"/>
                    <a:pt x="562" y="1122"/>
                  </a:cubicBezTo>
                  <a:cubicBezTo>
                    <a:pt x="562" y="812"/>
                    <a:pt x="812" y="562"/>
                    <a:pt x="1122" y="562"/>
                  </a:cubicBezTo>
                  <a:cubicBezTo>
                    <a:pt x="812" y="562"/>
                    <a:pt x="562" y="311"/>
                    <a:pt x="562"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1"/>
            <p:cNvSpPr/>
            <p:nvPr/>
          </p:nvSpPr>
          <p:spPr>
            <a:xfrm>
              <a:off x="505153" y="692427"/>
              <a:ext cx="131877" cy="131874"/>
            </a:xfrm>
            <a:custGeom>
              <a:avLst/>
              <a:gdLst/>
              <a:ahLst/>
              <a:cxnLst/>
              <a:rect l="l" t="t" r="r" b="b"/>
              <a:pathLst>
                <a:path w="1122" h="1122" extrusionOk="0">
                  <a:moveTo>
                    <a:pt x="562" y="1"/>
                  </a:moveTo>
                  <a:cubicBezTo>
                    <a:pt x="562" y="310"/>
                    <a:pt x="310" y="562"/>
                    <a:pt x="1" y="562"/>
                  </a:cubicBezTo>
                  <a:cubicBezTo>
                    <a:pt x="310" y="562"/>
                    <a:pt x="562" y="812"/>
                    <a:pt x="562" y="1122"/>
                  </a:cubicBezTo>
                  <a:cubicBezTo>
                    <a:pt x="562" y="812"/>
                    <a:pt x="812" y="562"/>
                    <a:pt x="1122" y="562"/>
                  </a:cubicBezTo>
                  <a:cubicBezTo>
                    <a:pt x="812" y="562"/>
                    <a:pt x="562" y="310"/>
                    <a:pt x="562"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1"/>
            <p:cNvSpPr/>
            <p:nvPr/>
          </p:nvSpPr>
          <p:spPr>
            <a:xfrm>
              <a:off x="0" y="150"/>
              <a:ext cx="9144300" cy="5143500"/>
            </a:xfrm>
            <a:prstGeom prst="rect">
              <a:avLst/>
            </a:prstGeom>
            <a:solidFill>
              <a:srgbClr val="A3A746">
                <a:alpha val="87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9" name="Google Shape;1549;p11"/>
          <p:cNvGrpSpPr/>
          <p:nvPr/>
        </p:nvGrpSpPr>
        <p:grpSpPr>
          <a:xfrm>
            <a:off x="0" y="4608950"/>
            <a:ext cx="9143831" cy="538975"/>
            <a:chOff x="0" y="4608950"/>
            <a:chExt cx="9143831" cy="538975"/>
          </a:xfrm>
        </p:grpSpPr>
        <p:sp>
          <p:nvSpPr>
            <p:cNvPr id="1550" name="Google Shape;1550;p11"/>
            <p:cNvSpPr/>
            <p:nvPr/>
          </p:nvSpPr>
          <p:spPr>
            <a:xfrm rot="-5400000">
              <a:off x="4302428" y="306522"/>
              <a:ext cx="538975" cy="9143831"/>
            </a:xfrm>
            <a:custGeom>
              <a:avLst/>
              <a:gdLst/>
              <a:ahLst/>
              <a:cxnLst/>
              <a:rect l="l" t="t" r="r" b="b"/>
              <a:pathLst>
                <a:path w="3351" h="31589" extrusionOk="0">
                  <a:moveTo>
                    <a:pt x="0" y="1"/>
                  </a:moveTo>
                  <a:lnTo>
                    <a:pt x="0" y="31588"/>
                  </a:lnTo>
                  <a:lnTo>
                    <a:pt x="3351" y="31588"/>
                  </a:lnTo>
                  <a:lnTo>
                    <a:pt x="33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1"/>
            <p:cNvSpPr/>
            <p:nvPr/>
          </p:nvSpPr>
          <p:spPr>
            <a:xfrm rot="-5400000">
              <a:off x="2954975" y="4778373"/>
              <a:ext cx="212798" cy="200130"/>
            </a:xfrm>
            <a:custGeom>
              <a:avLst/>
              <a:gdLst/>
              <a:ahLst/>
              <a:cxnLst/>
              <a:rect l="l" t="t" r="r" b="b"/>
              <a:pathLst>
                <a:path w="1579" h="1485" extrusionOk="0">
                  <a:moveTo>
                    <a:pt x="790" y="1"/>
                  </a:moveTo>
                  <a:cubicBezTo>
                    <a:pt x="734" y="129"/>
                    <a:pt x="673" y="291"/>
                    <a:pt x="612" y="468"/>
                  </a:cubicBezTo>
                  <a:cubicBezTo>
                    <a:pt x="591" y="526"/>
                    <a:pt x="537" y="565"/>
                    <a:pt x="476" y="566"/>
                  </a:cubicBezTo>
                  <a:cubicBezTo>
                    <a:pt x="296" y="570"/>
                    <a:pt x="134" y="577"/>
                    <a:pt x="1" y="586"/>
                  </a:cubicBezTo>
                  <a:cubicBezTo>
                    <a:pt x="110" y="688"/>
                    <a:pt x="238" y="797"/>
                    <a:pt x="375" y="901"/>
                  </a:cubicBezTo>
                  <a:cubicBezTo>
                    <a:pt x="423" y="939"/>
                    <a:pt x="442" y="1000"/>
                    <a:pt x="426" y="1058"/>
                  </a:cubicBezTo>
                  <a:cubicBezTo>
                    <a:pt x="385" y="1204"/>
                    <a:pt x="348" y="1348"/>
                    <a:pt x="317" y="1485"/>
                  </a:cubicBezTo>
                  <a:cubicBezTo>
                    <a:pt x="435" y="1419"/>
                    <a:pt x="565" y="1343"/>
                    <a:pt x="710" y="1249"/>
                  </a:cubicBezTo>
                  <a:cubicBezTo>
                    <a:pt x="734" y="1234"/>
                    <a:pt x="762" y="1226"/>
                    <a:pt x="790" y="1226"/>
                  </a:cubicBezTo>
                  <a:cubicBezTo>
                    <a:pt x="817" y="1226"/>
                    <a:pt x="845" y="1234"/>
                    <a:pt x="869" y="1249"/>
                  </a:cubicBezTo>
                  <a:cubicBezTo>
                    <a:pt x="1014" y="1343"/>
                    <a:pt x="1145" y="1417"/>
                    <a:pt x="1262" y="1483"/>
                  </a:cubicBezTo>
                  <a:cubicBezTo>
                    <a:pt x="1231" y="1345"/>
                    <a:pt x="1195" y="1203"/>
                    <a:pt x="1153" y="1058"/>
                  </a:cubicBezTo>
                  <a:cubicBezTo>
                    <a:pt x="1137" y="1000"/>
                    <a:pt x="1158" y="939"/>
                    <a:pt x="1204" y="901"/>
                  </a:cubicBezTo>
                  <a:cubicBezTo>
                    <a:pt x="1341" y="797"/>
                    <a:pt x="1469" y="688"/>
                    <a:pt x="1578" y="586"/>
                  </a:cubicBezTo>
                  <a:cubicBezTo>
                    <a:pt x="1446" y="577"/>
                    <a:pt x="1283" y="570"/>
                    <a:pt x="1104" y="566"/>
                  </a:cubicBezTo>
                  <a:cubicBezTo>
                    <a:pt x="1043" y="565"/>
                    <a:pt x="988" y="526"/>
                    <a:pt x="969" y="468"/>
                  </a:cubicBezTo>
                  <a:cubicBezTo>
                    <a:pt x="907" y="289"/>
                    <a:pt x="846" y="129"/>
                    <a:pt x="7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1"/>
            <p:cNvSpPr/>
            <p:nvPr/>
          </p:nvSpPr>
          <p:spPr>
            <a:xfrm rot="-5400000">
              <a:off x="2917172" y="4746500"/>
              <a:ext cx="284090" cy="264010"/>
            </a:xfrm>
            <a:custGeom>
              <a:avLst/>
              <a:gdLst/>
              <a:ahLst/>
              <a:cxnLst/>
              <a:rect l="l" t="t" r="r" b="b"/>
              <a:pathLst>
                <a:path w="2108" h="1959" extrusionOk="0">
                  <a:moveTo>
                    <a:pt x="1054" y="254"/>
                  </a:moveTo>
                  <a:cubicBezTo>
                    <a:pt x="1110" y="382"/>
                    <a:pt x="1171" y="544"/>
                    <a:pt x="1232" y="721"/>
                  </a:cubicBezTo>
                  <a:cubicBezTo>
                    <a:pt x="1253" y="779"/>
                    <a:pt x="1307" y="818"/>
                    <a:pt x="1368" y="819"/>
                  </a:cubicBezTo>
                  <a:cubicBezTo>
                    <a:pt x="1548" y="823"/>
                    <a:pt x="1710" y="830"/>
                    <a:pt x="1843" y="839"/>
                  </a:cubicBezTo>
                  <a:cubicBezTo>
                    <a:pt x="1734" y="941"/>
                    <a:pt x="1606" y="1050"/>
                    <a:pt x="1469" y="1154"/>
                  </a:cubicBezTo>
                  <a:cubicBezTo>
                    <a:pt x="1421" y="1192"/>
                    <a:pt x="1401" y="1253"/>
                    <a:pt x="1418" y="1311"/>
                  </a:cubicBezTo>
                  <a:cubicBezTo>
                    <a:pt x="1459" y="1456"/>
                    <a:pt x="1496" y="1598"/>
                    <a:pt x="1527" y="1736"/>
                  </a:cubicBezTo>
                  <a:cubicBezTo>
                    <a:pt x="1409" y="1670"/>
                    <a:pt x="1278" y="1596"/>
                    <a:pt x="1134" y="1502"/>
                  </a:cubicBezTo>
                  <a:cubicBezTo>
                    <a:pt x="1110" y="1487"/>
                    <a:pt x="1082" y="1480"/>
                    <a:pt x="1054" y="1480"/>
                  </a:cubicBezTo>
                  <a:cubicBezTo>
                    <a:pt x="1026" y="1480"/>
                    <a:pt x="998" y="1487"/>
                    <a:pt x="974" y="1502"/>
                  </a:cubicBezTo>
                  <a:cubicBezTo>
                    <a:pt x="829" y="1596"/>
                    <a:pt x="699" y="1672"/>
                    <a:pt x="581" y="1738"/>
                  </a:cubicBezTo>
                  <a:cubicBezTo>
                    <a:pt x="612" y="1600"/>
                    <a:pt x="649" y="1457"/>
                    <a:pt x="691" y="1311"/>
                  </a:cubicBezTo>
                  <a:cubicBezTo>
                    <a:pt x="707" y="1253"/>
                    <a:pt x="686" y="1192"/>
                    <a:pt x="639" y="1154"/>
                  </a:cubicBezTo>
                  <a:cubicBezTo>
                    <a:pt x="502" y="1050"/>
                    <a:pt x="373" y="941"/>
                    <a:pt x="264" y="839"/>
                  </a:cubicBezTo>
                  <a:cubicBezTo>
                    <a:pt x="398" y="830"/>
                    <a:pt x="560" y="823"/>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7"/>
                    <a:pt x="89" y="705"/>
                  </a:cubicBezTo>
                  <a:cubicBezTo>
                    <a:pt x="27" y="712"/>
                    <a:pt x="0" y="786"/>
                    <a:pt x="43" y="831"/>
                  </a:cubicBezTo>
                  <a:cubicBezTo>
                    <a:pt x="200" y="990"/>
                    <a:pt x="369" y="1137"/>
                    <a:pt x="547" y="1270"/>
                  </a:cubicBezTo>
                  <a:cubicBezTo>
                    <a:pt x="488" y="1478"/>
                    <a:pt x="439" y="1680"/>
                    <a:pt x="400" y="1867"/>
                  </a:cubicBezTo>
                  <a:cubicBezTo>
                    <a:pt x="390" y="1917"/>
                    <a:pt x="430" y="1958"/>
                    <a:pt x="475" y="1958"/>
                  </a:cubicBezTo>
                  <a:cubicBezTo>
                    <a:pt x="486" y="1958"/>
                    <a:pt x="499"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9" y="1917"/>
                    <a:pt x="1708" y="1867"/>
                  </a:cubicBezTo>
                  <a:cubicBezTo>
                    <a:pt x="1670" y="1677"/>
                    <a:pt x="1620" y="1477"/>
                    <a:pt x="1561" y="1274"/>
                  </a:cubicBezTo>
                  <a:cubicBezTo>
                    <a:pt x="1739" y="1138"/>
                    <a:pt x="1907" y="991"/>
                    <a:pt x="2065" y="831"/>
                  </a:cubicBezTo>
                  <a:cubicBezTo>
                    <a:pt x="2108" y="787"/>
                    <a:pt x="2081" y="712"/>
                    <a:pt x="2020" y="705"/>
                  </a:cubicBezTo>
                  <a:cubicBezTo>
                    <a:pt x="1864" y="687"/>
                    <a:pt x="1641" y="676"/>
                    <a:pt x="1374" y="670"/>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1"/>
            <p:cNvSpPr/>
            <p:nvPr/>
          </p:nvSpPr>
          <p:spPr>
            <a:xfrm rot="-5400000">
              <a:off x="3291088" y="4778373"/>
              <a:ext cx="212798" cy="200130"/>
            </a:xfrm>
            <a:custGeom>
              <a:avLst/>
              <a:gdLst/>
              <a:ahLst/>
              <a:cxnLst/>
              <a:rect l="l" t="t" r="r" b="b"/>
              <a:pathLst>
                <a:path w="1579" h="1485" extrusionOk="0">
                  <a:moveTo>
                    <a:pt x="789" y="0"/>
                  </a:moveTo>
                  <a:cubicBezTo>
                    <a:pt x="733" y="130"/>
                    <a:pt x="672" y="290"/>
                    <a:pt x="610" y="469"/>
                  </a:cubicBezTo>
                  <a:cubicBezTo>
                    <a:pt x="591" y="527"/>
                    <a:pt x="536" y="565"/>
                    <a:pt x="476" y="567"/>
                  </a:cubicBezTo>
                  <a:cubicBezTo>
                    <a:pt x="296" y="571"/>
                    <a:pt x="134" y="578"/>
                    <a:pt x="1" y="587"/>
                  </a:cubicBezTo>
                  <a:cubicBezTo>
                    <a:pt x="110" y="689"/>
                    <a:pt x="238" y="798"/>
                    <a:pt x="375" y="902"/>
                  </a:cubicBezTo>
                  <a:cubicBezTo>
                    <a:pt x="423" y="938"/>
                    <a:pt x="442" y="1001"/>
                    <a:pt x="426" y="1058"/>
                  </a:cubicBezTo>
                  <a:cubicBezTo>
                    <a:pt x="385" y="1205"/>
                    <a:pt x="348" y="1347"/>
                    <a:pt x="317" y="1484"/>
                  </a:cubicBezTo>
                  <a:cubicBezTo>
                    <a:pt x="435" y="1418"/>
                    <a:pt x="565" y="1344"/>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4"/>
                    <a:pt x="1153" y="1058"/>
                  </a:cubicBezTo>
                  <a:cubicBezTo>
                    <a:pt x="1137" y="1001"/>
                    <a:pt x="1158" y="939"/>
                    <a:pt x="1204" y="902"/>
                  </a:cubicBezTo>
                  <a:cubicBezTo>
                    <a:pt x="1341" y="798"/>
                    <a:pt x="1469" y="689"/>
                    <a:pt x="1578" y="587"/>
                  </a:cubicBezTo>
                  <a:cubicBezTo>
                    <a:pt x="1445" y="578"/>
                    <a:pt x="1283" y="571"/>
                    <a:pt x="1104" y="567"/>
                  </a:cubicBezTo>
                  <a:cubicBezTo>
                    <a:pt x="1043" y="565"/>
                    <a:pt x="988" y="527"/>
                    <a:pt x="969" y="469"/>
                  </a:cubicBezTo>
                  <a:lnTo>
                    <a:pt x="967" y="469"/>
                  </a:lnTo>
                  <a:cubicBezTo>
                    <a:pt x="906" y="290"/>
                    <a:pt x="845" y="130"/>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1"/>
            <p:cNvSpPr/>
            <p:nvPr/>
          </p:nvSpPr>
          <p:spPr>
            <a:xfrm rot="-5400000">
              <a:off x="3253285" y="4746500"/>
              <a:ext cx="284090" cy="264010"/>
            </a:xfrm>
            <a:custGeom>
              <a:avLst/>
              <a:gdLst/>
              <a:ahLst/>
              <a:cxnLst/>
              <a:rect l="l" t="t" r="r" b="b"/>
              <a:pathLst>
                <a:path w="2108" h="1959"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1"/>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80"/>
                    <a:pt x="1054" y="1480"/>
                  </a:cubicBezTo>
                  <a:cubicBezTo>
                    <a:pt x="1026" y="1480"/>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9"/>
                    <a:pt x="855" y="780"/>
                    <a:pt x="875" y="722"/>
                  </a:cubicBezTo>
                  <a:cubicBezTo>
                    <a:pt x="937" y="543"/>
                    <a:pt x="998" y="383"/>
                    <a:pt x="1054" y="253"/>
                  </a:cubicBezTo>
                  <a:close/>
                  <a:moveTo>
                    <a:pt x="1054" y="1"/>
                  </a:moveTo>
                  <a:cubicBezTo>
                    <a:pt x="1028" y="1"/>
                    <a:pt x="1001" y="15"/>
                    <a:pt x="988" y="42"/>
                  </a:cubicBezTo>
                  <a:cubicBezTo>
                    <a:pt x="914" y="190"/>
                    <a:pt x="823" y="415"/>
                    <a:pt x="737" y="671"/>
                  </a:cubicBezTo>
                  <a:cubicBezTo>
                    <a:pt x="470" y="675"/>
                    <a:pt x="246" y="688"/>
                    <a:pt x="89" y="705"/>
                  </a:cubicBezTo>
                  <a:cubicBezTo>
                    <a:pt x="28" y="712"/>
                    <a:pt x="0" y="787"/>
                    <a:pt x="43" y="832"/>
                  </a:cubicBezTo>
                  <a:cubicBezTo>
                    <a:pt x="200" y="991"/>
                    <a:pt x="369" y="1137"/>
                    <a:pt x="547" y="1270"/>
                  </a:cubicBezTo>
                  <a:cubicBezTo>
                    <a:pt x="488" y="1479"/>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4"/>
                  </a:cubicBezTo>
                  <a:cubicBezTo>
                    <a:pt x="1739" y="1139"/>
                    <a:pt x="1907" y="991"/>
                    <a:pt x="2065" y="832"/>
                  </a:cubicBezTo>
                  <a:cubicBezTo>
                    <a:pt x="2108" y="787"/>
                    <a:pt x="2081" y="712"/>
                    <a:pt x="2020" y="705"/>
                  </a:cubicBezTo>
                  <a:cubicBezTo>
                    <a:pt x="1863" y="688"/>
                    <a:pt x="1639" y="677"/>
                    <a:pt x="1374" y="671"/>
                  </a:cubicBezTo>
                  <a:cubicBezTo>
                    <a:pt x="1285" y="412"/>
                    <a:pt x="1195" y="188"/>
                    <a:pt x="1121" y="42"/>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1"/>
            <p:cNvSpPr/>
            <p:nvPr/>
          </p:nvSpPr>
          <p:spPr>
            <a:xfrm rot="-5400000">
              <a:off x="3627335" y="4778373"/>
              <a:ext cx="212798" cy="200130"/>
            </a:xfrm>
            <a:custGeom>
              <a:avLst/>
              <a:gdLst/>
              <a:ahLst/>
              <a:cxnLst/>
              <a:rect l="l" t="t" r="r" b="b"/>
              <a:pathLst>
                <a:path w="1579" h="1485" extrusionOk="0">
                  <a:moveTo>
                    <a:pt x="789" y="0"/>
                  </a:moveTo>
                  <a:cubicBezTo>
                    <a:pt x="733" y="130"/>
                    <a:pt x="672" y="290"/>
                    <a:pt x="610" y="469"/>
                  </a:cubicBezTo>
                  <a:cubicBezTo>
                    <a:pt x="591" y="525"/>
                    <a:pt x="536" y="565"/>
                    <a:pt x="476" y="567"/>
                  </a:cubicBezTo>
                  <a:cubicBezTo>
                    <a:pt x="296" y="571"/>
                    <a:pt x="134" y="578"/>
                    <a:pt x="1" y="587"/>
                  </a:cubicBezTo>
                  <a:cubicBezTo>
                    <a:pt x="110" y="688"/>
                    <a:pt x="238" y="797"/>
                    <a:pt x="375" y="902"/>
                  </a:cubicBezTo>
                  <a:cubicBezTo>
                    <a:pt x="423" y="938"/>
                    <a:pt x="442" y="1000"/>
                    <a:pt x="426" y="1057"/>
                  </a:cubicBezTo>
                  <a:cubicBezTo>
                    <a:pt x="385" y="1204"/>
                    <a:pt x="348" y="1347"/>
                    <a:pt x="317" y="1484"/>
                  </a:cubicBezTo>
                  <a:cubicBezTo>
                    <a:pt x="436" y="1417"/>
                    <a:pt x="566" y="1343"/>
                    <a:pt x="710" y="1250"/>
                  </a:cubicBezTo>
                  <a:cubicBezTo>
                    <a:pt x="734" y="1234"/>
                    <a:pt x="762" y="1226"/>
                    <a:pt x="790" y="1226"/>
                  </a:cubicBezTo>
                  <a:cubicBezTo>
                    <a:pt x="817" y="1226"/>
                    <a:pt x="845" y="1234"/>
                    <a:pt x="869" y="1250"/>
                  </a:cubicBezTo>
                  <a:cubicBezTo>
                    <a:pt x="1014" y="1343"/>
                    <a:pt x="1145" y="1418"/>
                    <a:pt x="1262" y="1484"/>
                  </a:cubicBezTo>
                  <a:cubicBezTo>
                    <a:pt x="1231" y="1346"/>
                    <a:pt x="1195" y="1202"/>
                    <a:pt x="1153" y="1057"/>
                  </a:cubicBezTo>
                  <a:cubicBezTo>
                    <a:pt x="1137" y="1000"/>
                    <a:pt x="1158" y="938"/>
                    <a:pt x="1204" y="901"/>
                  </a:cubicBezTo>
                  <a:cubicBezTo>
                    <a:pt x="1341" y="797"/>
                    <a:pt x="1469" y="688"/>
                    <a:pt x="1578" y="587"/>
                  </a:cubicBezTo>
                  <a:cubicBezTo>
                    <a:pt x="1445" y="576"/>
                    <a:pt x="1283" y="569"/>
                    <a:pt x="1104" y="566"/>
                  </a:cubicBezTo>
                  <a:cubicBezTo>
                    <a:pt x="1043" y="565"/>
                    <a:pt x="988" y="525"/>
                    <a:pt x="969" y="467"/>
                  </a:cubicBezTo>
                  <a:lnTo>
                    <a:pt x="967" y="469"/>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1"/>
            <p:cNvSpPr/>
            <p:nvPr/>
          </p:nvSpPr>
          <p:spPr>
            <a:xfrm rot="-5400000">
              <a:off x="3589668" y="4746770"/>
              <a:ext cx="284090" cy="263470"/>
            </a:xfrm>
            <a:custGeom>
              <a:avLst/>
              <a:gdLst/>
              <a:ahLst/>
              <a:cxnLst/>
              <a:rect l="l" t="t" r="r" b="b"/>
              <a:pathLst>
                <a:path w="2108" h="1955" extrusionOk="0">
                  <a:moveTo>
                    <a:pt x="1054" y="249"/>
                  </a:moveTo>
                  <a:cubicBezTo>
                    <a:pt x="1110" y="378"/>
                    <a:pt x="1171" y="539"/>
                    <a:pt x="1232" y="717"/>
                  </a:cubicBezTo>
                  <a:cubicBezTo>
                    <a:pt x="1252" y="775"/>
                    <a:pt x="1307" y="814"/>
                    <a:pt x="1368" y="816"/>
                  </a:cubicBezTo>
                  <a:cubicBezTo>
                    <a:pt x="1547" y="819"/>
                    <a:pt x="1709" y="826"/>
                    <a:pt x="1842" y="836"/>
                  </a:cubicBezTo>
                  <a:cubicBezTo>
                    <a:pt x="1734" y="937"/>
                    <a:pt x="1605" y="1047"/>
                    <a:pt x="1469" y="1151"/>
                  </a:cubicBezTo>
                  <a:cubicBezTo>
                    <a:pt x="1421" y="1188"/>
                    <a:pt x="1401" y="1250"/>
                    <a:pt x="1418" y="1307"/>
                  </a:cubicBezTo>
                  <a:cubicBezTo>
                    <a:pt x="1459" y="1452"/>
                    <a:pt x="1496" y="1595"/>
                    <a:pt x="1527" y="1733"/>
                  </a:cubicBezTo>
                  <a:cubicBezTo>
                    <a:pt x="1409" y="1667"/>
                    <a:pt x="1278" y="1592"/>
                    <a:pt x="1134" y="1499"/>
                  </a:cubicBezTo>
                  <a:cubicBezTo>
                    <a:pt x="1110" y="1483"/>
                    <a:pt x="1082" y="1475"/>
                    <a:pt x="1054" y="1475"/>
                  </a:cubicBezTo>
                  <a:cubicBezTo>
                    <a:pt x="1026" y="1475"/>
                    <a:pt x="998" y="1483"/>
                    <a:pt x="974" y="1499"/>
                  </a:cubicBezTo>
                  <a:cubicBezTo>
                    <a:pt x="830" y="1592"/>
                    <a:pt x="701" y="1666"/>
                    <a:pt x="581" y="1733"/>
                  </a:cubicBezTo>
                  <a:cubicBezTo>
                    <a:pt x="612" y="1596"/>
                    <a:pt x="649" y="1454"/>
                    <a:pt x="691" y="1306"/>
                  </a:cubicBezTo>
                  <a:cubicBezTo>
                    <a:pt x="707" y="1250"/>
                    <a:pt x="686" y="1187"/>
                    <a:pt x="639" y="1151"/>
                  </a:cubicBezTo>
                  <a:cubicBezTo>
                    <a:pt x="502" y="1047"/>
                    <a:pt x="373" y="938"/>
                    <a:pt x="264" y="836"/>
                  </a:cubicBezTo>
                  <a:cubicBezTo>
                    <a:pt x="398" y="826"/>
                    <a:pt x="561" y="819"/>
                    <a:pt x="740" y="816"/>
                  </a:cubicBezTo>
                  <a:cubicBezTo>
                    <a:pt x="801" y="814"/>
                    <a:pt x="855" y="775"/>
                    <a:pt x="875" y="717"/>
                  </a:cubicBezTo>
                  <a:cubicBezTo>
                    <a:pt x="937" y="539"/>
                    <a:pt x="998" y="379"/>
                    <a:pt x="1054" y="249"/>
                  </a:cubicBezTo>
                  <a:close/>
                  <a:moveTo>
                    <a:pt x="1055" y="1"/>
                  </a:moveTo>
                  <a:cubicBezTo>
                    <a:pt x="1028" y="1"/>
                    <a:pt x="1001" y="13"/>
                    <a:pt x="988" y="38"/>
                  </a:cubicBezTo>
                  <a:cubicBezTo>
                    <a:pt x="914" y="186"/>
                    <a:pt x="823" y="410"/>
                    <a:pt x="737" y="666"/>
                  </a:cubicBezTo>
                  <a:cubicBezTo>
                    <a:pt x="470" y="672"/>
                    <a:pt x="246" y="684"/>
                    <a:pt x="89" y="701"/>
                  </a:cubicBezTo>
                  <a:cubicBezTo>
                    <a:pt x="28" y="708"/>
                    <a:pt x="0" y="783"/>
                    <a:pt x="43" y="828"/>
                  </a:cubicBezTo>
                  <a:cubicBezTo>
                    <a:pt x="200" y="986"/>
                    <a:pt x="369" y="1134"/>
                    <a:pt x="547" y="1267"/>
                  </a:cubicBezTo>
                  <a:cubicBezTo>
                    <a:pt x="488" y="1474"/>
                    <a:pt x="439" y="1675"/>
                    <a:pt x="400" y="1864"/>
                  </a:cubicBezTo>
                  <a:cubicBezTo>
                    <a:pt x="390" y="1913"/>
                    <a:pt x="430" y="1955"/>
                    <a:pt x="474" y="1955"/>
                  </a:cubicBezTo>
                  <a:cubicBezTo>
                    <a:pt x="486" y="1955"/>
                    <a:pt x="498" y="1952"/>
                    <a:pt x="510" y="1945"/>
                  </a:cubicBezTo>
                  <a:lnTo>
                    <a:pt x="561" y="1916"/>
                  </a:lnTo>
                  <a:cubicBezTo>
                    <a:pt x="697" y="1841"/>
                    <a:pt x="867" y="1747"/>
                    <a:pt x="1053" y="1625"/>
                  </a:cubicBezTo>
                  <a:cubicBezTo>
                    <a:pt x="1241" y="1747"/>
                    <a:pt x="1404" y="1837"/>
                    <a:pt x="1548" y="1917"/>
                  </a:cubicBezTo>
                  <a:lnTo>
                    <a:pt x="1599" y="1945"/>
                  </a:lnTo>
                  <a:cubicBezTo>
                    <a:pt x="1609" y="1951"/>
                    <a:pt x="1622" y="1954"/>
                    <a:pt x="1635" y="1954"/>
                  </a:cubicBezTo>
                  <a:cubicBezTo>
                    <a:pt x="1682" y="1954"/>
                    <a:pt x="1718" y="1910"/>
                    <a:pt x="1708" y="1864"/>
                  </a:cubicBezTo>
                  <a:cubicBezTo>
                    <a:pt x="1670" y="1674"/>
                    <a:pt x="1620" y="1473"/>
                    <a:pt x="1561" y="1270"/>
                  </a:cubicBezTo>
                  <a:cubicBezTo>
                    <a:pt x="1739" y="1135"/>
                    <a:pt x="1907" y="988"/>
                    <a:pt x="2065" y="828"/>
                  </a:cubicBezTo>
                  <a:cubicBezTo>
                    <a:pt x="2108" y="783"/>
                    <a:pt x="2081" y="708"/>
                    <a:pt x="2020" y="702"/>
                  </a:cubicBezTo>
                  <a:cubicBezTo>
                    <a:pt x="1863" y="685"/>
                    <a:pt x="1639" y="673"/>
                    <a:pt x="1374" y="666"/>
                  </a:cubicBezTo>
                  <a:cubicBezTo>
                    <a:pt x="1285" y="409"/>
                    <a:pt x="1195" y="185"/>
                    <a:pt x="1121" y="38"/>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1"/>
            <p:cNvSpPr/>
            <p:nvPr/>
          </p:nvSpPr>
          <p:spPr>
            <a:xfrm rot="-5400000">
              <a:off x="3963516" y="4778440"/>
              <a:ext cx="212798" cy="199995"/>
            </a:xfrm>
            <a:custGeom>
              <a:avLst/>
              <a:gdLst/>
              <a:ahLst/>
              <a:cxnLst/>
              <a:rect l="l" t="t" r="r" b="b"/>
              <a:pathLst>
                <a:path w="1579" h="1484" extrusionOk="0">
                  <a:moveTo>
                    <a:pt x="789" y="0"/>
                  </a:moveTo>
                  <a:cubicBezTo>
                    <a:pt x="733" y="129"/>
                    <a:pt x="672" y="290"/>
                    <a:pt x="610" y="467"/>
                  </a:cubicBezTo>
                  <a:cubicBezTo>
                    <a:pt x="591" y="525"/>
                    <a:pt x="536" y="565"/>
                    <a:pt x="476" y="566"/>
                  </a:cubicBezTo>
                  <a:cubicBezTo>
                    <a:pt x="296" y="569"/>
                    <a:pt x="134" y="576"/>
                    <a:pt x="1" y="587"/>
                  </a:cubicBezTo>
                  <a:cubicBezTo>
                    <a:pt x="110" y="688"/>
                    <a:pt x="238" y="796"/>
                    <a:pt x="375" y="901"/>
                  </a:cubicBezTo>
                  <a:cubicBezTo>
                    <a:pt x="423" y="938"/>
                    <a:pt x="442" y="999"/>
                    <a:pt x="426" y="1057"/>
                  </a:cubicBezTo>
                  <a:cubicBezTo>
                    <a:pt x="385" y="1203"/>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7"/>
                    <a:pt x="1262" y="1484"/>
                  </a:cubicBezTo>
                  <a:cubicBezTo>
                    <a:pt x="1231" y="1345"/>
                    <a:pt x="1195" y="1202"/>
                    <a:pt x="1153" y="1057"/>
                  </a:cubicBezTo>
                  <a:cubicBezTo>
                    <a:pt x="1137" y="999"/>
                    <a:pt x="1158" y="938"/>
                    <a:pt x="1204" y="901"/>
                  </a:cubicBezTo>
                  <a:cubicBezTo>
                    <a:pt x="1341" y="796"/>
                    <a:pt x="1469" y="688"/>
                    <a:pt x="1578" y="585"/>
                  </a:cubicBezTo>
                  <a:cubicBezTo>
                    <a:pt x="1446" y="576"/>
                    <a:pt x="1283" y="569"/>
                    <a:pt x="1104" y="566"/>
                  </a:cubicBezTo>
                  <a:cubicBezTo>
                    <a:pt x="1043" y="565"/>
                    <a:pt x="988" y="525"/>
                    <a:pt x="969" y="467"/>
                  </a:cubicBezTo>
                  <a:lnTo>
                    <a:pt x="967" y="467"/>
                  </a:lnTo>
                  <a:cubicBezTo>
                    <a:pt x="906" y="289"/>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1"/>
            <p:cNvSpPr/>
            <p:nvPr/>
          </p:nvSpPr>
          <p:spPr>
            <a:xfrm rot="-5400000">
              <a:off x="3925646" y="4746635"/>
              <a:ext cx="284090" cy="263740"/>
            </a:xfrm>
            <a:custGeom>
              <a:avLst/>
              <a:gdLst/>
              <a:ahLst/>
              <a:cxnLst/>
              <a:rect l="l" t="t" r="r" b="b"/>
              <a:pathLst>
                <a:path w="2108" h="1957" extrusionOk="0">
                  <a:moveTo>
                    <a:pt x="1054" y="252"/>
                  </a:moveTo>
                  <a:cubicBezTo>
                    <a:pt x="1110" y="381"/>
                    <a:pt x="1171" y="542"/>
                    <a:pt x="1232" y="719"/>
                  </a:cubicBezTo>
                  <a:cubicBezTo>
                    <a:pt x="1252" y="777"/>
                    <a:pt x="1307" y="816"/>
                    <a:pt x="1368" y="818"/>
                  </a:cubicBezTo>
                  <a:cubicBezTo>
                    <a:pt x="1547" y="822"/>
                    <a:pt x="1710" y="829"/>
                    <a:pt x="1842" y="838"/>
                  </a:cubicBezTo>
                  <a:cubicBezTo>
                    <a:pt x="1733" y="939"/>
                    <a:pt x="1605" y="1048"/>
                    <a:pt x="1469" y="1154"/>
                  </a:cubicBezTo>
                  <a:cubicBezTo>
                    <a:pt x="1421" y="1190"/>
                    <a:pt x="1401" y="1251"/>
                    <a:pt x="1418" y="1309"/>
                  </a:cubicBezTo>
                  <a:cubicBezTo>
                    <a:pt x="1459" y="1455"/>
                    <a:pt x="1496" y="1598"/>
                    <a:pt x="1527" y="1736"/>
                  </a:cubicBezTo>
                  <a:cubicBezTo>
                    <a:pt x="1409" y="1670"/>
                    <a:pt x="1278" y="1594"/>
                    <a:pt x="1134" y="1502"/>
                  </a:cubicBezTo>
                  <a:cubicBezTo>
                    <a:pt x="1110" y="1486"/>
                    <a:pt x="1082" y="1478"/>
                    <a:pt x="1054" y="1478"/>
                  </a:cubicBezTo>
                  <a:cubicBezTo>
                    <a:pt x="1026" y="1478"/>
                    <a:pt x="998" y="1486"/>
                    <a:pt x="974" y="1502"/>
                  </a:cubicBezTo>
                  <a:cubicBezTo>
                    <a:pt x="829" y="1594"/>
                    <a:pt x="699" y="1670"/>
                    <a:pt x="581" y="1736"/>
                  </a:cubicBezTo>
                  <a:cubicBezTo>
                    <a:pt x="612" y="1599"/>
                    <a:pt x="649" y="1455"/>
                    <a:pt x="691" y="1309"/>
                  </a:cubicBezTo>
                  <a:cubicBezTo>
                    <a:pt x="707" y="1251"/>
                    <a:pt x="686" y="1190"/>
                    <a:pt x="639" y="1154"/>
                  </a:cubicBezTo>
                  <a:cubicBezTo>
                    <a:pt x="502" y="1048"/>
                    <a:pt x="373" y="941"/>
                    <a:pt x="264" y="838"/>
                  </a:cubicBezTo>
                  <a:cubicBezTo>
                    <a:pt x="398" y="829"/>
                    <a:pt x="561" y="822"/>
                    <a:pt x="740" y="818"/>
                  </a:cubicBezTo>
                  <a:cubicBezTo>
                    <a:pt x="801" y="816"/>
                    <a:pt x="855" y="777"/>
                    <a:pt x="875" y="719"/>
                  </a:cubicBezTo>
                  <a:cubicBezTo>
                    <a:pt x="937" y="542"/>
                    <a:pt x="998" y="381"/>
                    <a:pt x="1054" y="252"/>
                  </a:cubicBezTo>
                  <a:close/>
                  <a:moveTo>
                    <a:pt x="1054" y="0"/>
                  </a:moveTo>
                  <a:cubicBezTo>
                    <a:pt x="1028" y="0"/>
                    <a:pt x="1001" y="14"/>
                    <a:pt x="988" y="41"/>
                  </a:cubicBezTo>
                  <a:cubicBezTo>
                    <a:pt x="914" y="189"/>
                    <a:pt x="823" y="413"/>
                    <a:pt x="737" y="669"/>
                  </a:cubicBezTo>
                  <a:cubicBezTo>
                    <a:pt x="470" y="675"/>
                    <a:pt x="245" y="687"/>
                    <a:pt x="89" y="704"/>
                  </a:cubicBezTo>
                  <a:cubicBezTo>
                    <a:pt x="28" y="711"/>
                    <a:pt x="0" y="785"/>
                    <a:pt x="43" y="830"/>
                  </a:cubicBezTo>
                  <a:cubicBezTo>
                    <a:pt x="200" y="989"/>
                    <a:pt x="369" y="1136"/>
                    <a:pt x="547" y="1270"/>
                  </a:cubicBezTo>
                  <a:cubicBezTo>
                    <a:pt x="488" y="1477"/>
                    <a:pt x="439" y="1678"/>
                    <a:pt x="400" y="1867"/>
                  </a:cubicBezTo>
                  <a:cubicBezTo>
                    <a:pt x="390" y="1916"/>
                    <a:pt x="429" y="1957"/>
                    <a:pt x="474" y="1957"/>
                  </a:cubicBezTo>
                  <a:cubicBezTo>
                    <a:pt x="486" y="1957"/>
                    <a:pt x="498" y="1954"/>
                    <a:pt x="510" y="1947"/>
                  </a:cubicBezTo>
                  <a:lnTo>
                    <a:pt x="561" y="1919"/>
                  </a:lnTo>
                  <a:cubicBezTo>
                    <a:pt x="705" y="1840"/>
                    <a:pt x="867" y="1750"/>
                    <a:pt x="1053" y="1628"/>
                  </a:cubicBezTo>
                  <a:cubicBezTo>
                    <a:pt x="1239" y="1749"/>
                    <a:pt x="1402" y="1838"/>
                    <a:pt x="1548" y="1919"/>
                  </a:cubicBezTo>
                  <a:lnTo>
                    <a:pt x="1599" y="1947"/>
                  </a:lnTo>
                  <a:cubicBezTo>
                    <a:pt x="1611" y="1954"/>
                    <a:pt x="1623" y="1957"/>
                    <a:pt x="1635" y="1957"/>
                  </a:cubicBezTo>
                  <a:cubicBezTo>
                    <a:pt x="1679" y="1957"/>
                    <a:pt x="1718" y="1916"/>
                    <a:pt x="1708" y="1867"/>
                  </a:cubicBezTo>
                  <a:cubicBezTo>
                    <a:pt x="1670" y="1677"/>
                    <a:pt x="1620" y="1476"/>
                    <a:pt x="1561" y="1273"/>
                  </a:cubicBezTo>
                  <a:cubicBezTo>
                    <a:pt x="1739" y="1138"/>
                    <a:pt x="1907" y="989"/>
                    <a:pt x="2065" y="830"/>
                  </a:cubicBezTo>
                  <a:cubicBezTo>
                    <a:pt x="2108" y="785"/>
                    <a:pt x="2081" y="711"/>
                    <a:pt x="2020" y="704"/>
                  </a:cubicBezTo>
                  <a:cubicBezTo>
                    <a:pt x="1864" y="687"/>
                    <a:pt x="1641" y="675"/>
                    <a:pt x="1374" y="669"/>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1"/>
            <p:cNvSpPr/>
            <p:nvPr/>
          </p:nvSpPr>
          <p:spPr>
            <a:xfrm rot="-5400000">
              <a:off x="4299629" y="4778440"/>
              <a:ext cx="212798" cy="199995"/>
            </a:xfrm>
            <a:custGeom>
              <a:avLst/>
              <a:gdLst/>
              <a:ahLst/>
              <a:cxnLst/>
              <a:rect l="l" t="t" r="r" b="b"/>
              <a:pathLst>
                <a:path w="1579" h="1484" extrusionOk="0">
                  <a:moveTo>
                    <a:pt x="789" y="1"/>
                  </a:moveTo>
                  <a:cubicBezTo>
                    <a:pt x="733" y="130"/>
                    <a:pt x="672" y="291"/>
                    <a:pt x="610" y="468"/>
                  </a:cubicBezTo>
                  <a:cubicBezTo>
                    <a:pt x="591" y="526"/>
                    <a:pt x="536" y="565"/>
                    <a:pt x="476" y="567"/>
                  </a:cubicBezTo>
                  <a:cubicBezTo>
                    <a:pt x="296" y="570"/>
                    <a:pt x="134" y="577"/>
                    <a:pt x="1" y="586"/>
                  </a:cubicBezTo>
                  <a:cubicBezTo>
                    <a:pt x="110" y="688"/>
                    <a:pt x="238" y="797"/>
                    <a:pt x="375" y="902"/>
                  </a:cubicBezTo>
                  <a:cubicBezTo>
                    <a:pt x="423" y="938"/>
                    <a:pt x="442" y="1000"/>
                    <a:pt x="426" y="1058"/>
                  </a:cubicBezTo>
                  <a:cubicBezTo>
                    <a:pt x="385" y="1204"/>
                    <a:pt x="348" y="1347"/>
                    <a:pt x="317" y="1484"/>
                  </a:cubicBezTo>
                  <a:cubicBezTo>
                    <a:pt x="435" y="1419"/>
                    <a:pt x="565" y="1343"/>
                    <a:pt x="710" y="1249"/>
                  </a:cubicBezTo>
                  <a:cubicBezTo>
                    <a:pt x="734" y="1234"/>
                    <a:pt x="762" y="1227"/>
                    <a:pt x="790" y="1227"/>
                  </a:cubicBezTo>
                  <a:cubicBezTo>
                    <a:pt x="817" y="1227"/>
                    <a:pt x="845" y="1234"/>
                    <a:pt x="869" y="1249"/>
                  </a:cubicBezTo>
                  <a:cubicBezTo>
                    <a:pt x="1014" y="1343"/>
                    <a:pt x="1145" y="1418"/>
                    <a:pt x="1262" y="1484"/>
                  </a:cubicBezTo>
                  <a:cubicBezTo>
                    <a:pt x="1231" y="1346"/>
                    <a:pt x="1195" y="1203"/>
                    <a:pt x="1153" y="1058"/>
                  </a:cubicBezTo>
                  <a:cubicBezTo>
                    <a:pt x="1137" y="1000"/>
                    <a:pt x="1158" y="939"/>
                    <a:pt x="1204" y="902"/>
                  </a:cubicBezTo>
                  <a:cubicBezTo>
                    <a:pt x="1341" y="797"/>
                    <a:pt x="1469" y="688"/>
                    <a:pt x="1578" y="586"/>
                  </a:cubicBezTo>
                  <a:cubicBezTo>
                    <a:pt x="1445" y="577"/>
                    <a:pt x="1283" y="570"/>
                    <a:pt x="1104" y="567"/>
                  </a:cubicBezTo>
                  <a:cubicBezTo>
                    <a:pt x="1043" y="565"/>
                    <a:pt x="988" y="526"/>
                    <a:pt x="969" y="468"/>
                  </a:cubicBezTo>
                  <a:lnTo>
                    <a:pt x="967" y="468"/>
                  </a:lnTo>
                  <a:cubicBezTo>
                    <a:pt x="906" y="290"/>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1"/>
            <p:cNvSpPr/>
            <p:nvPr/>
          </p:nvSpPr>
          <p:spPr>
            <a:xfrm rot="-5400000">
              <a:off x="4261759" y="4746500"/>
              <a:ext cx="284090" cy="264010"/>
            </a:xfrm>
            <a:custGeom>
              <a:avLst/>
              <a:gdLst/>
              <a:ahLst/>
              <a:cxnLst/>
              <a:rect l="l" t="t" r="r" b="b"/>
              <a:pathLst>
                <a:path w="2108" h="1959" extrusionOk="0">
                  <a:moveTo>
                    <a:pt x="1054" y="255"/>
                  </a:moveTo>
                  <a:cubicBezTo>
                    <a:pt x="1110" y="384"/>
                    <a:pt x="1171" y="545"/>
                    <a:pt x="1232" y="722"/>
                  </a:cubicBezTo>
                  <a:cubicBezTo>
                    <a:pt x="1252" y="780"/>
                    <a:pt x="1307" y="818"/>
                    <a:pt x="1368" y="821"/>
                  </a:cubicBezTo>
                  <a:cubicBezTo>
                    <a:pt x="1547" y="824"/>
                    <a:pt x="1709" y="831"/>
                    <a:pt x="1842" y="840"/>
                  </a:cubicBezTo>
                  <a:cubicBezTo>
                    <a:pt x="1734" y="942"/>
                    <a:pt x="1605" y="1051"/>
                    <a:pt x="1468" y="1156"/>
                  </a:cubicBezTo>
                  <a:lnTo>
                    <a:pt x="1469" y="1156"/>
                  </a:lnTo>
                  <a:cubicBezTo>
                    <a:pt x="1421" y="1193"/>
                    <a:pt x="1401" y="1254"/>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7"/>
                    <a:pt x="699" y="1672"/>
                    <a:pt x="581" y="1738"/>
                  </a:cubicBezTo>
                  <a:cubicBezTo>
                    <a:pt x="612" y="1601"/>
                    <a:pt x="649" y="1458"/>
                    <a:pt x="691" y="1311"/>
                  </a:cubicBezTo>
                  <a:cubicBezTo>
                    <a:pt x="707" y="1254"/>
                    <a:pt x="686" y="1192"/>
                    <a:pt x="639" y="1156"/>
                  </a:cubicBezTo>
                  <a:cubicBezTo>
                    <a:pt x="502" y="1051"/>
                    <a:pt x="373" y="942"/>
                    <a:pt x="264" y="840"/>
                  </a:cubicBezTo>
                  <a:cubicBezTo>
                    <a:pt x="398" y="831"/>
                    <a:pt x="561" y="824"/>
                    <a:pt x="740" y="821"/>
                  </a:cubicBezTo>
                  <a:cubicBezTo>
                    <a:pt x="801" y="819"/>
                    <a:pt x="855" y="780"/>
                    <a:pt x="875" y="722"/>
                  </a:cubicBezTo>
                  <a:cubicBezTo>
                    <a:pt x="937" y="545"/>
                    <a:pt x="998" y="384"/>
                    <a:pt x="1054" y="255"/>
                  </a:cubicBezTo>
                  <a:close/>
                  <a:moveTo>
                    <a:pt x="1054" y="1"/>
                  </a:moveTo>
                  <a:cubicBezTo>
                    <a:pt x="1028" y="1"/>
                    <a:pt x="1001" y="15"/>
                    <a:pt x="988" y="43"/>
                  </a:cubicBezTo>
                  <a:cubicBezTo>
                    <a:pt x="914" y="191"/>
                    <a:pt x="823" y="415"/>
                    <a:pt x="737" y="671"/>
                  </a:cubicBezTo>
                  <a:cubicBezTo>
                    <a:pt x="470" y="677"/>
                    <a:pt x="246" y="688"/>
                    <a:pt x="89" y="706"/>
                  </a:cubicBezTo>
                  <a:cubicBezTo>
                    <a:pt x="27" y="713"/>
                    <a:pt x="0" y="787"/>
                    <a:pt x="43" y="832"/>
                  </a:cubicBezTo>
                  <a:cubicBezTo>
                    <a:pt x="200" y="991"/>
                    <a:pt x="369" y="1137"/>
                    <a:pt x="547" y="1270"/>
                  </a:cubicBezTo>
                  <a:cubicBezTo>
                    <a:pt x="488" y="1479"/>
                    <a:pt x="439" y="1680"/>
                    <a:pt x="400" y="1869"/>
                  </a:cubicBezTo>
                  <a:cubicBezTo>
                    <a:pt x="390" y="1918"/>
                    <a:pt x="429" y="1958"/>
                    <a:pt x="474" y="1958"/>
                  </a:cubicBezTo>
                  <a:cubicBezTo>
                    <a:pt x="486" y="1958"/>
                    <a:pt x="498" y="1955"/>
                    <a:pt x="510" y="1949"/>
                  </a:cubicBezTo>
                  <a:lnTo>
                    <a:pt x="561" y="1921"/>
                  </a:lnTo>
                  <a:cubicBezTo>
                    <a:pt x="705" y="1841"/>
                    <a:pt x="867" y="1752"/>
                    <a:pt x="1053" y="1630"/>
                  </a:cubicBezTo>
                  <a:cubicBezTo>
                    <a:pt x="1239" y="1749"/>
                    <a:pt x="1402" y="1840"/>
                    <a:pt x="1548" y="1921"/>
                  </a:cubicBezTo>
                  <a:lnTo>
                    <a:pt x="1599" y="1949"/>
                  </a:lnTo>
                  <a:cubicBezTo>
                    <a:pt x="1611" y="1955"/>
                    <a:pt x="1623" y="1958"/>
                    <a:pt x="1635" y="1958"/>
                  </a:cubicBezTo>
                  <a:cubicBezTo>
                    <a:pt x="1680" y="1958"/>
                    <a:pt x="1719" y="1918"/>
                    <a:pt x="1708" y="1869"/>
                  </a:cubicBezTo>
                  <a:cubicBezTo>
                    <a:pt x="1670" y="1679"/>
                    <a:pt x="1620" y="1477"/>
                    <a:pt x="1561" y="1274"/>
                  </a:cubicBezTo>
                  <a:cubicBezTo>
                    <a:pt x="1739" y="1139"/>
                    <a:pt x="1907" y="991"/>
                    <a:pt x="2065" y="832"/>
                  </a:cubicBezTo>
                  <a:cubicBezTo>
                    <a:pt x="2108" y="787"/>
                    <a:pt x="2081" y="713"/>
                    <a:pt x="2020" y="706"/>
                  </a:cubicBezTo>
                  <a:cubicBezTo>
                    <a:pt x="1863" y="688"/>
                    <a:pt x="1639" y="677"/>
                    <a:pt x="1374" y="671"/>
                  </a:cubicBezTo>
                  <a:cubicBezTo>
                    <a:pt x="1285" y="413"/>
                    <a:pt x="1195" y="190"/>
                    <a:pt x="1121" y="43"/>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1"/>
            <p:cNvSpPr/>
            <p:nvPr/>
          </p:nvSpPr>
          <p:spPr>
            <a:xfrm rot="-5400000">
              <a:off x="4635809" y="4778373"/>
              <a:ext cx="212798" cy="200130"/>
            </a:xfrm>
            <a:custGeom>
              <a:avLst/>
              <a:gdLst/>
              <a:ahLst/>
              <a:cxnLst/>
              <a:rect l="l" t="t" r="r" b="b"/>
              <a:pathLst>
                <a:path w="1579" h="1485" extrusionOk="0">
                  <a:moveTo>
                    <a:pt x="789" y="1"/>
                  </a:moveTo>
                  <a:cubicBezTo>
                    <a:pt x="733" y="130"/>
                    <a:pt x="672" y="290"/>
                    <a:pt x="610" y="469"/>
                  </a:cubicBezTo>
                  <a:cubicBezTo>
                    <a:pt x="591" y="526"/>
                    <a:pt x="536" y="565"/>
                    <a:pt x="476" y="567"/>
                  </a:cubicBezTo>
                  <a:cubicBezTo>
                    <a:pt x="296" y="571"/>
                    <a:pt x="134" y="578"/>
                    <a:pt x="1" y="587"/>
                  </a:cubicBezTo>
                  <a:cubicBezTo>
                    <a:pt x="110" y="688"/>
                    <a:pt x="238" y="797"/>
                    <a:pt x="375" y="902"/>
                  </a:cubicBezTo>
                  <a:cubicBezTo>
                    <a:pt x="423" y="938"/>
                    <a:pt x="442" y="1000"/>
                    <a:pt x="426" y="1058"/>
                  </a:cubicBezTo>
                  <a:cubicBezTo>
                    <a:pt x="385" y="1204"/>
                    <a:pt x="348" y="1348"/>
                    <a:pt x="317" y="1484"/>
                  </a:cubicBezTo>
                  <a:cubicBezTo>
                    <a:pt x="436" y="1417"/>
                    <a:pt x="566" y="1343"/>
                    <a:pt x="710" y="1250"/>
                  </a:cubicBezTo>
                  <a:cubicBezTo>
                    <a:pt x="734" y="1235"/>
                    <a:pt x="762" y="1227"/>
                    <a:pt x="790" y="1227"/>
                  </a:cubicBezTo>
                  <a:cubicBezTo>
                    <a:pt x="817" y="1227"/>
                    <a:pt x="845" y="1235"/>
                    <a:pt x="869" y="1250"/>
                  </a:cubicBezTo>
                  <a:cubicBezTo>
                    <a:pt x="1014" y="1343"/>
                    <a:pt x="1145" y="1418"/>
                    <a:pt x="1262" y="1484"/>
                  </a:cubicBezTo>
                  <a:cubicBezTo>
                    <a:pt x="1231" y="1347"/>
                    <a:pt x="1195" y="1204"/>
                    <a:pt x="1153" y="1058"/>
                  </a:cubicBezTo>
                  <a:cubicBezTo>
                    <a:pt x="1137" y="1000"/>
                    <a:pt x="1158" y="938"/>
                    <a:pt x="1204" y="902"/>
                  </a:cubicBezTo>
                  <a:cubicBezTo>
                    <a:pt x="1341" y="797"/>
                    <a:pt x="1469" y="689"/>
                    <a:pt x="1578" y="587"/>
                  </a:cubicBezTo>
                  <a:cubicBezTo>
                    <a:pt x="1445" y="578"/>
                    <a:pt x="1283" y="571"/>
                    <a:pt x="1104" y="566"/>
                  </a:cubicBezTo>
                  <a:cubicBezTo>
                    <a:pt x="1043" y="565"/>
                    <a:pt x="988" y="526"/>
                    <a:pt x="969" y="469"/>
                  </a:cubicBezTo>
                  <a:lnTo>
                    <a:pt x="967" y="469"/>
                  </a:lnTo>
                  <a:cubicBezTo>
                    <a:pt x="906" y="290"/>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1"/>
            <p:cNvSpPr/>
            <p:nvPr/>
          </p:nvSpPr>
          <p:spPr>
            <a:xfrm rot="-5400000">
              <a:off x="4598276" y="4746770"/>
              <a:ext cx="284090" cy="263470"/>
            </a:xfrm>
            <a:custGeom>
              <a:avLst/>
              <a:gdLst/>
              <a:ahLst/>
              <a:cxnLst/>
              <a:rect l="l" t="t" r="r" b="b"/>
              <a:pathLst>
                <a:path w="2108" h="1955" extrusionOk="0">
                  <a:moveTo>
                    <a:pt x="1054" y="250"/>
                  </a:moveTo>
                  <a:cubicBezTo>
                    <a:pt x="1110" y="378"/>
                    <a:pt x="1171" y="539"/>
                    <a:pt x="1232" y="718"/>
                  </a:cubicBezTo>
                  <a:cubicBezTo>
                    <a:pt x="1252" y="775"/>
                    <a:pt x="1307" y="814"/>
                    <a:pt x="1368" y="816"/>
                  </a:cubicBezTo>
                  <a:cubicBezTo>
                    <a:pt x="1547" y="820"/>
                    <a:pt x="1709" y="827"/>
                    <a:pt x="1842" y="836"/>
                  </a:cubicBezTo>
                  <a:cubicBezTo>
                    <a:pt x="1734" y="937"/>
                    <a:pt x="1605" y="1046"/>
                    <a:pt x="1469" y="1151"/>
                  </a:cubicBezTo>
                  <a:cubicBezTo>
                    <a:pt x="1421" y="1187"/>
                    <a:pt x="1401" y="1250"/>
                    <a:pt x="1418" y="1307"/>
                  </a:cubicBezTo>
                  <a:cubicBezTo>
                    <a:pt x="1459" y="1452"/>
                    <a:pt x="1496" y="1596"/>
                    <a:pt x="1527" y="1733"/>
                  </a:cubicBezTo>
                  <a:cubicBezTo>
                    <a:pt x="1409" y="1667"/>
                    <a:pt x="1278" y="1592"/>
                    <a:pt x="1134" y="1499"/>
                  </a:cubicBezTo>
                  <a:cubicBezTo>
                    <a:pt x="1110" y="1484"/>
                    <a:pt x="1082" y="1476"/>
                    <a:pt x="1054" y="1476"/>
                  </a:cubicBezTo>
                  <a:cubicBezTo>
                    <a:pt x="1026" y="1476"/>
                    <a:pt x="998" y="1484"/>
                    <a:pt x="974" y="1499"/>
                  </a:cubicBezTo>
                  <a:cubicBezTo>
                    <a:pt x="830" y="1592"/>
                    <a:pt x="701" y="1666"/>
                    <a:pt x="581" y="1733"/>
                  </a:cubicBezTo>
                  <a:cubicBezTo>
                    <a:pt x="612" y="1597"/>
                    <a:pt x="649" y="1453"/>
                    <a:pt x="691" y="1307"/>
                  </a:cubicBezTo>
                  <a:cubicBezTo>
                    <a:pt x="707" y="1249"/>
                    <a:pt x="686" y="1187"/>
                    <a:pt x="639" y="1151"/>
                  </a:cubicBezTo>
                  <a:cubicBezTo>
                    <a:pt x="502" y="1046"/>
                    <a:pt x="373" y="938"/>
                    <a:pt x="264" y="836"/>
                  </a:cubicBezTo>
                  <a:cubicBezTo>
                    <a:pt x="398" y="827"/>
                    <a:pt x="561" y="820"/>
                    <a:pt x="740" y="816"/>
                  </a:cubicBezTo>
                  <a:cubicBezTo>
                    <a:pt x="801" y="814"/>
                    <a:pt x="855" y="775"/>
                    <a:pt x="875" y="718"/>
                  </a:cubicBezTo>
                  <a:cubicBezTo>
                    <a:pt x="937" y="539"/>
                    <a:pt x="998" y="378"/>
                    <a:pt x="1054" y="250"/>
                  </a:cubicBezTo>
                  <a:close/>
                  <a:moveTo>
                    <a:pt x="1055" y="0"/>
                  </a:moveTo>
                  <a:cubicBezTo>
                    <a:pt x="1028" y="0"/>
                    <a:pt x="1001" y="13"/>
                    <a:pt x="988" y="39"/>
                  </a:cubicBezTo>
                  <a:cubicBezTo>
                    <a:pt x="914" y="186"/>
                    <a:pt x="823" y="410"/>
                    <a:pt x="737" y="666"/>
                  </a:cubicBezTo>
                  <a:cubicBezTo>
                    <a:pt x="470" y="672"/>
                    <a:pt x="246" y="684"/>
                    <a:pt x="89" y="702"/>
                  </a:cubicBezTo>
                  <a:cubicBezTo>
                    <a:pt x="28" y="707"/>
                    <a:pt x="0" y="783"/>
                    <a:pt x="43" y="828"/>
                  </a:cubicBezTo>
                  <a:cubicBezTo>
                    <a:pt x="200" y="986"/>
                    <a:pt x="369" y="1133"/>
                    <a:pt x="547" y="1266"/>
                  </a:cubicBezTo>
                  <a:cubicBezTo>
                    <a:pt x="488" y="1474"/>
                    <a:pt x="439" y="1676"/>
                    <a:pt x="400" y="1864"/>
                  </a:cubicBezTo>
                  <a:cubicBezTo>
                    <a:pt x="390" y="1914"/>
                    <a:pt x="430" y="1954"/>
                    <a:pt x="474" y="1954"/>
                  </a:cubicBezTo>
                  <a:cubicBezTo>
                    <a:pt x="486" y="1954"/>
                    <a:pt x="498" y="1951"/>
                    <a:pt x="510" y="1944"/>
                  </a:cubicBezTo>
                  <a:lnTo>
                    <a:pt x="561" y="1917"/>
                  </a:lnTo>
                  <a:cubicBezTo>
                    <a:pt x="697" y="1841"/>
                    <a:pt x="867" y="1747"/>
                    <a:pt x="1053" y="1624"/>
                  </a:cubicBezTo>
                  <a:cubicBezTo>
                    <a:pt x="1241" y="1746"/>
                    <a:pt x="1404" y="1837"/>
                    <a:pt x="1548" y="1917"/>
                  </a:cubicBezTo>
                  <a:lnTo>
                    <a:pt x="1599" y="1944"/>
                  </a:lnTo>
                  <a:cubicBezTo>
                    <a:pt x="1611" y="1951"/>
                    <a:pt x="1623" y="1954"/>
                    <a:pt x="1635" y="1954"/>
                  </a:cubicBezTo>
                  <a:cubicBezTo>
                    <a:pt x="1679" y="1954"/>
                    <a:pt x="1718" y="1914"/>
                    <a:pt x="1708" y="1864"/>
                  </a:cubicBezTo>
                  <a:cubicBezTo>
                    <a:pt x="1670" y="1673"/>
                    <a:pt x="1620" y="1473"/>
                    <a:pt x="1561" y="1270"/>
                  </a:cubicBezTo>
                  <a:cubicBezTo>
                    <a:pt x="1739" y="1135"/>
                    <a:pt x="1907" y="987"/>
                    <a:pt x="2065" y="828"/>
                  </a:cubicBezTo>
                  <a:cubicBezTo>
                    <a:pt x="2108" y="783"/>
                    <a:pt x="2081" y="709"/>
                    <a:pt x="2020" y="702"/>
                  </a:cubicBezTo>
                  <a:cubicBezTo>
                    <a:pt x="1863" y="684"/>
                    <a:pt x="1639" y="673"/>
                    <a:pt x="1374" y="667"/>
                  </a:cubicBezTo>
                  <a:cubicBezTo>
                    <a:pt x="1285" y="408"/>
                    <a:pt x="1195" y="185"/>
                    <a:pt x="1121" y="39"/>
                  </a:cubicBezTo>
                  <a:cubicBezTo>
                    <a:pt x="1108" y="13"/>
                    <a:pt x="1081" y="0"/>
                    <a:pt x="1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1"/>
            <p:cNvSpPr/>
            <p:nvPr/>
          </p:nvSpPr>
          <p:spPr>
            <a:xfrm rot="-5400000">
              <a:off x="4972057" y="4778373"/>
              <a:ext cx="212798" cy="200130"/>
            </a:xfrm>
            <a:custGeom>
              <a:avLst/>
              <a:gdLst/>
              <a:ahLst/>
              <a:cxnLst/>
              <a:rect l="l" t="t" r="r" b="b"/>
              <a:pathLst>
                <a:path w="1579" h="1485" extrusionOk="0">
                  <a:moveTo>
                    <a:pt x="789" y="0"/>
                  </a:moveTo>
                  <a:cubicBezTo>
                    <a:pt x="733" y="129"/>
                    <a:pt x="672" y="290"/>
                    <a:pt x="610" y="468"/>
                  </a:cubicBezTo>
                  <a:cubicBezTo>
                    <a:pt x="591" y="526"/>
                    <a:pt x="536" y="565"/>
                    <a:pt x="476" y="566"/>
                  </a:cubicBezTo>
                  <a:cubicBezTo>
                    <a:pt x="296" y="571"/>
                    <a:pt x="134" y="578"/>
                    <a:pt x="1" y="587"/>
                  </a:cubicBezTo>
                  <a:cubicBezTo>
                    <a:pt x="110" y="688"/>
                    <a:pt x="238" y="797"/>
                    <a:pt x="375" y="901"/>
                  </a:cubicBezTo>
                  <a:cubicBezTo>
                    <a:pt x="423" y="938"/>
                    <a:pt x="442" y="1000"/>
                    <a:pt x="426" y="1058"/>
                  </a:cubicBezTo>
                  <a:cubicBezTo>
                    <a:pt x="385" y="1204"/>
                    <a:pt x="348" y="1348"/>
                    <a:pt x="317" y="1484"/>
                  </a:cubicBezTo>
                  <a:cubicBezTo>
                    <a:pt x="435" y="1418"/>
                    <a:pt x="565" y="1343"/>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3"/>
                    <a:pt x="1153" y="1058"/>
                  </a:cubicBezTo>
                  <a:cubicBezTo>
                    <a:pt x="1137" y="1000"/>
                    <a:pt x="1158" y="938"/>
                    <a:pt x="1204" y="901"/>
                  </a:cubicBezTo>
                  <a:cubicBezTo>
                    <a:pt x="1341" y="797"/>
                    <a:pt x="1469" y="689"/>
                    <a:pt x="1578" y="587"/>
                  </a:cubicBezTo>
                  <a:cubicBezTo>
                    <a:pt x="1446" y="577"/>
                    <a:pt x="1283" y="570"/>
                    <a:pt x="1104" y="566"/>
                  </a:cubicBezTo>
                  <a:cubicBezTo>
                    <a:pt x="1043" y="565"/>
                    <a:pt x="988" y="526"/>
                    <a:pt x="969" y="468"/>
                  </a:cubicBezTo>
                  <a:lnTo>
                    <a:pt x="967" y="468"/>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1"/>
            <p:cNvSpPr/>
            <p:nvPr/>
          </p:nvSpPr>
          <p:spPr>
            <a:xfrm rot="-5400000">
              <a:off x="4934119" y="4746500"/>
              <a:ext cx="284225" cy="263875"/>
            </a:xfrm>
            <a:custGeom>
              <a:avLst/>
              <a:gdLst/>
              <a:ahLst/>
              <a:cxnLst/>
              <a:rect l="l" t="t" r="r" b="b"/>
              <a:pathLst>
                <a:path w="2109" h="1958" extrusionOk="0">
                  <a:moveTo>
                    <a:pt x="1054" y="253"/>
                  </a:moveTo>
                  <a:cubicBezTo>
                    <a:pt x="1110" y="382"/>
                    <a:pt x="1171" y="543"/>
                    <a:pt x="1232" y="721"/>
                  </a:cubicBezTo>
                  <a:cubicBezTo>
                    <a:pt x="1252" y="779"/>
                    <a:pt x="1307" y="818"/>
                    <a:pt x="1368" y="819"/>
                  </a:cubicBezTo>
                  <a:cubicBezTo>
                    <a:pt x="1547" y="823"/>
                    <a:pt x="1710" y="830"/>
                    <a:pt x="1842" y="839"/>
                  </a:cubicBezTo>
                  <a:cubicBezTo>
                    <a:pt x="1733" y="941"/>
                    <a:pt x="1605" y="1050"/>
                    <a:pt x="1469" y="1154"/>
                  </a:cubicBezTo>
                  <a:lnTo>
                    <a:pt x="1469" y="1155"/>
                  </a:lnTo>
                  <a:cubicBezTo>
                    <a:pt x="1421" y="1191"/>
                    <a:pt x="1401" y="1253"/>
                    <a:pt x="1418" y="1311"/>
                  </a:cubicBezTo>
                  <a:cubicBezTo>
                    <a:pt x="1459" y="1456"/>
                    <a:pt x="1496" y="1598"/>
                    <a:pt x="1527" y="1737"/>
                  </a:cubicBezTo>
                  <a:cubicBezTo>
                    <a:pt x="1409" y="1671"/>
                    <a:pt x="1278" y="1596"/>
                    <a:pt x="1134" y="1502"/>
                  </a:cubicBezTo>
                  <a:cubicBezTo>
                    <a:pt x="1110" y="1487"/>
                    <a:pt x="1082" y="1479"/>
                    <a:pt x="1054" y="1479"/>
                  </a:cubicBezTo>
                  <a:cubicBezTo>
                    <a:pt x="1026" y="1479"/>
                    <a:pt x="998" y="1487"/>
                    <a:pt x="974" y="1502"/>
                  </a:cubicBezTo>
                  <a:cubicBezTo>
                    <a:pt x="829" y="1596"/>
                    <a:pt x="699" y="1671"/>
                    <a:pt x="581" y="1737"/>
                  </a:cubicBezTo>
                  <a:cubicBezTo>
                    <a:pt x="612" y="1599"/>
                    <a:pt x="649" y="1457"/>
                    <a:pt x="691" y="1311"/>
                  </a:cubicBezTo>
                  <a:cubicBezTo>
                    <a:pt x="707" y="1253"/>
                    <a:pt x="686" y="1191"/>
                    <a:pt x="639" y="1154"/>
                  </a:cubicBezTo>
                  <a:cubicBezTo>
                    <a:pt x="502" y="1050"/>
                    <a:pt x="373" y="942"/>
                    <a:pt x="264" y="840"/>
                  </a:cubicBezTo>
                  <a:cubicBezTo>
                    <a:pt x="398" y="831"/>
                    <a:pt x="561" y="823"/>
                    <a:pt x="740" y="819"/>
                  </a:cubicBezTo>
                  <a:cubicBezTo>
                    <a:pt x="801" y="818"/>
                    <a:pt x="855" y="779"/>
                    <a:pt x="875" y="721"/>
                  </a:cubicBezTo>
                  <a:cubicBezTo>
                    <a:pt x="937" y="543"/>
                    <a:pt x="998" y="382"/>
                    <a:pt x="1054" y="253"/>
                  </a:cubicBezTo>
                  <a:close/>
                  <a:moveTo>
                    <a:pt x="1054" y="0"/>
                  </a:moveTo>
                  <a:cubicBezTo>
                    <a:pt x="1028" y="0"/>
                    <a:pt x="1001" y="14"/>
                    <a:pt x="988" y="41"/>
                  </a:cubicBezTo>
                  <a:cubicBezTo>
                    <a:pt x="914" y="190"/>
                    <a:pt x="823" y="413"/>
                    <a:pt x="737" y="670"/>
                  </a:cubicBezTo>
                  <a:cubicBezTo>
                    <a:pt x="470" y="675"/>
                    <a:pt x="245" y="687"/>
                    <a:pt x="89" y="704"/>
                  </a:cubicBezTo>
                  <a:cubicBezTo>
                    <a:pt x="27" y="711"/>
                    <a:pt x="0" y="787"/>
                    <a:pt x="43" y="831"/>
                  </a:cubicBezTo>
                  <a:cubicBezTo>
                    <a:pt x="200" y="990"/>
                    <a:pt x="369" y="1137"/>
                    <a:pt x="547" y="1270"/>
                  </a:cubicBezTo>
                  <a:cubicBezTo>
                    <a:pt x="488" y="1478"/>
                    <a:pt x="439" y="1679"/>
                    <a:pt x="400" y="1867"/>
                  </a:cubicBezTo>
                  <a:cubicBezTo>
                    <a:pt x="390" y="1916"/>
                    <a:pt x="430" y="1958"/>
                    <a:pt x="474" y="1958"/>
                  </a:cubicBezTo>
                  <a:cubicBezTo>
                    <a:pt x="486" y="1958"/>
                    <a:pt x="498" y="1955"/>
                    <a:pt x="510" y="1948"/>
                  </a:cubicBezTo>
                  <a:lnTo>
                    <a:pt x="561" y="1919"/>
                  </a:lnTo>
                  <a:cubicBezTo>
                    <a:pt x="705" y="1840"/>
                    <a:pt x="867" y="1750"/>
                    <a:pt x="1053" y="1628"/>
                  </a:cubicBezTo>
                  <a:cubicBezTo>
                    <a:pt x="1239" y="1749"/>
                    <a:pt x="1402" y="1839"/>
                    <a:pt x="1548" y="1919"/>
                  </a:cubicBezTo>
                  <a:lnTo>
                    <a:pt x="1599" y="1948"/>
                  </a:lnTo>
                  <a:cubicBezTo>
                    <a:pt x="1611" y="1955"/>
                    <a:pt x="1623" y="1958"/>
                    <a:pt x="1635" y="1958"/>
                  </a:cubicBezTo>
                  <a:cubicBezTo>
                    <a:pt x="1679" y="1958"/>
                    <a:pt x="1719" y="1916"/>
                    <a:pt x="1708" y="1867"/>
                  </a:cubicBezTo>
                  <a:cubicBezTo>
                    <a:pt x="1670" y="1677"/>
                    <a:pt x="1620" y="1476"/>
                    <a:pt x="1561" y="1274"/>
                  </a:cubicBezTo>
                  <a:cubicBezTo>
                    <a:pt x="1739" y="1138"/>
                    <a:pt x="1907" y="991"/>
                    <a:pt x="2065" y="831"/>
                  </a:cubicBezTo>
                  <a:cubicBezTo>
                    <a:pt x="2109" y="787"/>
                    <a:pt x="2081" y="711"/>
                    <a:pt x="2020" y="704"/>
                  </a:cubicBezTo>
                  <a:cubicBezTo>
                    <a:pt x="1864" y="688"/>
                    <a:pt x="1641" y="675"/>
                    <a:pt x="1374" y="670"/>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1"/>
            <p:cNvSpPr/>
            <p:nvPr/>
          </p:nvSpPr>
          <p:spPr>
            <a:xfrm rot="-5400000">
              <a:off x="5308304" y="4778373"/>
              <a:ext cx="212798" cy="200130"/>
            </a:xfrm>
            <a:custGeom>
              <a:avLst/>
              <a:gdLst/>
              <a:ahLst/>
              <a:cxnLst/>
              <a:rect l="l" t="t" r="r" b="b"/>
              <a:pathLst>
                <a:path w="1579" h="1485" extrusionOk="0">
                  <a:moveTo>
                    <a:pt x="789" y="0"/>
                  </a:moveTo>
                  <a:cubicBezTo>
                    <a:pt x="733" y="129"/>
                    <a:pt x="672" y="290"/>
                    <a:pt x="610" y="467"/>
                  </a:cubicBezTo>
                  <a:cubicBezTo>
                    <a:pt x="591" y="525"/>
                    <a:pt x="536" y="565"/>
                    <a:pt x="476" y="566"/>
                  </a:cubicBezTo>
                  <a:cubicBezTo>
                    <a:pt x="296" y="569"/>
                    <a:pt x="134" y="576"/>
                    <a:pt x="1" y="587"/>
                  </a:cubicBezTo>
                  <a:cubicBezTo>
                    <a:pt x="110" y="688"/>
                    <a:pt x="238" y="797"/>
                    <a:pt x="375" y="901"/>
                  </a:cubicBezTo>
                  <a:cubicBezTo>
                    <a:pt x="423" y="938"/>
                    <a:pt x="442" y="1000"/>
                    <a:pt x="426" y="1058"/>
                  </a:cubicBezTo>
                  <a:cubicBezTo>
                    <a:pt x="385" y="1204"/>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8"/>
                    <a:pt x="1262" y="1484"/>
                  </a:cubicBezTo>
                  <a:cubicBezTo>
                    <a:pt x="1231" y="1346"/>
                    <a:pt x="1195" y="1202"/>
                    <a:pt x="1153" y="1058"/>
                  </a:cubicBezTo>
                  <a:cubicBezTo>
                    <a:pt x="1137" y="1000"/>
                    <a:pt x="1158" y="938"/>
                    <a:pt x="1204" y="902"/>
                  </a:cubicBezTo>
                  <a:cubicBezTo>
                    <a:pt x="1341" y="797"/>
                    <a:pt x="1469" y="688"/>
                    <a:pt x="1578" y="587"/>
                  </a:cubicBezTo>
                  <a:cubicBezTo>
                    <a:pt x="1445" y="576"/>
                    <a:pt x="1283" y="569"/>
                    <a:pt x="1104" y="566"/>
                  </a:cubicBezTo>
                  <a:cubicBezTo>
                    <a:pt x="1043" y="565"/>
                    <a:pt x="988" y="525"/>
                    <a:pt x="969" y="467"/>
                  </a:cubicBezTo>
                  <a:lnTo>
                    <a:pt x="967" y="467"/>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1"/>
            <p:cNvSpPr/>
            <p:nvPr/>
          </p:nvSpPr>
          <p:spPr>
            <a:xfrm rot="-5400000">
              <a:off x="5270434" y="4746568"/>
              <a:ext cx="284090" cy="263875"/>
            </a:xfrm>
            <a:custGeom>
              <a:avLst/>
              <a:gdLst/>
              <a:ahLst/>
              <a:cxnLst/>
              <a:rect l="l" t="t" r="r" b="b"/>
              <a:pathLst>
                <a:path w="2108" h="1958"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0"/>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79"/>
                    <a:pt x="1054" y="1479"/>
                  </a:cubicBezTo>
                  <a:cubicBezTo>
                    <a:pt x="1026" y="1479"/>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8"/>
                    <a:pt x="855" y="780"/>
                    <a:pt x="875" y="722"/>
                  </a:cubicBezTo>
                  <a:cubicBezTo>
                    <a:pt x="937" y="543"/>
                    <a:pt x="998" y="383"/>
                    <a:pt x="1054" y="253"/>
                  </a:cubicBezTo>
                  <a:close/>
                  <a:moveTo>
                    <a:pt x="1054" y="0"/>
                  </a:moveTo>
                  <a:cubicBezTo>
                    <a:pt x="1028" y="0"/>
                    <a:pt x="1001" y="14"/>
                    <a:pt x="988" y="42"/>
                  </a:cubicBezTo>
                  <a:cubicBezTo>
                    <a:pt x="914" y="189"/>
                    <a:pt x="823" y="414"/>
                    <a:pt x="737" y="671"/>
                  </a:cubicBezTo>
                  <a:cubicBezTo>
                    <a:pt x="470" y="675"/>
                    <a:pt x="246" y="688"/>
                    <a:pt x="89" y="705"/>
                  </a:cubicBezTo>
                  <a:cubicBezTo>
                    <a:pt x="28" y="711"/>
                    <a:pt x="0" y="787"/>
                    <a:pt x="43" y="832"/>
                  </a:cubicBezTo>
                  <a:cubicBezTo>
                    <a:pt x="200" y="991"/>
                    <a:pt x="369" y="1137"/>
                    <a:pt x="547" y="1270"/>
                  </a:cubicBezTo>
                  <a:cubicBezTo>
                    <a:pt x="488" y="1477"/>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3"/>
                  </a:cubicBezTo>
                  <a:cubicBezTo>
                    <a:pt x="1739" y="1138"/>
                    <a:pt x="1907" y="991"/>
                    <a:pt x="2065" y="832"/>
                  </a:cubicBezTo>
                  <a:cubicBezTo>
                    <a:pt x="2108" y="787"/>
                    <a:pt x="2081" y="711"/>
                    <a:pt x="2020" y="705"/>
                  </a:cubicBezTo>
                  <a:cubicBezTo>
                    <a:pt x="1863" y="688"/>
                    <a:pt x="1639" y="676"/>
                    <a:pt x="1374" y="671"/>
                  </a:cubicBezTo>
                  <a:cubicBezTo>
                    <a:pt x="1285" y="412"/>
                    <a:pt x="1195" y="188"/>
                    <a:pt x="1121" y="42"/>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1"/>
            <p:cNvSpPr/>
            <p:nvPr/>
          </p:nvSpPr>
          <p:spPr>
            <a:xfrm rot="-5400000">
              <a:off x="5644282" y="4778373"/>
              <a:ext cx="212798" cy="200130"/>
            </a:xfrm>
            <a:custGeom>
              <a:avLst/>
              <a:gdLst/>
              <a:ahLst/>
              <a:cxnLst/>
              <a:rect l="l" t="t" r="r" b="b"/>
              <a:pathLst>
                <a:path w="1579" h="1485" extrusionOk="0">
                  <a:moveTo>
                    <a:pt x="789" y="1"/>
                  </a:moveTo>
                  <a:cubicBezTo>
                    <a:pt x="733" y="131"/>
                    <a:pt x="672" y="291"/>
                    <a:pt x="610" y="469"/>
                  </a:cubicBezTo>
                  <a:cubicBezTo>
                    <a:pt x="591" y="527"/>
                    <a:pt x="536" y="565"/>
                    <a:pt x="476" y="568"/>
                  </a:cubicBezTo>
                  <a:cubicBezTo>
                    <a:pt x="296" y="571"/>
                    <a:pt x="134" y="578"/>
                    <a:pt x="1" y="588"/>
                  </a:cubicBezTo>
                  <a:cubicBezTo>
                    <a:pt x="110" y="690"/>
                    <a:pt x="238" y="799"/>
                    <a:pt x="375" y="903"/>
                  </a:cubicBezTo>
                  <a:cubicBezTo>
                    <a:pt x="423" y="939"/>
                    <a:pt x="442" y="1001"/>
                    <a:pt x="426" y="1058"/>
                  </a:cubicBezTo>
                  <a:cubicBezTo>
                    <a:pt x="385" y="1204"/>
                    <a:pt x="348" y="1348"/>
                    <a:pt x="317" y="1485"/>
                  </a:cubicBezTo>
                  <a:cubicBezTo>
                    <a:pt x="436" y="1418"/>
                    <a:pt x="566" y="1343"/>
                    <a:pt x="710" y="1251"/>
                  </a:cubicBezTo>
                  <a:cubicBezTo>
                    <a:pt x="734" y="1235"/>
                    <a:pt x="762" y="1227"/>
                    <a:pt x="790" y="1227"/>
                  </a:cubicBezTo>
                  <a:cubicBezTo>
                    <a:pt x="817" y="1227"/>
                    <a:pt x="845" y="1235"/>
                    <a:pt x="869" y="1251"/>
                  </a:cubicBezTo>
                  <a:cubicBezTo>
                    <a:pt x="1014" y="1343"/>
                    <a:pt x="1145" y="1419"/>
                    <a:pt x="1262" y="1485"/>
                  </a:cubicBezTo>
                  <a:cubicBezTo>
                    <a:pt x="1231" y="1347"/>
                    <a:pt x="1195" y="1204"/>
                    <a:pt x="1153" y="1058"/>
                  </a:cubicBezTo>
                  <a:cubicBezTo>
                    <a:pt x="1137" y="1001"/>
                    <a:pt x="1158" y="939"/>
                    <a:pt x="1204" y="903"/>
                  </a:cubicBezTo>
                  <a:cubicBezTo>
                    <a:pt x="1341" y="797"/>
                    <a:pt x="1469" y="690"/>
                    <a:pt x="1578" y="588"/>
                  </a:cubicBezTo>
                  <a:cubicBezTo>
                    <a:pt x="1445" y="578"/>
                    <a:pt x="1283" y="571"/>
                    <a:pt x="1104" y="568"/>
                  </a:cubicBezTo>
                  <a:cubicBezTo>
                    <a:pt x="1043" y="565"/>
                    <a:pt x="988" y="527"/>
                    <a:pt x="969" y="469"/>
                  </a:cubicBezTo>
                  <a:lnTo>
                    <a:pt x="967" y="469"/>
                  </a:lnTo>
                  <a:cubicBezTo>
                    <a:pt x="906" y="291"/>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1"/>
            <p:cNvSpPr/>
            <p:nvPr/>
          </p:nvSpPr>
          <p:spPr>
            <a:xfrm rot="-5400000">
              <a:off x="5606749" y="4746770"/>
              <a:ext cx="284090" cy="263470"/>
            </a:xfrm>
            <a:custGeom>
              <a:avLst/>
              <a:gdLst/>
              <a:ahLst/>
              <a:cxnLst/>
              <a:rect l="l" t="t" r="r" b="b"/>
              <a:pathLst>
                <a:path w="2108" h="1955" extrusionOk="0">
                  <a:moveTo>
                    <a:pt x="1054" y="250"/>
                  </a:moveTo>
                  <a:cubicBezTo>
                    <a:pt x="1110" y="379"/>
                    <a:pt x="1171" y="540"/>
                    <a:pt x="1232" y="718"/>
                  </a:cubicBezTo>
                  <a:cubicBezTo>
                    <a:pt x="1252" y="775"/>
                    <a:pt x="1307" y="814"/>
                    <a:pt x="1368" y="817"/>
                  </a:cubicBezTo>
                  <a:cubicBezTo>
                    <a:pt x="1547" y="820"/>
                    <a:pt x="1709" y="827"/>
                    <a:pt x="1842" y="837"/>
                  </a:cubicBezTo>
                  <a:cubicBezTo>
                    <a:pt x="1734" y="937"/>
                    <a:pt x="1605" y="1046"/>
                    <a:pt x="1469" y="1152"/>
                  </a:cubicBezTo>
                  <a:cubicBezTo>
                    <a:pt x="1421" y="1188"/>
                    <a:pt x="1401" y="1250"/>
                    <a:pt x="1418" y="1307"/>
                  </a:cubicBezTo>
                  <a:cubicBezTo>
                    <a:pt x="1459" y="1452"/>
                    <a:pt x="1496" y="1596"/>
                    <a:pt x="1527" y="1734"/>
                  </a:cubicBezTo>
                  <a:cubicBezTo>
                    <a:pt x="1409" y="1668"/>
                    <a:pt x="1278" y="1592"/>
                    <a:pt x="1134" y="1500"/>
                  </a:cubicBezTo>
                  <a:cubicBezTo>
                    <a:pt x="1110" y="1484"/>
                    <a:pt x="1082" y="1476"/>
                    <a:pt x="1054" y="1476"/>
                  </a:cubicBezTo>
                  <a:cubicBezTo>
                    <a:pt x="1026" y="1476"/>
                    <a:pt x="998" y="1484"/>
                    <a:pt x="974" y="1500"/>
                  </a:cubicBezTo>
                  <a:cubicBezTo>
                    <a:pt x="830" y="1592"/>
                    <a:pt x="701" y="1667"/>
                    <a:pt x="581" y="1734"/>
                  </a:cubicBezTo>
                  <a:cubicBezTo>
                    <a:pt x="612" y="1597"/>
                    <a:pt x="649" y="1453"/>
                    <a:pt x="691" y="1307"/>
                  </a:cubicBezTo>
                  <a:cubicBezTo>
                    <a:pt x="707" y="1250"/>
                    <a:pt x="686" y="1188"/>
                    <a:pt x="639" y="1152"/>
                  </a:cubicBezTo>
                  <a:cubicBezTo>
                    <a:pt x="502" y="1046"/>
                    <a:pt x="373" y="939"/>
                    <a:pt x="264" y="837"/>
                  </a:cubicBezTo>
                  <a:cubicBezTo>
                    <a:pt x="398" y="827"/>
                    <a:pt x="561" y="820"/>
                    <a:pt x="740" y="817"/>
                  </a:cubicBezTo>
                  <a:cubicBezTo>
                    <a:pt x="801" y="814"/>
                    <a:pt x="855" y="775"/>
                    <a:pt x="875" y="718"/>
                  </a:cubicBezTo>
                  <a:cubicBezTo>
                    <a:pt x="937" y="540"/>
                    <a:pt x="998" y="380"/>
                    <a:pt x="1054" y="250"/>
                  </a:cubicBezTo>
                  <a:close/>
                  <a:moveTo>
                    <a:pt x="1055" y="1"/>
                  </a:moveTo>
                  <a:cubicBezTo>
                    <a:pt x="1028" y="1"/>
                    <a:pt x="1001" y="13"/>
                    <a:pt x="988" y="39"/>
                  </a:cubicBezTo>
                  <a:cubicBezTo>
                    <a:pt x="914" y="187"/>
                    <a:pt x="823" y="411"/>
                    <a:pt x="737" y="667"/>
                  </a:cubicBezTo>
                  <a:cubicBezTo>
                    <a:pt x="470" y="672"/>
                    <a:pt x="246" y="685"/>
                    <a:pt x="89" y="702"/>
                  </a:cubicBezTo>
                  <a:cubicBezTo>
                    <a:pt x="28" y="709"/>
                    <a:pt x="0" y="783"/>
                    <a:pt x="43" y="828"/>
                  </a:cubicBezTo>
                  <a:cubicBezTo>
                    <a:pt x="200" y="987"/>
                    <a:pt x="369" y="1133"/>
                    <a:pt x="547" y="1267"/>
                  </a:cubicBezTo>
                  <a:cubicBezTo>
                    <a:pt x="488" y="1474"/>
                    <a:pt x="439" y="1676"/>
                    <a:pt x="400" y="1865"/>
                  </a:cubicBezTo>
                  <a:cubicBezTo>
                    <a:pt x="390" y="1914"/>
                    <a:pt x="429" y="1955"/>
                    <a:pt x="474" y="1955"/>
                  </a:cubicBezTo>
                  <a:cubicBezTo>
                    <a:pt x="486" y="1955"/>
                    <a:pt x="498" y="1952"/>
                    <a:pt x="510" y="1945"/>
                  </a:cubicBezTo>
                  <a:lnTo>
                    <a:pt x="561" y="1917"/>
                  </a:lnTo>
                  <a:cubicBezTo>
                    <a:pt x="697" y="1842"/>
                    <a:pt x="867" y="1748"/>
                    <a:pt x="1053" y="1625"/>
                  </a:cubicBezTo>
                  <a:cubicBezTo>
                    <a:pt x="1241" y="1747"/>
                    <a:pt x="1404" y="1837"/>
                    <a:pt x="1548" y="1917"/>
                  </a:cubicBezTo>
                  <a:lnTo>
                    <a:pt x="1599" y="1945"/>
                  </a:lnTo>
                  <a:cubicBezTo>
                    <a:pt x="1609" y="1951"/>
                    <a:pt x="1622" y="1954"/>
                    <a:pt x="1635" y="1954"/>
                  </a:cubicBezTo>
                  <a:cubicBezTo>
                    <a:pt x="1682" y="1954"/>
                    <a:pt x="1718" y="1911"/>
                    <a:pt x="1708" y="1865"/>
                  </a:cubicBezTo>
                  <a:cubicBezTo>
                    <a:pt x="1670" y="1674"/>
                    <a:pt x="1620" y="1473"/>
                    <a:pt x="1561" y="1270"/>
                  </a:cubicBezTo>
                  <a:cubicBezTo>
                    <a:pt x="1739" y="1136"/>
                    <a:pt x="1907" y="987"/>
                    <a:pt x="2065" y="828"/>
                  </a:cubicBezTo>
                  <a:cubicBezTo>
                    <a:pt x="2108" y="783"/>
                    <a:pt x="2081" y="709"/>
                    <a:pt x="2020" y="702"/>
                  </a:cubicBezTo>
                  <a:cubicBezTo>
                    <a:pt x="1863" y="685"/>
                    <a:pt x="1639" y="673"/>
                    <a:pt x="1374" y="667"/>
                  </a:cubicBezTo>
                  <a:cubicBezTo>
                    <a:pt x="1285" y="409"/>
                    <a:pt x="1195" y="185"/>
                    <a:pt x="1121" y="39"/>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1"/>
            <p:cNvSpPr/>
            <p:nvPr/>
          </p:nvSpPr>
          <p:spPr>
            <a:xfrm rot="-5400000">
              <a:off x="5980530" y="4778373"/>
              <a:ext cx="212798" cy="200130"/>
            </a:xfrm>
            <a:custGeom>
              <a:avLst/>
              <a:gdLst/>
              <a:ahLst/>
              <a:cxnLst/>
              <a:rect l="l" t="t" r="r" b="b"/>
              <a:pathLst>
                <a:path w="1579" h="1485" extrusionOk="0">
                  <a:moveTo>
                    <a:pt x="789" y="1"/>
                  </a:moveTo>
                  <a:cubicBezTo>
                    <a:pt x="733" y="129"/>
                    <a:pt x="672" y="291"/>
                    <a:pt x="610" y="469"/>
                  </a:cubicBezTo>
                  <a:cubicBezTo>
                    <a:pt x="591" y="526"/>
                    <a:pt x="536" y="565"/>
                    <a:pt x="476" y="568"/>
                  </a:cubicBezTo>
                  <a:cubicBezTo>
                    <a:pt x="296" y="571"/>
                    <a:pt x="134" y="578"/>
                    <a:pt x="1" y="587"/>
                  </a:cubicBezTo>
                  <a:cubicBezTo>
                    <a:pt x="110" y="688"/>
                    <a:pt x="238" y="798"/>
                    <a:pt x="375" y="903"/>
                  </a:cubicBezTo>
                  <a:cubicBezTo>
                    <a:pt x="423" y="939"/>
                    <a:pt x="442" y="1000"/>
                    <a:pt x="426" y="1058"/>
                  </a:cubicBezTo>
                  <a:cubicBezTo>
                    <a:pt x="385" y="1204"/>
                    <a:pt x="348" y="1348"/>
                    <a:pt x="317" y="1485"/>
                  </a:cubicBezTo>
                  <a:cubicBezTo>
                    <a:pt x="435" y="1419"/>
                    <a:pt x="565" y="1344"/>
                    <a:pt x="710" y="1250"/>
                  </a:cubicBezTo>
                  <a:cubicBezTo>
                    <a:pt x="734" y="1235"/>
                    <a:pt x="762" y="1227"/>
                    <a:pt x="790" y="1227"/>
                  </a:cubicBezTo>
                  <a:cubicBezTo>
                    <a:pt x="817" y="1227"/>
                    <a:pt x="845" y="1235"/>
                    <a:pt x="869" y="1250"/>
                  </a:cubicBezTo>
                  <a:cubicBezTo>
                    <a:pt x="1014" y="1343"/>
                    <a:pt x="1145" y="1419"/>
                    <a:pt x="1262" y="1485"/>
                  </a:cubicBezTo>
                  <a:cubicBezTo>
                    <a:pt x="1231" y="1347"/>
                    <a:pt x="1195" y="1204"/>
                    <a:pt x="1153" y="1058"/>
                  </a:cubicBezTo>
                  <a:cubicBezTo>
                    <a:pt x="1137" y="1000"/>
                    <a:pt x="1158" y="939"/>
                    <a:pt x="1204" y="903"/>
                  </a:cubicBezTo>
                  <a:cubicBezTo>
                    <a:pt x="1341" y="797"/>
                    <a:pt x="1469" y="689"/>
                    <a:pt x="1578" y="587"/>
                  </a:cubicBezTo>
                  <a:cubicBezTo>
                    <a:pt x="1446" y="578"/>
                    <a:pt x="1283" y="571"/>
                    <a:pt x="1104" y="566"/>
                  </a:cubicBezTo>
                  <a:cubicBezTo>
                    <a:pt x="1043" y="565"/>
                    <a:pt x="988" y="526"/>
                    <a:pt x="969" y="469"/>
                  </a:cubicBezTo>
                  <a:lnTo>
                    <a:pt x="967" y="469"/>
                  </a:lnTo>
                  <a:cubicBezTo>
                    <a:pt x="906" y="291"/>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1"/>
            <p:cNvSpPr/>
            <p:nvPr/>
          </p:nvSpPr>
          <p:spPr>
            <a:xfrm rot="-5400000">
              <a:off x="5942727" y="4746500"/>
              <a:ext cx="284090" cy="264010"/>
            </a:xfrm>
            <a:custGeom>
              <a:avLst/>
              <a:gdLst/>
              <a:ahLst/>
              <a:cxnLst/>
              <a:rect l="l" t="t" r="r" b="b"/>
              <a:pathLst>
                <a:path w="2108" h="1959" extrusionOk="0">
                  <a:moveTo>
                    <a:pt x="1054" y="254"/>
                  </a:moveTo>
                  <a:cubicBezTo>
                    <a:pt x="1110" y="382"/>
                    <a:pt x="1171" y="544"/>
                    <a:pt x="1232" y="721"/>
                  </a:cubicBezTo>
                  <a:cubicBezTo>
                    <a:pt x="1252" y="779"/>
                    <a:pt x="1307" y="818"/>
                    <a:pt x="1368" y="819"/>
                  </a:cubicBezTo>
                  <a:cubicBezTo>
                    <a:pt x="1547" y="824"/>
                    <a:pt x="1710" y="831"/>
                    <a:pt x="1842" y="840"/>
                  </a:cubicBezTo>
                  <a:cubicBezTo>
                    <a:pt x="1733" y="941"/>
                    <a:pt x="1605" y="1050"/>
                    <a:pt x="1469" y="1156"/>
                  </a:cubicBezTo>
                  <a:cubicBezTo>
                    <a:pt x="1421" y="1192"/>
                    <a:pt x="1401" y="1253"/>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6"/>
                    <a:pt x="699" y="1672"/>
                    <a:pt x="581" y="1738"/>
                  </a:cubicBezTo>
                  <a:cubicBezTo>
                    <a:pt x="612" y="1601"/>
                    <a:pt x="649" y="1457"/>
                    <a:pt x="691" y="1311"/>
                  </a:cubicBezTo>
                  <a:cubicBezTo>
                    <a:pt x="707" y="1253"/>
                    <a:pt x="686" y="1192"/>
                    <a:pt x="639" y="1156"/>
                  </a:cubicBezTo>
                  <a:cubicBezTo>
                    <a:pt x="502" y="1050"/>
                    <a:pt x="373" y="942"/>
                    <a:pt x="264" y="840"/>
                  </a:cubicBezTo>
                  <a:cubicBezTo>
                    <a:pt x="398" y="831"/>
                    <a:pt x="561" y="824"/>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8"/>
                    <a:pt x="89" y="706"/>
                  </a:cubicBezTo>
                  <a:cubicBezTo>
                    <a:pt x="28" y="712"/>
                    <a:pt x="0" y="787"/>
                    <a:pt x="43" y="831"/>
                  </a:cubicBezTo>
                  <a:cubicBezTo>
                    <a:pt x="200" y="990"/>
                    <a:pt x="369" y="1137"/>
                    <a:pt x="547" y="1270"/>
                  </a:cubicBezTo>
                  <a:cubicBezTo>
                    <a:pt x="488" y="1478"/>
                    <a:pt x="439" y="1680"/>
                    <a:pt x="400" y="1869"/>
                  </a:cubicBezTo>
                  <a:cubicBezTo>
                    <a:pt x="390" y="1918"/>
                    <a:pt x="429" y="1958"/>
                    <a:pt x="474" y="1958"/>
                  </a:cubicBezTo>
                  <a:cubicBezTo>
                    <a:pt x="486" y="1958"/>
                    <a:pt x="498"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8" y="1918"/>
                    <a:pt x="1708" y="1869"/>
                  </a:cubicBezTo>
                  <a:cubicBezTo>
                    <a:pt x="1670" y="1677"/>
                    <a:pt x="1620" y="1477"/>
                    <a:pt x="1561" y="1274"/>
                  </a:cubicBezTo>
                  <a:cubicBezTo>
                    <a:pt x="1739" y="1138"/>
                    <a:pt x="1907" y="991"/>
                    <a:pt x="2065" y="831"/>
                  </a:cubicBezTo>
                  <a:cubicBezTo>
                    <a:pt x="2108" y="787"/>
                    <a:pt x="2081" y="712"/>
                    <a:pt x="2020" y="706"/>
                  </a:cubicBezTo>
                  <a:cubicBezTo>
                    <a:pt x="1864" y="688"/>
                    <a:pt x="1641" y="677"/>
                    <a:pt x="1374" y="671"/>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1" name="Google Shape;1571;p11"/>
          <p:cNvSpPr txBox="1">
            <a:spLocks noGrp="1"/>
          </p:cNvSpPr>
          <p:nvPr>
            <p:ph type="title" hasCustomPrompt="1"/>
          </p:nvPr>
        </p:nvSpPr>
        <p:spPr>
          <a:xfrm>
            <a:off x="1284000" y="2378550"/>
            <a:ext cx="6576000" cy="166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6"/>
              </a:buClr>
              <a:buSzPts val="9600"/>
              <a:buNone/>
              <a:defRPr sz="9600">
                <a:solidFill>
                  <a:schemeClr val="accent4"/>
                </a:solidFill>
              </a:defRPr>
            </a:lvl1pPr>
            <a:lvl2pPr lvl="1" algn="ctr">
              <a:spcBef>
                <a:spcPts val="0"/>
              </a:spcBef>
              <a:spcAft>
                <a:spcPts val="0"/>
              </a:spcAft>
              <a:buClr>
                <a:schemeClr val="accent6"/>
              </a:buClr>
              <a:buSzPts val="9600"/>
              <a:buNone/>
              <a:defRPr sz="9600">
                <a:solidFill>
                  <a:schemeClr val="accent6"/>
                </a:solidFill>
              </a:defRPr>
            </a:lvl2pPr>
            <a:lvl3pPr lvl="2" algn="ctr">
              <a:spcBef>
                <a:spcPts val="0"/>
              </a:spcBef>
              <a:spcAft>
                <a:spcPts val="0"/>
              </a:spcAft>
              <a:buClr>
                <a:schemeClr val="accent6"/>
              </a:buClr>
              <a:buSzPts val="9600"/>
              <a:buNone/>
              <a:defRPr sz="9600">
                <a:solidFill>
                  <a:schemeClr val="accent6"/>
                </a:solidFill>
              </a:defRPr>
            </a:lvl3pPr>
            <a:lvl4pPr lvl="3" algn="ctr">
              <a:spcBef>
                <a:spcPts val="0"/>
              </a:spcBef>
              <a:spcAft>
                <a:spcPts val="0"/>
              </a:spcAft>
              <a:buClr>
                <a:schemeClr val="accent6"/>
              </a:buClr>
              <a:buSzPts val="9600"/>
              <a:buNone/>
              <a:defRPr sz="9600">
                <a:solidFill>
                  <a:schemeClr val="accent6"/>
                </a:solidFill>
              </a:defRPr>
            </a:lvl4pPr>
            <a:lvl5pPr lvl="4" algn="ctr">
              <a:spcBef>
                <a:spcPts val="0"/>
              </a:spcBef>
              <a:spcAft>
                <a:spcPts val="0"/>
              </a:spcAft>
              <a:buClr>
                <a:schemeClr val="accent6"/>
              </a:buClr>
              <a:buSzPts val="9600"/>
              <a:buNone/>
              <a:defRPr sz="9600">
                <a:solidFill>
                  <a:schemeClr val="accent6"/>
                </a:solidFill>
              </a:defRPr>
            </a:lvl5pPr>
            <a:lvl6pPr lvl="5" algn="ctr">
              <a:spcBef>
                <a:spcPts val="0"/>
              </a:spcBef>
              <a:spcAft>
                <a:spcPts val="0"/>
              </a:spcAft>
              <a:buClr>
                <a:schemeClr val="accent6"/>
              </a:buClr>
              <a:buSzPts val="9600"/>
              <a:buNone/>
              <a:defRPr sz="9600">
                <a:solidFill>
                  <a:schemeClr val="accent6"/>
                </a:solidFill>
              </a:defRPr>
            </a:lvl6pPr>
            <a:lvl7pPr lvl="6" algn="ctr">
              <a:spcBef>
                <a:spcPts val="0"/>
              </a:spcBef>
              <a:spcAft>
                <a:spcPts val="0"/>
              </a:spcAft>
              <a:buClr>
                <a:schemeClr val="accent6"/>
              </a:buClr>
              <a:buSzPts val="9600"/>
              <a:buNone/>
              <a:defRPr sz="9600">
                <a:solidFill>
                  <a:schemeClr val="accent6"/>
                </a:solidFill>
              </a:defRPr>
            </a:lvl7pPr>
            <a:lvl8pPr lvl="7" algn="ctr">
              <a:spcBef>
                <a:spcPts val="0"/>
              </a:spcBef>
              <a:spcAft>
                <a:spcPts val="0"/>
              </a:spcAft>
              <a:buClr>
                <a:schemeClr val="accent6"/>
              </a:buClr>
              <a:buSzPts val="9600"/>
              <a:buNone/>
              <a:defRPr sz="9600">
                <a:solidFill>
                  <a:schemeClr val="accent6"/>
                </a:solidFill>
              </a:defRPr>
            </a:lvl8pPr>
            <a:lvl9pPr lvl="8" algn="ctr">
              <a:spcBef>
                <a:spcPts val="0"/>
              </a:spcBef>
              <a:spcAft>
                <a:spcPts val="0"/>
              </a:spcAft>
              <a:buClr>
                <a:schemeClr val="accent6"/>
              </a:buClr>
              <a:buSzPts val="9600"/>
              <a:buNone/>
              <a:defRPr sz="9600">
                <a:solidFill>
                  <a:schemeClr val="accent6"/>
                </a:solidFill>
              </a:defRPr>
            </a:lvl9pPr>
          </a:lstStyle>
          <a:p>
            <a:r>
              <a:t>xx%</a:t>
            </a:r>
          </a:p>
        </p:txBody>
      </p:sp>
      <p:sp>
        <p:nvSpPr>
          <p:cNvPr id="1572" name="Google Shape;1572;p11"/>
          <p:cNvSpPr txBox="1">
            <a:spLocks noGrp="1"/>
          </p:cNvSpPr>
          <p:nvPr>
            <p:ph type="subTitle" idx="1"/>
          </p:nvPr>
        </p:nvSpPr>
        <p:spPr>
          <a:xfrm>
            <a:off x="1284000" y="3884075"/>
            <a:ext cx="6576000" cy="45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7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574"/>
        <p:cNvGrpSpPr/>
        <p:nvPr/>
      </p:nvGrpSpPr>
      <p:grpSpPr>
        <a:xfrm>
          <a:off x="0" y="0"/>
          <a:ext cx="0" cy="0"/>
          <a:chOff x="0" y="0"/>
          <a:chExt cx="0" cy="0"/>
        </a:xfrm>
      </p:grpSpPr>
      <p:grpSp>
        <p:nvGrpSpPr>
          <p:cNvPr id="1575" name="Google Shape;1575;p13"/>
          <p:cNvGrpSpPr/>
          <p:nvPr/>
        </p:nvGrpSpPr>
        <p:grpSpPr>
          <a:xfrm>
            <a:off x="0" y="150"/>
            <a:ext cx="9144300" cy="5143500"/>
            <a:chOff x="0" y="150"/>
            <a:chExt cx="9144300" cy="5143500"/>
          </a:xfrm>
        </p:grpSpPr>
        <p:sp>
          <p:nvSpPr>
            <p:cNvPr id="1576" name="Google Shape;1576;p13"/>
            <p:cNvSpPr/>
            <p:nvPr/>
          </p:nvSpPr>
          <p:spPr>
            <a:xfrm>
              <a:off x="453672" y="1085"/>
              <a:ext cx="436299" cy="414899"/>
            </a:xfrm>
            <a:custGeom>
              <a:avLst/>
              <a:gdLst/>
              <a:ahLst/>
              <a:cxnLst/>
              <a:rect l="l" t="t" r="r" b="b"/>
              <a:pathLst>
                <a:path w="3712" h="3530" extrusionOk="0">
                  <a:moveTo>
                    <a:pt x="1856" y="1"/>
                  </a:moveTo>
                  <a:lnTo>
                    <a:pt x="1321" y="1215"/>
                  </a:lnTo>
                  <a:lnTo>
                    <a:pt x="0" y="1349"/>
                  </a:lnTo>
                  <a:lnTo>
                    <a:pt x="990" y="2232"/>
                  </a:lnTo>
                  <a:lnTo>
                    <a:pt x="709" y="3529"/>
                  </a:lnTo>
                  <a:lnTo>
                    <a:pt x="1856" y="2862"/>
                  </a:lnTo>
                  <a:lnTo>
                    <a:pt x="3003" y="3529"/>
                  </a:lnTo>
                  <a:lnTo>
                    <a:pt x="2721" y="2232"/>
                  </a:lnTo>
                  <a:lnTo>
                    <a:pt x="3711"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3"/>
            <p:cNvSpPr/>
            <p:nvPr/>
          </p:nvSpPr>
          <p:spPr>
            <a:xfrm>
              <a:off x="1127036" y="1085"/>
              <a:ext cx="436299" cy="414899"/>
            </a:xfrm>
            <a:custGeom>
              <a:avLst/>
              <a:gdLst/>
              <a:ahLst/>
              <a:cxnLst/>
              <a:rect l="l" t="t" r="r" b="b"/>
              <a:pathLst>
                <a:path w="3712" h="3530" extrusionOk="0">
                  <a:moveTo>
                    <a:pt x="1857" y="1"/>
                  </a:moveTo>
                  <a:lnTo>
                    <a:pt x="1321" y="1215"/>
                  </a:lnTo>
                  <a:lnTo>
                    <a:pt x="1" y="1349"/>
                  </a:lnTo>
                  <a:lnTo>
                    <a:pt x="991" y="2232"/>
                  </a:lnTo>
                  <a:lnTo>
                    <a:pt x="710" y="3529"/>
                  </a:lnTo>
                  <a:lnTo>
                    <a:pt x="710" y="3529"/>
                  </a:lnTo>
                  <a:lnTo>
                    <a:pt x="1857" y="2862"/>
                  </a:lnTo>
                  <a:lnTo>
                    <a:pt x="3003" y="3529"/>
                  </a:lnTo>
                  <a:lnTo>
                    <a:pt x="2722" y="2232"/>
                  </a:lnTo>
                  <a:lnTo>
                    <a:pt x="3712" y="1349"/>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3"/>
            <p:cNvSpPr/>
            <p:nvPr/>
          </p:nvSpPr>
          <p:spPr>
            <a:xfrm>
              <a:off x="1800635" y="1085"/>
              <a:ext cx="436064" cy="414899"/>
            </a:xfrm>
            <a:custGeom>
              <a:avLst/>
              <a:gdLst/>
              <a:ahLst/>
              <a:cxnLst/>
              <a:rect l="l" t="t" r="r" b="b"/>
              <a:pathLst>
                <a:path w="3710" h="3530" extrusionOk="0">
                  <a:moveTo>
                    <a:pt x="1855" y="1"/>
                  </a:moveTo>
                  <a:lnTo>
                    <a:pt x="1321" y="1215"/>
                  </a:lnTo>
                  <a:lnTo>
                    <a:pt x="0" y="1349"/>
                  </a:lnTo>
                  <a:lnTo>
                    <a:pt x="989" y="2232"/>
                  </a:lnTo>
                  <a:lnTo>
                    <a:pt x="708" y="3529"/>
                  </a:lnTo>
                  <a:lnTo>
                    <a:pt x="708" y="3529"/>
                  </a:lnTo>
                  <a:lnTo>
                    <a:pt x="1855" y="2862"/>
                  </a:lnTo>
                  <a:lnTo>
                    <a:pt x="3002" y="3529"/>
                  </a:lnTo>
                  <a:lnTo>
                    <a:pt x="2720" y="2232"/>
                  </a:lnTo>
                  <a:lnTo>
                    <a:pt x="3710" y="1349"/>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3"/>
            <p:cNvSpPr/>
            <p:nvPr/>
          </p:nvSpPr>
          <p:spPr>
            <a:xfrm>
              <a:off x="116932"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709" y="3530"/>
                  </a:lnTo>
                  <a:lnTo>
                    <a:pt x="1857" y="2861"/>
                  </a:lnTo>
                  <a:lnTo>
                    <a:pt x="3003"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3"/>
            <p:cNvSpPr/>
            <p:nvPr/>
          </p:nvSpPr>
          <p:spPr>
            <a:xfrm>
              <a:off x="790295"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709" y="3530"/>
                  </a:lnTo>
                  <a:lnTo>
                    <a:pt x="1857" y="2861"/>
                  </a:lnTo>
                  <a:lnTo>
                    <a:pt x="3004"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3"/>
            <p:cNvSpPr/>
            <p:nvPr/>
          </p:nvSpPr>
          <p:spPr>
            <a:xfrm>
              <a:off x="1463777" y="522471"/>
              <a:ext cx="436299" cy="415016"/>
            </a:xfrm>
            <a:custGeom>
              <a:avLst/>
              <a:gdLst/>
              <a:ahLst/>
              <a:cxnLst/>
              <a:rect l="l" t="t" r="r" b="b"/>
              <a:pathLst>
                <a:path w="3712" h="3531" extrusionOk="0">
                  <a:moveTo>
                    <a:pt x="1856" y="0"/>
                  </a:moveTo>
                  <a:lnTo>
                    <a:pt x="1322" y="1215"/>
                  </a:lnTo>
                  <a:lnTo>
                    <a:pt x="0" y="1348"/>
                  </a:lnTo>
                  <a:lnTo>
                    <a:pt x="990" y="2233"/>
                  </a:lnTo>
                  <a:lnTo>
                    <a:pt x="710" y="3530"/>
                  </a:lnTo>
                  <a:lnTo>
                    <a:pt x="1856" y="2861"/>
                  </a:lnTo>
                  <a:lnTo>
                    <a:pt x="3003" y="3530"/>
                  </a:lnTo>
                  <a:lnTo>
                    <a:pt x="3003" y="3530"/>
                  </a:lnTo>
                  <a:lnTo>
                    <a:pt x="2721" y="2233"/>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3"/>
            <p:cNvSpPr/>
            <p:nvPr/>
          </p:nvSpPr>
          <p:spPr>
            <a:xfrm>
              <a:off x="2137258"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709" y="3530"/>
                  </a:lnTo>
                  <a:lnTo>
                    <a:pt x="1856" y="2861"/>
                  </a:lnTo>
                  <a:lnTo>
                    <a:pt x="3002" y="3530"/>
                  </a:lnTo>
                  <a:lnTo>
                    <a:pt x="2722" y="2233"/>
                  </a:lnTo>
                  <a:lnTo>
                    <a:pt x="3712" y="1348"/>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3"/>
            <p:cNvSpPr/>
            <p:nvPr/>
          </p:nvSpPr>
          <p:spPr>
            <a:xfrm>
              <a:off x="2810739" y="522471"/>
              <a:ext cx="436182" cy="415016"/>
            </a:xfrm>
            <a:custGeom>
              <a:avLst/>
              <a:gdLst/>
              <a:ahLst/>
              <a:cxnLst/>
              <a:rect l="l" t="t" r="r" b="b"/>
              <a:pathLst>
                <a:path w="3711" h="3531" extrusionOk="0">
                  <a:moveTo>
                    <a:pt x="1855" y="0"/>
                  </a:moveTo>
                  <a:lnTo>
                    <a:pt x="1320" y="1215"/>
                  </a:lnTo>
                  <a:lnTo>
                    <a:pt x="0" y="1348"/>
                  </a:lnTo>
                  <a:lnTo>
                    <a:pt x="990" y="2233"/>
                  </a:lnTo>
                  <a:lnTo>
                    <a:pt x="708" y="3530"/>
                  </a:lnTo>
                  <a:lnTo>
                    <a:pt x="1855" y="2861"/>
                  </a:lnTo>
                  <a:lnTo>
                    <a:pt x="3001"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3"/>
            <p:cNvSpPr/>
            <p:nvPr/>
          </p:nvSpPr>
          <p:spPr>
            <a:xfrm>
              <a:off x="3484102" y="522471"/>
              <a:ext cx="436299" cy="415016"/>
            </a:xfrm>
            <a:custGeom>
              <a:avLst/>
              <a:gdLst/>
              <a:ahLst/>
              <a:cxnLst/>
              <a:rect l="l" t="t" r="r" b="b"/>
              <a:pathLst>
                <a:path w="3712" h="3531" extrusionOk="0">
                  <a:moveTo>
                    <a:pt x="1855" y="0"/>
                  </a:moveTo>
                  <a:lnTo>
                    <a:pt x="1321" y="1215"/>
                  </a:lnTo>
                  <a:lnTo>
                    <a:pt x="0" y="1348"/>
                  </a:lnTo>
                  <a:lnTo>
                    <a:pt x="990" y="2233"/>
                  </a:lnTo>
                  <a:lnTo>
                    <a:pt x="709" y="3530"/>
                  </a:lnTo>
                  <a:lnTo>
                    <a:pt x="1855" y="2861"/>
                  </a:lnTo>
                  <a:lnTo>
                    <a:pt x="3002"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3"/>
            <p:cNvSpPr/>
            <p:nvPr/>
          </p:nvSpPr>
          <p:spPr>
            <a:xfrm>
              <a:off x="4157466"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1857" y="2861"/>
                  </a:lnTo>
                  <a:lnTo>
                    <a:pt x="3003"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3"/>
            <p:cNvSpPr/>
            <p:nvPr/>
          </p:nvSpPr>
          <p:spPr>
            <a:xfrm>
              <a:off x="4830829" y="522471"/>
              <a:ext cx="436299" cy="415016"/>
            </a:xfrm>
            <a:custGeom>
              <a:avLst/>
              <a:gdLst/>
              <a:ahLst/>
              <a:cxnLst/>
              <a:rect l="l" t="t" r="r" b="b"/>
              <a:pathLst>
                <a:path w="3712" h="3531" extrusionOk="0">
                  <a:moveTo>
                    <a:pt x="1857" y="0"/>
                  </a:moveTo>
                  <a:lnTo>
                    <a:pt x="1321" y="1215"/>
                  </a:lnTo>
                  <a:lnTo>
                    <a:pt x="1" y="1348"/>
                  </a:lnTo>
                  <a:lnTo>
                    <a:pt x="991" y="2233"/>
                  </a:lnTo>
                  <a:lnTo>
                    <a:pt x="710" y="3530"/>
                  </a:lnTo>
                  <a:lnTo>
                    <a:pt x="1857" y="2861"/>
                  </a:lnTo>
                  <a:lnTo>
                    <a:pt x="3004"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3"/>
            <p:cNvSpPr/>
            <p:nvPr/>
          </p:nvSpPr>
          <p:spPr>
            <a:xfrm>
              <a:off x="5504310" y="522471"/>
              <a:ext cx="436299" cy="415016"/>
            </a:xfrm>
            <a:custGeom>
              <a:avLst/>
              <a:gdLst/>
              <a:ahLst/>
              <a:cxnLst/>
              <a:rect l="l" t="t" r="r" b="b"/>
              <a:pathLst>
                <a:path w="3712" h="3531" extrusionOk="0">
                  <a:moveTo>
                    <a:pt x="1856" y="0"/>
                  </a:moveTo>
                  <a:lnTo>
                    <a:pt x="1322" y="1215"/>
                  </a:lnTo>
                  <a:lnTo>
                    <a:pt x="0" y="1348"/>
                  </a:lnTo>
                  <a:lnTo>
                    <a:pt x="990" y="2233"/>
                  </a:lnTo>
                  <a:lnTo>
                    <a:pt x="710" y="3530"/>
                  </a:lnTo>
                  <a:lnTo>
                    <a:pt x="1856" y="2861"/>
                  </a:lnTo>
                  <a:lnTo>
                    <a:pt x="3003" y="3530"/>
                  </a:lnTo>
                  <a:lnTo>
                    <a:pt x="2721" y="2233"/>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3"/>
            <p:cNvSpPr/>
            <p:nvPr/>
          </p:nvSpPr>
          <p:spPr>
            <a:xfrm>
              <a:off x="6177791"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1856" y="2861"/>
                  </a:lnTo>
                  <a:lnTo>
                    <a:pt x="3002" y="3530"/>
                  </a:lnTo>
                  <a:lnTo>
                    <a:pt x="2722" y="2233"/>
                  </a:lnTo>
                  <a:lnTo>
                    <a:pt x="3712" y="1348"/>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3"/>
            <p:cNvSpPr/>
            <p:nvPr/>
          </p:nvSpPr>
          <p:spPr>
            <a:xfrm>
              <a:off x="6851155"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1856" y="2861"/>
                  </a:lnTo>
                  <a:lnTo>
                    <a:pt x="3002" y="3530"/>
                  </a:lnTo>
                  <a:lnTo>
                    <a:pt x="2722" y="2233"/>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3"/>
            <p:cNvSpPr/>
            <p:nvPr/>
          </p:nvSpPr>
          <p:spPr>
            <a:xfrm>
              <a:off x="2473998" y="1085"/>
              <a:ext cx="436299" cy="414899"/>
            </a:xfrm>
            <a:custGeom>
              <a:avLst/>
              <a:gdLst/>
              <a:ahLst/>
              <a:cxnLst/>
              <a:rect l="l" t="t" r="r" b="b"/>
              <a:pathLst>
                <a:path w="3712" h="3530" extrusionOk="0">
                  <a:moveTo>
                    <a:pt x="1855" y="1"/>
                  </a:moveTo>
                  <a:lnTo>
                    <a:pt x="1321" y="1215"/>
                  </a:lnTo>
                  <a:lnTo>
                    <a:pt x="0" y="1349"/>
                  </a:lnTo>
                  <a:lnTo>
                    <a:pt x="990" y="2232"/>
                  </a:lnTo>
                  <a:lnTo>
                    <a:pt x="709" y="3529"/>
                  </a:lnTo>
                  <a:lnTo>
                    <a:pt x="1855" y="2862"/>
                  </a:lnTo>
                  <a:lnTo>
                    <a:pt x="3002" y="3529"/>
                  </a:lnTo>
                  <a:lnTo>
                    <a:pt x="2721" y="2232"/>
                  </a:lnTo>
                  <a:lnTo>
                    <a:pt x="3711" y="1349"/>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3"/>
            <p:cNvSpPr/>
            <p:nvPr/>
          </p:nvSpPr>
          <p:spPr>
            <a:xfrm>
              <a:off x="3147362"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2" y="3529"/>
                  </a:lnTo>
                  <a:lnTo>
                    <a:pt x="2722" y="2232"/>
                  </a:lnTo>
                  <a:lnTo>
                    <a:pt x="3712" y="1349"/>
                  </a:lnTo>
                  <a:lnTo>
                    <a:pt x="2391" y="1215"/>
                  </a:lnTo>
                  <a:lnTo>
                    <a:pt x="1856" y="1"/>
                  </a:lnTo>
                  <a:close/>
                  <a:moveTo>
                    <a:pt x="709" y="3529"/>
                  </a:moveTo>
                  <a:lnTo>
                    <a:pt x="709" y="3529"/>
                  </a:lnTo>
                  <a:lnTo>
                    <a:pt x="709"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3"/>
            <p:cNvSpPr/>
            <p:nvPr/>
          </p:nvSpPr>
          <p:spPr>
            <a:xfrm>
              <a:off x="3820725"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4" y="3529"/>
                  </a:lnTo>
                  <a:lnTo>
                    <a:pt x="2722" y="2232"/>
                  </a:lnTo>
                  <a:lnTo>
                    <a:pt x="3712" y="1349"/>
                  </a:lnTo>
                  <a:lnTo>
                    <a:pt x="2391" y="1215"/>
                  </a:lnTo>
                  <a:lnTo>
                    <a:pt x="1856" y="1"/>
                  </a:lnTo>
                  <a:close/>
                  <a:moveTo>
                    <a:pt x="709" y="3529"/>
                  </a:moveTo>
                  <a:lnTo>
                    <a:pt x="709" y="3529"/>
                  </a:lnTo>
                  <a:lnTo>
                    <a:pt x="709" y="3529"/>
                  </a:lnTo>
                  <a:close/>
                  <a:moveTo>
                    <a:pt x="3004" y="3529"/>
                  </a:moveTo>
                  <a:lnTo>
                    <a:pt x="3004" y="3529"/>
                  </a:lnTo>
                  <a:lnTo>
                    <a:pt x="3004"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3"/>
            <p:cNvSpPr/>
            <p:nvPr/>
          </p:nvSpPr>
          <p:spPr>
            <a:xfrm>
              <a:off x="4494206" y="1085"/>
              <a:ext cx="436299" cy="414899"/>
            </a:xfrm>
            <a:custGeom>
              <a:avLst/>
              <a:gdLst/>
              <a:ahLst/>
              <a:cxnLst/>
              <a:rect l="l" t="t" r="r" b="b"/>
              <a:pathLst>
                <a:path w="3712" h="3530" extrusionOk="0">
                  <a:moveTo>
                    <a:pt x="1856" y="1"/>
                  </a:moveTo>
                  <a:lnTo>
                    <a:pt x="1321" y="1215"/>
                  </a:lnTo>
                  <a:lnTo>
                    <a:pt x="0" y="1349"/>
                  </a:lnTo>
                  <a:lnTo>
                    <a:pt x="990" y="2232"/>
                  </a:lnTo>
                  <a:lnTo>
                    <a:pt x="710" y="3529"/>
                  </a:lnTo>
                  <a:lnTo>
                    <a:pt x="1856" y="2862"/>
                  </a:lnTo>
                  <a:lnTo>
                    <a:pt x="3003" y="3529"/>
                  </a:lnTo>
                  <a:lnTo>
                    <a:pt x="2721" y="2232"/>
                  </a:lnTo>
                  <a:lnTo>
                    <a:pt x="3711"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3"/>
            <p:cNvSpPr/>
            <p:nvPr/>
          </p:nvSpPr>
          <p:spPr>
            <a:xfrm>
              <a:off x="5167570" y="1085"/>
              <a:ext cx="436299" cy="414899"/>
            </a:xfrm>
            <a:custGeom>
              <a:avLst/>
              <a:gdLst/>
              <a:ahLst/>
              <a:cxnLst/>
              <a:rect l="l" t="t" r="r" b="b"/>
              <a:pathLst>
                <a:path w="3712" h="3530" extrusionOk="0">
                  <a:moveTo>
                    <a:pt x="1857" y="1"/>
                  </a:moveTo>
                  <a:lnTo>
                    <a:pt x="1321" y="1215"/>
                  </a:lnTo>
                  <a:lnTo>
                    <a:pt x="1" y="1349"/>
                  </a:lnTo>
                  <a:lnTo>
                    <a:pt x="991" y="2232"/>
                  </a:lnTo>
                  <a:lnTo>
                    <a:pt x="710" y="3529"/>
                  </a:lnTo>
                  <a:lnTo>
                    <a:pt x="1857" y="2862"/>
                  </a:lnTo>
                  <a:lnTo>
                    <a:pt x="3003" y="3529"/>
                  </a:lnTo>
                  <a:lnTo>
                    <a:pt x="2721" y="2232"/>
                  </a:lnTo>
                  <a:lnTo>
                    <a:pt x="3712" y="1349"/>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3"/>
            <p:cNvSpPr/>
            <p:nvPr/>
          </p:nvSpPr>
          <p:spPr>
            <a:xfrm>
              <a:off x="5841168" y="1085"/>
              <a:ext cx="436064" cy="414899"/>
            </a:xfrm>
            <a:custGeom>
              <a:avLst/>
              <a:gdLst/>
              <a:ahLst/>
              <a:cxnLst/>
              <a:rect l="l" t="t" r="r" b="b"/>
              <a:pathLst>
                <a:path w="3710" h="3530" extrusionOk="0">
                  <a:moveTo>
                    <a:pt x="1855" y="1"/>
                  </a:moveTo>
                  <a:lnTo>
                    <a:pt x="1320" y="1215"/>
                  </a:lnTo>
                  <a:lnTo>
                    <a:pt x="0" y="1349"/>
                  </a:lnTo>
                  <a:lnTo>
                    <a:pt x="989" y="2232"/>
                  </a:lnTo>
                  <a:lnTo>
                    <a:pt x="708" y="3529"/>
                  </a:lnTo>
                  <a:lnTo>
                    <a:pt x="1855" y="2862"/>
                  </a:lnTo>
                  <a:lnTo>
                    <a:pt x="3001" y="3529"/>
                  </a:lnTo>
                  <a:lnTo>
                    <a:pt x="2721" y="2232"/>
                  </a:lnTo>
                  <a:lnTo>
                    <a:pt x="3710" y="1349"/>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3"/>
            <p:cNvSpPr/>
            <p:nvPr/>
          </p:nvSpPr>
          <p:spPr>
            <a:xfrm>
              <a:off x="6514532" y="1085"/>
              <a:ext cx="436299" cy="414899"/>
            </a:xfrm>
            <a:custGeom>
              <a:avLst/>
              <a:gdLst/>
              <a:ahLst/>
              <a:cxnLst/>
              <a:rect l="l" t="t" r="r" b="b"/>
              <a:pathLst>
                <a:path w="3712" h="3530" extrusionOk="0">
                  <a:moveTo>
                    <a:pt x="1855" y="1"/>
                  </a:moveTo>
                  <a:lnTo>
                    <a:pt x="1321" y="1215"/>
                  </a:lnTo>
                  <a:lnTo>
                    <a:pt x="0" y="1349"/>
                  </a:lnTo>
                  <a:lnTo>
                    <a:pt x="990" y="2232"/>
                  </a:lnTo>
                  <a:lnTo>
                    <a:pt x="709" y="3529"/>
                  </a:lnTo>
                  <a:lnTo>
                    <a:pt x="1855" y="2862"/>
                  </a:lnTo>
                  <a:lnTo>
                    <a:pt x="3002" y="3529"/>
                  </a:lnTo>
                  <a:lnTo>
                    <a:pt x="2721" y="2232"/>
                  </a:lnTo>
                  <a:lnTo>
                    <a:pt x="3711" y="1349"/>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3"/>
            <p:cNvSpPr/>
            <p:nvPr/>
          </p:nvSpPr>
          <p:spPr>
            <a:xfrm>
              <a:off x="219" y="5316"/>
              <a:ext cx="216269" cy="410667"/>
            </a:xfrm>
            <a:custGeom>
              <a:avLst/>
              <a:gdLst/>
              <a:ahLst/>
              <a:cxnLst/>
              <a:rect l="l" t="t" r="r" b="b"/>
              <a:pathLst>
                <a:path w="1840" h="3494" extrusionOk="0">
                  <a:moveTo>
                    <a:pt x="0" y="0"/>
                  </a:moveTo>
                  <a:lnTo>
                    <a:pt x="0" y="2835"/>
                  </a:lnTo>
                  <a:lnTo>
                    <a:pt x="1132" y="3493"/>
                  </a:lnTo>
                  <a:lnTo>
                    <a:pt x="850" y="2196"/>
                  </a:lnTo>
                  <a:lnTo>
                    <a:pt x="1840" y="1313"/>
                  </a:lnTo>
                  <a:lnTo>
                    <a:pt x="520" y="1179"/>
                  </a:lnTo>
                  <a:lnTo>
                    <a:pt x="0"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3"/>
            <p:cNvSpPr/>
            <p:nvPr/>
          </p:nvSpPr>
          <p:spPr>
            <a:xfrm>
              <a:off x="453672" y="1048088"/>
              <a:ext cx="436299" cy="415016"/>
            </a:xfrm>
            <a:custGeom>
              <a:avLst/>
              <a:gdLst/>
              <a:ahLst/>
              <a:cxnLst/>
              <a:rect l="l" t="t" r="r" b="b"/>
              <a:pathLst>
                <a:path w="3712" h="3531" extrusionOk="0">
                  <a:moveTo>
                    <a:pt x="1856" y="1"/>
                  </a:moveTo>
                  <a:lnTo>
                    <a:pt x="1321" y="1216"/>
                  </a:lnTo>
                  <a:lnTo>
                    <a:pt x="0" y="1349"/>
                  </a:lnTo>
                  <a:lnTo>
                    <a:pt x="990" y="2234"/>
                  </a:lnTo>
                  <a:lnTo>
                    <a:pt x="709" y="3531"/>
                  </a:lnTo>
                  <a:lnTo>
                    <a:pt x="709"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3"/>
            <p:cNvSpPr/>
            <p:nvPr/>
          </p:nvSpPr>
          <p:spPr>
            <a:xfrm>
              <a:off x="1127036" y="1048088"/>
              <a:ext cx="436299" cy="415016"/>
            </a:xfrm>
            <a:custGeom>
              <a:avLst/>
              <a:gdLst/>
              <a:ahLst/>
              <a:cxnLst/>
              <a:rect l="l" t="t" r="r" b="b"/>
              <a:pathLst>
                <a:path w="3712" h="3531" extrusionOk="0">
                  <a:moveTo>
                    <a:pt x="1857" y="1"/>
                  </a:moveTo>
                  <a:lnTo>
                    <a:pt x="1321" y="1216"/>
                  </a:lnTo>
                  <a:lnTo>
                    <a:pt x="1" y="1349"/>
                  </a:lnTo>
                  <a:lnTo>
                    <a:pt x="991" y="2234"/>
                  </a:lnTo>
                  <a:lnTo>
                    <a:pt x="710" y="3531"/>
                  </a:lnTo>
                  <a:lnTo>
                    <a:pt x="1857" y="2862"/>
                  </a:lnTo>
                  <a:lnTo>
                    <a:pt x="3003" y="3531"/>
                  </a:lnTo>
                  <a:lnTo>
                    <a:pt x="2722" y="2234"/>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3"/>
            <p:cNvSpPr/>
            <p:nvPr/>
          </p:nvSpPr>
          <p:spPr>
            <a:xfrm>
              <a:off x="1800635" y="1048088"/>
              <a:ext cx="436064" cy="415016"/>
            </a:xfrm>
            <a:custGeom>
              <a:avLst/>
              <a:gdLst/>
              <a:ahLst/>
              <a:cxnLst/>
              <a:rect l="l" t="t" r="r" b="b"/>
              <a:pathLst>
                <a:path w="3710" h="3531" extrusionOk="0">
                  <a:moveTo>
                    <a:pt x="1855" y="1"/>
                  </a:moveTo>
                  <a:lnTo>
                    <a:pt x="1321" y="1216"/>
                  </a:lnTo>
                  <a:lnTo>
                    <a:pt x="0" y="1349"/>
                  </a:lnTo>
                  <a:lnTo>
                    <a:pt x="989" y="2234"/>
                  </a:lnTo>
                  <a:lnTo>
                    <a:pt x="708" y="3531"/>
                  </a:lnTo>
                  <a:lnTo>
                    <a:pt x="1855" y="2862"/>
                  </a:lnTo>
                  <a:lnTo>
                    <a:pt x="3002" y="3531"/>
                  </a:lnTo>
                  <a:lnTo>
                    <a:pt x="2720" y="2234"/>
                  </a:lnTo>
                  <a:lnTo>
                    <a:pt x="3710" y="1349"/>
                  </a:lnTo>
                  <a:lnTo>
                    <a:pt x="2389"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3"/>
            <p:cNvSpPr/>
            <p:nvPr/>
          </p:nvSpPr>
          <p:spPr>
            <a:xfrm>
              <a:off x="116932"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3"/>
            <p:cNvSpPr/>
            <p:nvPr/>
          </p:nvSpPr>
          <p:spPr>
            <a:xfrm>
              <a:off x="790295"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4"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3"/>
            <p:cNvSpPr/>
            <p:nvPr/>
          </p:nvSpPr>
          <p:spPr>
            <a:xfrm>
              <a:off x="1463777" y="1569592"/>
              <a:ext cx="436299" cy="414899"/>
            </a:xfrm>
            <a:custGeom>
              <a:avLst/>
              <a:gdLst/>
              <a:ahLst/>
              <a:cxnLst/>
              <a:rect l="l" t="t" r="r" b="b"/>
              <a:pathLst>
                <a:path w="3712" h="3530" extrusionOk="0">
                  <a:moveTo>
                    <a:pt x="1856" y="0"/>
                  </a:moveTo>
                  <a:lnTo>
                    <a:pt x="1322" y="1215"/>
                  </a:lnTo>
                  <a:lnTo>
                    <a:pt x="0" y="1347"/>
                  </a:lnTo>
                  <a:lnTo>
                    <a:pt x="990" y="2232"/>
                  </a:lnTo>
                  <a:lnTo>
                    <a:pt x="710" y="3529"/>
                  </a:lnTo>
                  <a:lnTo>
                    <a:pt x="1856" y="2860"/>
                  </a:lnTo>
                  <a:lnTo>
                    <a:pt x="3003" y="3529"/>
                  </a:lnTo>
                  <a:lnTo>
                    <a:pt x="3003" y="3529"/>
                  </a:lnTo>
                  <a:lnTo>
                    <a:pt x="2721" y="2232"/>
                  </a:lnTo>
                  <a:lnTo>
                    <a:pt x="3711"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3"/>
            <p:cNvSpPr/>
            <p:nvPr/>
          </p:nvSpPr>
          <p:spPr>
            <a:xfrm>
              <a:off x="2137258"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709" y="3529"/>
                  </a:lnTo>
                  <a:lnTo>
                    <a:pt x="1856" y="2860"/>
                  </a:lnTo>
                  <a:lnTo>
                    <a:pt x="3002" y="3529"/>
                  </a:lnTo>
                  <a:lnTo>
                    <a:pt x="3002" y="3529"/>
                  </a:lnTo>
                  <a:lnTo>
                    <a:pt x="2722" y="2232"/>
                  </a:lnTo>
                  <a:lnTo>
                    <a:pt x="3712" y="1347"/>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3"/>
            <p:cNvSpPr/>
            <p:nvPr/>
          </p:nvSpPr>
          <p:spPr>
            <a:xfrm>
              <a:off x="2810739" y="1569592"/>
              <a:ext cx="436182" cy="414899"/>
            </a:xfrm>
            <a:custGeom>
              <a:avLst/>
              <a:gdLst/>
              <a:ahLst/>
              <a:cxnLst/>
              <a:rect l="l" t="t" r="r" b="b"/>
              <a:pathLst>
                <a:path w="3711" h="3530" extrusionOk="0">
                  <a:moveTo>
                    <a:pt x="1855" y="0"/>
                  </a:moveTo>
                  <a:lnTo>
                    <a:pt x="1320" y="1215"/>
                  </a:lnTo>
                  <a:lnTo>
                    <a:pt x="0" y="1347"/>
                  </a:lnTo>
                  <a:lnTo>
                    <a:pt x="990" y="2232"/>
                  </a:lnTo>
                  <a:lnTo>
                    <a:pt x="708" y="3529"/>
                  </a:lnTo>
                  <a:lnTo>
                    <a:pt x="1855" y="2860"/>
                  </a:lnTo>
                  <a:lnTo>
                    <a:pt x="3001"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3"/>
            <p:cNvSpPr/>
            <p:nvPr/>
          </p:nvSpPr>
          <p:spPr>
            <a:xfrm>
              <a:off x="3484102" y="1569592"/>
              <a:ext cx="436299" cy="414899"/>
            </a:xfrm>
            <a:custGeom>
              <a:avLst/>
              <a:gdLst/>
              <a:ahLst/>
              <a:cxnLst/>
              <a:rect l="l" t="t" r="r" b="b"/>
              <a:pathLst>
                <a:path w="3712" h="3530" extrusionOk="0">
                  <a:moveTo>
                    <a:pt x="1855" y="0"/>
                  </a:moveTo>
                  <a:lnTo>
                    <a:pt x="1321" y="1215"/>
                  </a:lnTo>
                  <a:lnTo>
                    <a:pt x="0" y="1347"/>
                  </a:lnTo>
                  <a:lnTo>
                    <a:pt x="990" y="2232"/>
                  </a:lnTo>
                  <a:lnTo>
                    <a:pt x="709" y="3529"/>
                  </a:lnTo>
                  <a:lnTo>
                    <a:pt x="1855" y="2860"/>
                  </a:lnTo>
                  <a:lnTo>
                    <a:pt x="3002"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3"/>
            <p:cNvSpPr/>
            <p:nvPr/>
          </p:nvSpPr>
          <p:spPr>
            <a:xfrm>
              <a:off x="4157466"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3"/>
            <p:cNvSpPr/>
            <p:nvPr/>
          </p:nvSpPr>
          <p:spPr>
            <a:xfrm>
              <a:off x="4830829" y="1569592"/>
              <a:ext cx="436299" cy="414899"/>
            </a:xfrm>
            <a:custGeom>
              <a:avLst/>
              <a:gdLst/>
              <a:ahLst/>
              <a:cxnLst/>
              <a:rect l="l" t="t" r="r" b="b"/>
              <a:pathLst>
                <a:path w="3712" h="3530" extrusionOk="0">
                  <a:moveTo>
                    <a:pt x="1857" y="0"/>
                  </a:moveTo>
                  <a:lnTo>
                    <a:pt x="1321" y="1215"/>
                  </a:lnTo>
                  <a:lnTo>
                    <a:pt x="1" y="1347"/>
                  </a:lnTo>
                  <a:lnTo>
                    <a:pt x="991" y="2232"/>
                  </a:lnTo>
                  <a:lnTo>
                    <a:pt x="710" y="3529"/>
                  </a:lnTo>
                  <a:lnTo>
                    <a:pt x="1857" y="2860"/>
                  </a:lnTo>
                  <a:lnTo>
                    <a:pt x="3004"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3"/>
            <p:cNvSpPr/>
            <p:nvPr/>
          </p:nvSpPr>
          <p:spPr>
            <a:xfrm>
              <a:off x="5504310" y="1569592"/>
              <a:ext cx="436299" cy="414899"/>
            </a:xfrm>
            <a:custGeom>
              <a:avLst/>
              <a:gdLst/>
              <a:ahLst/>
              <a:cxnLst/>
              <a:rect l="l" t="t" r="r" b="b"/>
              <a:pathLst>
                <a:path w="3712" h="3530" extrusionOk="0">
                  <a:moveTo>
                    <a:pt x="1856" y="0"/>
                  </a:moveTo>
                  <a:lnTo>
                    <a:pt x="1322" y="1215"/>
                  </a:lnTo>
                  <a:lnTo>
                    <a:pt x="0" y="1347"/>
                  </a:lnTo>
                  <a:lnTo>
                    <a:pt x="990" y="2232"/>
                  </a:lnTo>
                  <a:lnTo>
                    <a:pt x="710" y="3529"/>
                  </a:lnTo>
                  <a:lnTo>
                    <a:pt x="1856" y="2860"/>
                  </a:lnTo>
                  <a:lnTo>
                    <a:pt x="3003" y="3529"/>
                  </a:lnTo>
                  <a:lnTo>
                    <a:pt x="2721" y="2232"/>
                  </a:lnTo>
                  <a:lnTo>
                    <a:pt x="3711"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3"/>
            <p:cNvSpPr/>
            <p:nvPr/>
          </p:nvSpPr>
          <p:spPr>
            <a:xfrm>
              <a:off x="6177791"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1856" y="2860"/>
                  </a:lnTo>
                  <a:lnTo>
                    <a:pt x="3002" y="3529"/>
                  </a:lnTo>
                  <a:lnTo>
                    <a:pt x="2722" y="2232"/>
                  </a:lnTo>
                  <a:lnTo>
                    <a:pt x="3712" y="1347"/>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3"/>
            <p:cNvSpPr/>
            <p:nvPr/>
          </p:nvSpPr>
          <p:spPr>
            <a:xfrm>
              <a:off x="6851155"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1856" y="2860"/>
                  </a:lnTo>
                  <a:lnTo>
                    <a:pt x="3002" y="3529"/>
                  </a:lnTo>
                  <a:lnTo>
                    <a:pt x="2722" y="2232"/>
                  </a:lnTo>
                  <a:lnTo>
                    <a:pt x="3712"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3"/>
            <p:cNvSpPr/>
            <p:nvPr/>
          </p:nvSpPr>
          <p:spPr>
            <a:xfrm>
              <a:off x="2473998" y="1048088"/>
              <a:ext cx="436299" cy="415016"/>
            </a:xfrm>
            <a:custGeom>
              <a:avLst/>
              <a:gdLst/>
              <a:ahLst/>
              <a:cxnLst/>
              <a:rect l="l" t="t" r="r" b="b"/>
              <a:pathLst>
                <a:path w="3712" h="3531" extrusionOk="0">
                  <a:moveTo>
                    <a:pt x="1855" y="1"/>
                  </a:moveTo>
                  <a:lnTo>
                    <a:pt x="1321" y="1216"/>
                  </a:lnTo>
                  <a:lnTo>
                    <a:pt x="0" y="1349"/>
                  </a:lnTo>
                  <a:lnTo>
                    <a:pt x="990" y="2234"/>
                  </a:lnTo>
                  <a:lnTo>
                    <a:pt x="709" y="3531"/>
                  </a:lnTo>
                  <a:lnTo>
                    <a:pt x="1855" y="2862"/>
                  </a:lnTo>
                  <a:lnTo>
                    <a:pt x="3002" y="3531"/>
                  </a:lnTo>
                  <a:lnTo>
                    <a:pt x="2721" y="2234"/>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3"/>
            <p:cNvSpPr/>
            <p:nvPr/>
          </p:nvSpPr>
          <p:spPr>
            <a:xfrm>
              <a:off x="3147362"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2"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3"/>
            <p:cNvSpPr/>
            <p:nvPr/>
          </p:nvSpPr>
          <p:spPr>
            <a:xfrm>
              <a:off x="3820725"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4"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3"/>
            <p:cNvSpPr/>
            <p:nvPr/>
          </p:nvSpPr>
          <p:spPr>
            <a:xfrm>
              <a:off x="4494206" y="1048088"/>
              <a:ext cx="436299" cy="415016"/>
            </a:xfrm>
            <a:custGeom>
              <a:avLst/>
              <a:gdLst/>
              <a:ahLst/>
              <a:cxnLst/>
              <a:rect l="l" t="t" r="r" b="b"/>
              <a:pathLst>
                <a:path w="3712" h="3531" extrusionOk="0">
                  <a:moveTo>
                    <a:pt x="1856" y="1"/>
                  </a:moveTo>
                  <a:lnTo>
                    <a:pt x="1321" y="1216"/>
                  </a:lnTo>
                  <a:lnTo>
                    <a:pt x="0" y="1349"/>
                  </a:lnTo>
                  <a:lnTo>
                    <a:pt x="990" y="2234"/>
                  </a:lnTo>
                  <a:lnTo>
                    <a:pt x="710"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3"/>
            <p:cNvSpPr/>
            <p:nvPr/>
          </p:nvSpPr>
          <p:spPr>
            <a:xfrm>
              <a:off x="5167570" y="1048088"/>
              <a:ext cx="436299" cy="415016"/>
            </a:xfrm>
            <a:custGeom>
              <a:avLst/>
              <a:gdLst/>
              <a:ahLst/>
              <a:cxnLst/>
              <a:rect l="l" t="t" r="r" b="b"/>
              <a:pathLst>
                <a:path w="3712" h="3531" extrusionOk="0">
                  <a:moveTo>
                    <a:pt x="1857" y="1"/>
                  </a:moveTo>
                  <a:lnTo>
                    <a:pt x="1321" y="1216"/>
                  </a:lnTo>
                  <a:lnTo>
                    <a:pt x="1" y="1349"/>
                  </a:lnTo>
                  <a:lnTo>
                    <a:pt x="991" y="2234"/>
                  </a:lnTo>
                  <a:lnTo>
                    <a:pt x="710" y="3531"/>
                  </a:lnTo>
                  <a:lnTo>
                    <a:pt x="1857" y="2862"/>
                  </a:lnTo>
                  <a:lnTo>
                    <a:pt x="3003" y="3531"/>
                  </a:lnTo>
                  <a:lnTo>
                    <a:pt x="2721" y="2234"/>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3"/>
            <p:cNvSpPr/>
            <p:nvPr/>
          </p:nvSpPr>
          <p:spPr>
            <a:xfrm>
              <a:off x="5841168" y="1048088"/>
              <a:ext cx="436064" cy="415016"/>
            </a:xfrm>
            <a:custGeom>
              <a:avLst/>
              <a:gdLst/>
              <a:ahLst/>
              <a:cxnLst/>
              <a:rect l="l" t="t" r="r" b="b"/>
              <a:pathLst>
                <a:path w="3710" h="3531" extrusionOk="0">
                  <a:moveTo>
                    <a:pt x="1855" y="1"/>
                  </a:moveTo>
                  <a:lnTo>
                    <a:pt x="1320" y="1216"/>
                  </a:lnTo>
                  <a:lnTo>
                    <a:pt x="0" y="1349"/>
                  </a:lnTo>
                  <a:lnTo>
                    <a:pt x="989" y="2234"/>
                  </a:lnTo>
                  <a:lnTo>
                    <a:pt x="708" y="3531"/>
                  </a:lnTo>
                  <a:lnTo>
                    <a:pt x="1855" y="2862"/>
                  </a:lnTo>
                  <a:lnTo>
                    <a:pt x="3001" y="3531"/>
                  </a:lnTo>
                  <a:lnTo>
                    <a:pt x="2721" y="2234"/>
                  </a:lnTo>
                  <a:lnTo>
                    <a:pt x="3710" y="1349"/>
                  </a:lnTo>
                  <a:lnTo>
                    <a:pt x="2389"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3"/>
            <p:cNvSpPr/>
            <p:nvPr/>
          </p:nvSpPr>
          <p:spPr>
            <a:xfrm>
              <a:off x="6514532" y="1048088"/>
              <a:ext cx="436299" cy="415016"/>
            </a:xfrm>
            <a:custGeom>
              <a:avLst/>
              <a:gdLst/>
              <a:ahLst/>
              <a:cxnLst/>
              <a:rect l="l" t="t" r="r" b="b"/>
              <a:pathLst>
                <a:path w="3712" h="3531" extrusionOk="0">
                  <a:moveTo>
                    <a:pt x="1855" y="1"/>
                  </a:moveTo>
                  <a:lnTo>
                    <a:pt x="1321" y="1216"/>
                  </a:lnTo>
                  <a:lnTo>
                    <a:pt x="0" y="1349"/>
                  </a:lnTo>
                  <a:lnTo>
                    <a:pt x="990" y="2234"/>
                  </a:lnTo>
                  <a:lnTo>
                    <a:pt x="709" y="3531"/>
                  </a:lnTo>
                  <a:lnTo>
                    <a:pt x="1855" y="2862"/>
                  </a:lnTo>
                  <a:lnTo>
                    <a:pt x="3002" y="3531"/>
                  </a:lnTo>
                  <a:lnTo>
                    <a:pt x="2721" y="2234"/>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3"/>
            <p:cNvSpPr/>
            <p:nvPr/>
          </p:nvSpPr>
          <p:spPr>
            <a:xfrm>
              <a:off x="219" y="1052320"/>
              <a:ext cx="216269" cy="410785"/>
            </a:xfrm>
            <a:custGeom>
              <a:avLst/>
              <a:gdLst/>
              <a:ahLst/>
              <a:cxnLst/>
              <a:rect l="l" t="t" r="r" b="b"/>
              <a:pathLst>
                <a:path w="1840" h="3495" extrusionOk="0">
                  <a:moveTo>
                    <a:pt x="0" y="1"/>
                  </a:moveTo>
                  <a:lnTo>
                    <a:pt x="0" y="2835"/>
                  </a:lnTo>
                  <a:lnTo>
                    <a:pt x="1132" y="3495"/>
                  </a:lnTo>
                  <a:lnTo>
                    <a:pt x="850" y="2198"/>
                  </a:lnTo>
                  <a:lnTo>
                    <a:pt x="1840" y="1313"/>
                  </a:lnTo>
                  <a:lnTo>
                    <a:pt x="520" y="1180"/>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3"/>
            <p:cNvSpPr/>
            <p:nvPr/>
          </p:nvSpPr>
          <p:spPr>
            <a:xfrm>
              <a:off x="453672" y="2095209"/>
              <a:ext cx="436299" cy="414899"/>
            </a:xfrm>
            <a:custGeom>
              <a:avLst/>
              <a:gdLst/>
              <a:ahLst/>
              <a:cxnLst/>
              <a:rect l="l" t="t" r="r" b="b"/>
              <a:pathLst>
                <a:path w="3712" h="3530" extrusionOk="0">
                  <a:moveTo>
                    <a:pt x="1856" y="1"/>
                  </a:moveTo>
                  <a:lnTo>
                    <a:pt x="1321" y="1215"/>
                  </a:lnTo>
                  <a:lnTo>
                    <a:pt x="0" y="1348"/>
                  </a:lnTo>
                  <a:lnTo>
                    <a:pt x="990" y="2233"/>
                  </a:lnTo>
                  <a:lnTo>
                    <a:pt x="709"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3"/>
            <p:cNvSpPr/>
            <p:nvPr/>
          </p:nvSpPr>
          <p:spPr>
            <a:xfrm>
              <a:off x="1127036" y="2095209"/>
              <a:ext cx="436299" cy="414899"/>
            </a:xfrm>
            <a:custGeom>
              <a:avLst/>
              <a:gdLst/>
              <a:ahLst/>
              <a:cxnLst/>
              <a:rect l="l" t="t" r="r" b="b"/>
              <a:pathLst>
                <a:path w="3712" h="3530" extrusionOk="0">
                  <a:moveTo>
                    <a:pt x="1857" y="1"/>
                  </a:moveTo>
                  <a:lnTo>
                    <a:pt x="1321" y="1215"/>
                  </a:lnTo>
                  <a:lnTo>
                    <a:pt x="1" y="1348"/>
                  </a:lnTo>
                  <a:lnTo>
                    <a:pt x="991" y="2233"/>
                  </a:lnTo>
                  <a:lnTo>
                    <a:pt x="710" y="3530"/>
                  </a:lnTo>
                  <a:lnTo>
                    <a:pt x="1857" y="2861"/>
                  </a:lnTo>
                  <a:lnTo>
                    <a:pt x="3003" y="3530"/>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3"/>
            <p:cNvSpPr/>
            <p:nvPr/>
          </p:nvSpPr>
          <p:spPr>
            <a:xfrm>
              <a:off x="1800635" y="2095209"/>
              <a:ext cx="436064" cy="414899"/>
            </a:xfrm>
            <a:custGeom>
              <a:avLst/>
              <a:gdLst/>
              <a:ahLst/>
              <a:cxnLst/>
              <a:rect l="l" t="t" r="r" b="b"/>
              <a:pathLst>
                <a:path w="3710" h="3530" extrusionOk="0">
                  <a:moveTo>
                    <a:pt x="1855" y="1"/>
                  </a:moveTo>
                  <a:lnTo>
                    <a:pt x="1321" y="1215"/>
                  </a:lnTo>
                  <a:lnTo>
                    <a:pt x="0" y="1348"/>
                  </a:lnTo>
                  <a:lnTo>
                    <a:pt x="989" y="2233"/>
                  </a:lnTo>
                  <a:lnTo>
                    <a:pt x="708" y="3530"/>
                  </a:lnTo>
                  <a:lnTo>
                    <a:pt x="708" y="3530"/>
                  </a:lnTo>
                  <a:lnTo>
                    <a:pt x="1855" y="2861"/>
                  </a:lnTo>
                  <a:lnTo>
                    <a:pt x="3002" y="3530"/>
                  </a:lnTo>
                  <a:lnTo>
                    <a:pt x="3002" y="3530"/>
                  </a:lnTo>
                  <a:lnTo>
                    <a:pt x="2720" y="2233"/>
                  </a:lnTo>
                  <a:lnTo>
                    <a:pt x="3710" y="1348"/>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3"/>
            <p:cNvSpPr/>
            <p:nvPr/>
          </p:nvSpPr>
          <p:spPr>
            <a:xfrm>
              <a:off x="116932"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3"/>
            <p:cNvSpPr/>
            <p:nvPr/>
          </p:nvSpPr>
          <p:spPr>
            <a:xfrm>
              <a:off x="790295"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4"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3"/>
            <p:cNvSpPr/>
            <p:nvPr/>
          </p:nvSpPr>
          <p:spPr>
            <a:xfrm>
              <a:off x="1463777" y="2616595"/>
              <a:ext cx="436299" cy="414899"/>
            </a:xfrm>
            <a:custGeom>
              <a:avLst/>
              <a:gdLst/>
              <a:ahLst/>
              <a:cxnLst/>
              <a:rect l="l" t="t" r="r" b="b"/>
              <a:pathLst>
                <a:path w="3712" h="3530" extrusionOk="0">
                  <a:moveTo>
                    <a:pt x="1856" y="0"/>
                  </a:moveTo>
                  <a:lnTo>
                    <a:pt x="1322" y="1215"/>
                  </a:lnTo>
                  <a:lnTo>
                    <a:pt x="0" y="1349"/>
                  </a:lnTo>
                  <a:lnTo>
                    <a:pt x="990" y="2232"/>
                  </a:lnTo>
                  <a:lnTo>
                    <a:pt x="710" y="3529"/>
                  </a:lnTo>
                  <a:lnTo>
                    <a:pt x="1856" y="2862"/>
                  </a:lnTo>
                  <a:lnTo>
                    <a:pt x="3003" y="3529"/>
                  </a:lnTo>
                  <a:lnTo>
                    <a:pt x="2721" y="2232"/>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3"/>
            <p:cNvSpPr/>
            <p:nvPr/>
          </p:nvSpPr>
          <p:spPr>
            <a:xfrm>
              <a:off x="2137258"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709" y="3529"/>
                  </a:lnTo>
                  <a:lnTo>
                    <a:pt x="1856" y="2862"/>
                  </a:lnTo>
                  <a:lnTo>
                    <a:pt x="3002" y="3529"/>
                  </a:lnTo>
                  <a:lnTo>
                    <a:pt x="2722" y="2232"/>
                  </a:lnTo>
                  <a:lnTo>
                    <a:pt x="3712" y="1349"/>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3"/>
            <p:cNvSpPr/>
            <p:nvPr/>
          </p:nvSpPr>
          <p:spPr>
            <a:xfrm>
              <a:off x="2810739" y="2616595"/>
              <a:ext cx="436182" cy="414899"/>
            </a:xfrm>
            <a:custGeom>
              <a:avLst/>
              <a:gdLst/>
              <a:ahLst/>
              <a:cxnLst/>
              <a:rect l="l" t="t" r="r" b="b"/>
              <a:pathLst>
                <a:path w="3711" h="3530" extrusionOk="0">
                  <a:moveTo>
                    <a:pt x="1855" y="0"/>
                  </a:moveTo>
                  <a:lnTo>
                    <a:pt x="1320" y="1215"/>
                  </a:lnTo>
                  <a:lnTo>
                    <a:pt x="0" y="1349"/>
                  </a:lnTo>
                  <a:lnTo>
                    <a:pt x="990" y="2232"/>
                  </a:lnTo>
                  <a:lnTo>
                    <a:pt x="708" y="3529"/>
                  </a:lnTo>
                  <a:lnTo>
                    <a:pt x="1855" y="2862"/>
                  </a:lnTo>
                  <a:lnTo>
                    <a:pt x="3001"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3"/>
            <p:cNvSpPr/>
            <p:nvPr/>
          </p:nvSpPr>
          <p:spPr>
            <a:xfrm>
              <a:off x="3484102" y="2616595"/>
              <a:ext cx="436299" cy="414899"/>
            </a:xfrm>
            <a:custGeom>
              <a:avLst/>
              <a:gdLst/>
              <a:ahLst/>
              <a:cxnLst/>
              <a:rect l="l" t="t" r="r" b="b"/>
              <a:pathLst>
                <a:path w="3712" h="3530" extrusionOk="0">
                  <a:moveTo>
                    <a:pt x="1855" y="0"/>
                  </a:moveTo>
                  <a:lnTo>
                    <a:pt x="1321" y="1215"/>
                  </a:lnTo>
                  <a:lnTo>
                    <a:pt x="0" y="1349"/>
                  </a:lnTo>
                  <a:lnTo>
                    <a:pt x="990" y="2232"/>
                  </a:lnTo>
                  <a:lnTo>
                    <a:pt x="709" y="3529"/>
                  </a:lnTo>
                  <a:lnTo>
                    <a:pt x="1855" y="2862"/>
                  </a:lnTo>
                  <a:lnTo>
                    <a:pt x="3002"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3"/>
            <p:cNvSpPr/>
            <p:nvPr/>
          </p:nvSpPr>
          <p:spPr>
            <a:xfrm>
              <a:off x="4157466"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3"/>
            <p:cNvSpPr/>
            <p:nvPr/>
          </p:nvSpPr>
          <p:spPr>
            <a:xfrm>
              <a:off x="4830829" y="2616595"/>
              <a:ext cx="436299" cy="414899"/>
            </a:xfrm>
            <a:custGeom>
              <a:avLst/>
              <a:gdLst/>
              <a:ahLst/>
              <a:cxnLst/>
              <a:rect l="l" t="t" r="r" b="b"/>
              <a:pathLst>
                <a:path w="3712" h="3530" extrusionOk="0">
                  <a:moveTo>
                    <a:pt x="1857" y="0"/>
                  </a:moveTo>
                  <a:lnTo>
                    <a:pt x="1321" y="1215"/>
                  </a:lnTo>
                  <a:lnTo>
                    <a:pt x="1" y="1349"/>
                  </a:lnTo>
                  <a:lnTo>
                    <a:pt x="991" y="2232"/>
                  </a:lnTo>
                  <a:lnTo>
                    <a:pt x="710" y="3529"/>
                  </a:lnTo>
                  <a:lnTo>
                    <a:pt x="1857" y="2862"/>
                  </a:lnTo>
                  <a:lnTo>
                    <a:pt x="3004" y="3529"/>
                  </a:lnTo>
                  <a:lnTo>
                    <a:pt x="3004"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3"/>
            <p:cNvSpPr/>
            <p:nvPr/>
          </p:nvSpPr>
          <p:spPr>
            <a:xfrm>
              <a:off x="5504310" y="2616595"/>
              <a:ext cx="436299" cy="414899"/>
            </a:xfrm>
            <a:custGeom>
              <a:avLst/>
              <a:gdLst/>
              <a:ahLst/>
              <a:cxnLst/>
              <a:rect l="l" t="t" r="r" b="b"/>
              <a:pathLst>
                <a:path w="3712" h="3530" extrusionOk="0">
                  <a:moveTo>
                    <a:pt x="1856" y="0"/>
                  </a:moveTo>
                  <a:lnTo>
                    <a:pt x="1322" y="1215"/>
                  </a:lnTo>
                  <a:lnTo>
                    <a:pt x="0" y="1349"/>
                  </a:lnTo>
                  <a:lnTo>
                    <a:pt x="990" y="2232"/>
                  </a:lnTo>
                  <a:lnTo>
                    <a:pt x="710" y="3529"/>
                  </a:lnTo>
                  <a:lnTo>
                    <a:pt x="1856" y="2862"/>
                  </a:lnTo>
                  <a:lnTo>
                    <a:pt x="3003" y="3529"/>
                  </a:lnTo>
                  <a:lnTo>
                    <a:pt x="2721" y="2232"/>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3"/>
            <p:cNvSpPr/>
            <p:nvPr/>
          </p:nvSpPr>
          <p:spPr>
            <a:xfrm>
              <a:off x="6177791"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1856" y="2862"/>
                  </a:lnTo>
                  <a:lnTo>
                    <a:pt x="3002" y="3529"/>
                  </a:lnTo>
                  <a:lnTo>
                    <a:pt x="2722" y="2232"/>
                  </a:lnTo>
                  <a:lnTo>
                    <a:pt x="3712" y="1349"/>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3"/>
            <p:cNvSpPr/>
            <p:nvPr/>
          </p:nvSpPr>
          <p:spPr>
            <a:xfrm>
              <a:off x="6851155"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709" y="3529"/>
                  </a:lnTo>
                  <a:lnTo>
                    <a:pt x="1856" y="2862"/>
                  </a:lnTo>
                  <a:lnTo>
                    <a:pt x="3002" y="3529"/>
                  </a:lnTo>
                  <a:lnTo>
                    <a:pt x="2722" y="2232"/>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3"/>
            <p:cNvSpPr/>
            <p:nvPr/>
          </p:nvSpPr>
          <p:spPr>
            <a:xfrm>
              <a:off x="2473998" y="2095209"/>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3"/>
            <p:cNvSpPr/>
            <p:nvPr/>
          </p:nvSpPr>
          <p:spPr>
            <a:xfrm>
              <a:off x="3147362"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3"/>
            <p:cNvSpPr/>
            <p:nvPr/>
          </p:nvSpPr>
          <p:spPr>
            <a:xfrm>
              <a:off x="3820725"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4"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3"/>
            <p:cNvSpPr/>
            <p:nvPr/>
          </p:nvSpPr>
          <p:spPr>
            <a:xfrm>
              <a:off x="4494206" y="2095209"/>
              <a:ext cx="436299" cy="414899"/>
            </a:xfrm>
            <a:custGeom>
              <a:avLst/>
              <a:gdLst/>
              <a:ahLst/>
              <a:cxnLst/>
              <a:rect l="l" t="t" r="r" b="b"/>
              <a:pathLst>
                <a:path w="3712" h="3530" extrusionOk="0">
                  <a:moveTo>
                    <a:pt x="1856" y="1"/>
                  </a:moveTo>
                  <a:lnTo>
                    <a:pt x="1321"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3"/>
            <p:cNvSpPr/>
            <p:nvPr/>
          </p:nvSpPr>
          <p:spPr>
            <a:xfrm>
              <a:off x="5167570" y="2095209"/>
              <a:ext cx="436299" cy="414899"/>
            </a:xfrm>
            <a:custGeom>
              <a:avLst/>
              <a:gdLst/>
              <a:ahLst/>
              <a:cxnLst/>
              <a:rect l="l" t="t" r="r" b="b"/>
              <a:pathLst>
                <a:path w="3712" h="3530" extrusionOk="0">
                  <a:moveTo>
                    <a:pt x="1857" y="1"/>
                  </a:moveTo>
                  <a:lnTo>
                    <a:pt x="1321" y="1215"/>
                  </a:lnTo>
                  <a:lnTo>
                    <a:pt x="1" y="1348"/>
                  </a:lnTo>
                  <a:lnTo>
                    <a:pt x="991" y="2233"/>
                  </a:lnTo>
                  <a:lnTo>
                    <a:pt x="710" y="3530"/>
                  </a:lnTo>
                  <a:lnTo>
                    <a:pt x="710" y="3530"/>
                  </a:lnTo>
                  <a:lnTo>
                    <a:pt x="1857" y="2861"/>
                  </a:lnTo>
                  <a:lnTo>
                    <a:pt x="3003" y="3530"/>
                  </a:lnTo>
                  <a:lnTo>
                    <a:pt x="2721"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3"/>
            <p:cNvSpPr/>
            <p:nvPr/>
          </p:nvSpPr>
          <p:spPr>
            <a:xfrm>
              <a:off x="5841168" y="2095209"/>
              <a:ext cx="436064" cy="414899"/>
            </a:xfrm>
            <a:custGeom>
              <a:avLst/>
              <a:gdLst/>
              <a:ahLst/>
              <a:cxnLst/>
              <a:rect l="l" t="t" r="r" b="b"/>
              <a:pathLst>
                <a:path w="3710" h="3530" extrusionOk="0">
                  <a:moveTo>
                    <a:pt x="1855" y="1"/>
                  </a:moveTo>
                  <a:lnTo>
                    <a:pt x="1320" y="1215"/>
                  </a:lnTo>
                  <a:lnTo>
                    <a:pt x="0" y="1348"/>
                  </a:lnTo>
                  <a:lnTo>
                    <a:pt x="989" y="2233"/>
                  </a:lnTo>
                  <a:lnTo>
                    <a:pt x="708" y="3530"/>
                  </a:lnTo>
                  <a:lnTo>
                    <a:pt x="708" y="3530"/>
                  </a:lnTo>
                  <a:lnTo>
                    <a:pt x="1855" y="2861"/>
                  </a:lnTo>
                  <a:lnTo>
                    <a:pt x="3001" y="3530"/>
                  </a:lnTo>
                  <a:lnTo>
                    <a:pt x="3001" y="3530"/>
                  </a:lnTo>
                  <a:lnTo>
                    <a:pt x="2721" y="2233"/>
                  </a:lnTo>
                  <a:lnTo>
                    <a:pt x="3710" y="1348"/>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3"/>
            <p:cNvSpPr/>
            <p:nvPr/>
          </p:nvSpPr>
          <p:spPr>
            <a:xfrm>
              <a:off x="6514532" y="2095209"/>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3"/>
            <p:cNvSpPr/>
            <p:nvPr/>
          </p:nvSpPr>
          <p:spPr>
            <a:xfrm>
              <a:off x="219" y="2099323"/>
              <a:ext cx="216269" cy="410785"/>
            </a:xfrm>
            <a:custGeom>
              <a:avLst/>
              <a:gdLst/>
              <a:ahLst/>
              <a:cxnLst/>
              <a:rect l="l" t="t" r="r" b="b"/>
              <a:pathLst>
                <a:path w="1840" h="3495" extrusionOk="0">
                  <a:moveTo>
                    <a:pt x="0" y="1"/>
                  </a:moveTo>
                  <a:lnTo>
                    <a:pt x="0" y="2835"/>
                  </a:lnTo>
                  <a:lnTo>
                    <a:pt x="1132" y="3495"/>
                  </a:lnTo>
                  <a:lnTo>
                    <a:pt x="850" y="2198"/>
                  </a:lnTo>
                  <a:lnTo>
                    <a:pt x="1840" y="1313"/>
                  </a:lnTo>
                  <a:lnTo>
                    <a:pt x="520" y="1180"/>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3"/>
            <p:cNvSpPr/>
            <p:nvPr/>
          </p:nvSpPr>
          <p:spPr>
            <a:xfrm>
              <a:off x="453672" y="3142330"/>
              <a:ext cx="436299" cy="414899"/>
            </a:xfrm>
            <a:custGeom>
              <a:avLst/>
              <a:gdLst/>
              <a:ahLst/>
              <a:cxnLst/>
              <a:rect l="l" t="t" r="r" b="b"/>
              <a:pathLst>
                <a:path w="3712" h="3530" extrusionOk="0">
                  <a:moveTo>
                    <a:pt x="1856" y="0"/>
                  </a:moveTo>
                  <a:lnTo>
                    <a:pt x="1321" y="1215"/>
                  </a:lnTo>
                  <a:lnTo>
                    <a:pt x="0" y="1348"/>
                  </a:lnTo>
                  <a:lnTo>
                    <a:pt x="990" y="2232"/>
                  </a:lnTo>
                  <a:lnTo>
                    <a:pt x="709" y="3529"/>
                  </a:lnTo>
                  <a:lnTo>
                    <a:pt x="709" y="3529"/>
                  </a:lnTo>
                  <a:lnTo>
                    <a:pt x="1856" y="2861"/>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3"/>
            <p:cNvSpPr/>
            <p:nvPr/>
          </p:nvSpPr>
          <p:spPr>
            <a:xfrm>
              <a:off x="1127036" y="3142330"/>
              <a:ext cx="436299" cy="414899"/>
            </a:xfrm>
            <a:custGeom>
              <a:avLst/>
              <a:gdLst/>
              <a:ahLst/>
              <a:cxnLst/>
              <a:rect l="l" t="t" r="r" b="b"/>
              <a:pathLst>
                <a:path w="3712" h="3530" extrusionOk="0">
                  <a:moveTo>
                    <a:pt x="1857" y="0"/>
                  </a:moveTo>
                  <a:lnTo>
                    <a:pt x="1321" y="1215"/>
                  </a:lnTo>
                  <a:lnTo>
                    <a:pt x="1" y="1348"/>
                  </a:lnTo>
                  <a:lnTo>
                    <a:pt x="991" y="2232"/>
                  </a:lnTo>
                  <a:lnTo>
                    <a:pt x="710" y="3529"/>
                  </a:lnTo>
                  <a:lnTo>
                    <a:pt x="1857" y="2861"/>
                  </a:lnTo>
                  <a:lnTo>
                    <a:pt x="3003" y="3529"/>
                  </a:lnTo>
                  <a:lnTo>
                    <a:pt x="2722" y="2232"/>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3"/>
            <p:cNvSpPr/>
            <p:nvPr/>
          </p:nvSpPr>
          <p:spPr>
            <a:xfrm>
              <a:off x="1800635" y="3142330"/>
              <a:ext cx="436064" cy="414899"/>
            </a:xfrm>
            <a:custGeom>
              <a:avLst/>
              <a:gdLst/>
              <a:ahLst/>
              <a:cxnLst/>
              <a:rect l="l" t="t" r="r" b="b"/>
              <a:pathLst>
                <a:path w="3710" h="3530" extrusionOk="0">
                  <a:moveTo>
                    <a:pt x="1855" y="0"/>
                  </a:moveTo>
                  <a:lnTo>
                    <a:pt x="1321" y="1215"/>
                  </a:lnTo>
                  <a:lnTo>
                    <a:pt x="0" y="1348"/>
                  </a:lnTo>
                  <a:lnTo>
                    <a:pt x="989" y="2232"/>
                  </a:lnTo>
                  <a:lnTo>
                    <a:pt x="708" y="3529"/>
                  </a:lnTo>
                  <a:lnTo>
                    <a:pt x="1855" y="2861"/>
                  </a:lnTo>
                  <a:lnTo>
                    <a:pt x="3002" y="3529"/>
                  </a:lnTo>
                  <a:lnTo>
                    <a:pt x="2720" y="2232"/>
                  </a:lnTo>
                  <a:lnTo>
                    <a:pt x="3710" y="1348"/>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3"/>
            <p:cNvSpPr/>
            <p:nvPr/>
          </p:nvSpPr>
          <p:spPr>
            <a:xfrm>
              <a:off x="2473998" y="3142330"/>
              <a:ext cx="436299" cy="414899"/>
            </a:xfrm>
            <a:custGeom>
              <a:avLst/>
              <a:gdLst/>
              <a:ahLst/>
              <a:cxnLst/>
              <a:rect l="l" t="t" r="r" b="b"/>
              <a:pathLst>
                <a:path w="3712" h="3530" extrusionOk="0">
                  <a:moveTo>
                    <a:pt x="1855" y="0"/>
                  </a:moveTo>
                  <a:lnTo>
                    <a:pt x="1321" y="1215"/>
                  </a:lnTo>
                  <a:lnTo>
                    <a:pt x="0" y="1348"/>
                  </a:lnTo>
                  <a:lnTo>
                    <a:pt x="990" y="2232"/>
                  </a:lnTo>
                  <a:lnTo>
                    <a:pt x="709" y="3529"/>
                  </a:lnTo>
                  <a:lnTo>
                    <a:pt x="709" y="3529"/>
                  </a:lnTo>
                  <a:lnTo>
                    <a:pt x="1855" y="2861"/>
                  </a:lnTo>
                  <a:lnTo>
                    <a:pt x="3002" y="3529"/>
                  </a:lnTo>
                  <a:lnTo>
                    <a:pt x="2721" y="2232"/>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3"/>
            <p:cNvSpPr/>
            <p:nvPr/>
          </p:nvSpPr>
          <p:spPr>
            <a:xfrm>
              <a:off x="3147362"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2"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3"/>
            <p:cNvSpPr/>
            <p:nvPr/>
          </p:nvSpPr>
          <p:spPr>
            <a:xfrm>
              <a:off x="3820725"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4" y="3529"/>
                  </a:lnTo>
                  <a:lnTo>
                    <a:pt x="3004"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3"/>
            <p:cNvSpPr/>
            <p:nvPr/>
          </p:nvSpPr>
          <p:spPr>
            <a:xfrm>
              <a:off x="4494206" y="3142330"/>
              <a:ext cx="436299" cy="414899"/>
            </a:xfrm>
            <a:custGeom>
              <a:avLst/>
              <a:gdLst/>
              <a:ahLst/>
              <a:cxnLst/>
              <a:rect l="l" t="t" r="r" b="b"/>
              <a:pathLst>
                <a:path w="3712" h="3530" extrusionOk="0">
                  <a:moveTo>
                    <a:pt x="1856" y="0"/>
                  </a:moveTo>
                  <a:lnTo>
                    <a:pt x="1321" y="1215"/>
                  </a:lnTo>
                  <a:lnTo>
                    <a:pt x="0" y="1348"/>
                  </a:lnTo>
                  <a:lnTo>
                    <a:pt x="990" y="2232"/>
                  </a:lnTo>
                  <a:lnTo>
                    <a:pt x="710" y="3529"/>
                  </a:lnTo>
                  <a:lnTo>
                    <a:pt x="710" y="3529"/>
                  </a:lnTo>
                  <a:lnTo>
                    <a:pt x="1856" y="2861"/>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3"/>
            <p:cNvSpPr/>
            <p:nvPr/>
          </p:nvSpPr>
          <p:spPr>
            <a:xfrm>
              <a:off x="5167570" y="3142330"/>
              <a:ext cx="436299" cy="414899"/>
            </a:xfrm>
            <a:custGeom>
              <a:avLst/>
              <a:gdLst/>
              <a:ahLst/>
              <a:cxnLst/>
              <a:rect l="l" t="t" r="r" b="b"/>
              <a:pathLst>
                <a:path w="3712" h="3530" extrusionOk="0">
                  <a:moveTo>
                    <a:pt x="1857" y="0"/>
                  </a:moveTo>
                  <a:lnTo>
                    <a:pt x="1321" y="1215"/>
                  </a:lnTo>
                  <a:lnTo>
                    <a:pt x="1" y="1348"/>
                  </a:lnTo>
                  <a:lnTo>
                    <a:pt x="991" y="2232"/>
                  </a:lnTo>
                  <a:lnTo>
                    <a:pt x="710" y="3529"/>
                  </a:lnTo>
                  <a:lnTo>
                    <a:pt x="710" y="3529"/>
                  </a:lnTo>
                  <a:lnTo>
                    <a:pt x="1857" y="2861"/>
                  </a:lnTo>
                  <a:lnTo>
                    <a:pt x="3003" y="3529"/>
                  </a:lnTo>
                  <a:lnTo>
                    <a:pt x="2721" y="2232"/>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3"/>
            <p:cNvSpPr/>
            <p:nvPr/>
          </p:nvSpPr>
          <p:spPr>
            <a:xfrm>
              <a:off x="5841168" y="3142330"/>
              <a:ext cx="436064" cy="414899"/>
            </a:xfrm>
            <a:custGeom>
              <a:avLst/>
              <a:gdLst/>
              <a:ahLst/>
              <a:cxnLst/>
              <a:rect l="l" t="t" r="r" b="b"/>
              <a:pathLst>
                <a:path w="3710" h="3530" extrusionOk="0">
                  <a:moveTo>
                    <a:pt x="1855" y="0"/>
                  </a:moveTo>
                  <a:lnTo>
                    <a:pt x="1320" y="1215"/>
                  </a:lnTo>
                  <a:lnTo>
                    <a:pt x="0" y="1348"/>
                  </a:lnTo>
                  <a:lnTo>
                    <a:pt x="989" y="2232"/>
                  </a:lnTo>
                  <a:lnTo>
                    <a:pt x="708" y="3529"/>
                  </a:lnTo>
                  <a:lnTo>
                    <a:pt x="708" y="3529"/>
                  </a:lnTo>
                  <a:lnTo>
                    <a:pt x="1855" y="2861"/>
                  </a:lnTo>
                  <a:lnTo>
                    <a:pt x="3001" y="3529"/>
                  </a:lnTo>
                  <a:lnTo>
                    <a:pt x="3001" y="3529"/>
                  </a:lnTo>
                  <a:lnTo>
                    <a:pt x="2721" y="2232"/>
                  </a:lnTo>
                  <a:lnTo>
                    <a:pt x="3710" y="1348"/>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3"/>
            <p:cNvSpPr/>
            <p:nvPr/>
          </p:nvSpPr>
          <p:spPr>
            <a:xfrm>
              <a:off x="6514532" y="3142330"/>
              <a:ext cx="436299" cy="414899"/>
            </a:xfrm>
            <a:custGeom>
              <a:avLst/>
              <a:gdLst/>
              <a:ahLst/>
              <a:cxnLst/>
              <a:rect l="l" t="t" r="r" b="b"/>
              <a:pathLst>
                <a:path w="3712" h="3530" extrusionOk="0">
                  <a:moveTo>
                    <a:pt x="1855" y="0"/>
                  </a:moveTo>
                  <a:lnTo>
                    <a:pt x="1321" y="1215"/>
                  </a:lnTo>
                  <a:lnTo>
                    <a:pt x="0" y="1348"/>
                  </a:lnTo>
                  <a:lnTo>
                    <a:pt x="990" y="2232"/>
                  </a:lnTo>
                  <a:lnTo>
                    <a:pt x="709" y="3529"/>
                  </a:lnTo>
                  <a:lnTo>
                    <a:pt x="1855" y="2861"/>
                  </a:lnTo>
                  <a:lnTo>
                    <a:pt x="3002" y="3529"/>
                  </a:lnTo>
                  <a:lnTo>
                    <a:pt x="3002" y="3529"/>
                  </a:lnTo>
                  <a:lnTo>
                    <a:pt x="2721" y="2232"/>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3"/>
            <p:cNvSpPr/>
            <p:nvPr/>
          </p:nvSpPr>
          <p:spPr>
            <a:xfrm>
              <a:off x="219" y="3146326"/>
              <a:ext cx="216269" cy="410902"/>
            </a:xfrm>
            <a:custGeom>
              <a:avLst/>
              <a:gdLst/>
              <a:ahLst/>
              <a:cxnLst/>
              <a:rect l="l" t="t" r="r" b="b"/>
              <a:pathLst>
                <a:path w="1840" h="3496" extrusionOk="0">
                  <a:moveTo>
                    <a:pt x="0" y="1"/>
                  </a:moveTo>
                  <a:lnTo>
                    <a:pt x="0" y="2835"/>
                  </a:lnTo>
                  <a:lnTo>
                    <a:pt x="1132" y="3495"/>
                  </a:lnTo>
                  <a:lnTo>
                    <a:pt x="850" y="2198"/>
                  </a:lnTo>
                  <a:lnTo>
                    <a:pt x="1840" y="1314"/>
                  </a:lnTo>
                  <a:lnTo>
                    <a:pt x="520" y="1181"/>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3"/>
            <p:cNvSpPr/>
            <p:nvPr/>
          </p:nvSpPr>
          <p:spPr>
            <a:xfrm>
              <a:off x="116932"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3"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3"/>
            <p:cNvSpPr/>
            <p:nvPr/>
          </p:nvSpPr>
          <p:spPr>
            <a:xfrm>
              <a:off x="790295"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4"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3"/>
            <p:cNvSpPr/>
            <p:nvPr/>
          </p:nvSpPr>
          <p:spPr>
            <a:xfrm>
              <a:off x="1463777" y="3663599"/>
              <a:ext cx="436299" cy="415016"/>
            </a:xfrm>
            <a:custGeom>
              <a:avLst/>
              <a:gdLst/>
              <a:ahLst/>
              <a:cxnLst/>
              <a:rect l="l" t="t" r="r" b="b"/>
              <a:pathLst>
                <a:path w="3712" h="3531" extrusionOk="0">
                  <a:moveTo>
                    <a:pt x="1856" y="1"/>
                  </a:moveTo>
                  <a:lnTo>
                    <a:pt x="1322" y="1216"/>
                  </a:lnTo>
                  <a:lnTo>
                    <a:pt x="0" y="1349"/>
                  </a:lnTo>
                  <a:lnTo>
                    <a:pt x="990" y="2233"/>
                  </a:lnTo>
                  <a:lnTo>
                    <a:pt x="710" y="3531"/>
                  </a:lnTo>
                  <a:lnTo>
                    <a:pt x="1856" y="2862"/>
                  </a:lnTo>
                  <a:lnTo>
                    <a:pt x="3003" y="3531"/>
                  </a:lnTo>
                  <a:lnTo>
                    <a:pt x="3003" y="3531"/>
                  </a:lnTo>
                  <a:lnTo>
                    <a:pt x="2721" y="2233"/>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3"/>
            <p:cNvSpPr/>
            <p:nvPr/>
          </p:nvSpPr>
          <p:spPr>
            <a:xfrm>
              <a:off x="2137258"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709" y="3531"/>
                  </a:lnTo>
                  <a:lnTo>
                    <a:pt x="1856" y="2862"/>
                  </a:lnTo>
                  <a:lnTo>
                    <a:pt x="3002" y="3531"/>
                  </a:lnTo>
                  <a:lnTo>
                    <a:pt x="2722" y="2233"/>
                  </a:lnTo>
                  <a:lnTo>
                    <a:pt x="3712" y="1349"/>
                  </a:lnTo>
                  <a:lnTo>
                    <a:pt x="2390"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3"/>
            <p:cNvSpPr/>
            <p:nvPr/>
          </p:nvSpPr>
          <p:spPr>
            <a:xfrm>
              <a:off x="2810739" y="3663599"/>
              <a:ext cx="436182" cy="415016"/>
            </a:xfrm>
            <a:custGeom>
              <a:avLst/>
              <a:gdLst/>
              <a:ahLst/>
              <a:cxnLst/>
              <a:rect l="l" t="t" r="r" b="b"/>
              <a:pathLst>
                <a:path w="3711" h="3531" extrusionOk="0">
                  <a:moveTo>
                    <a:pt x="1855" y="1"/>
                  </a:moveTo>
                  <a:lnTo>
                    <a:pt x="1320" y="1216"/>
                  </a:lnTo>
                  <a:lnTo>
                    <a:pt x="0" y="1349"/>
                  </a:lnTo>
                  <a:lnTo>
                    <a:pt x="990" y="2233"/>
                  </a:lnTo>
                  <a:lnTo>
                    <a:pt x="708" y="3531"/>
                  </a:lnTo>
                  <a:lnTo>
                    <a:pt x="1855" y="2862"/>
                  </a:lnTo>
                  <a:lnTo>
                    <a:pt x="3001"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3"/>
            <p:cNvSpPr/>
            <p:nvPr/>
          </p:nvSpPr>
          <p:spPr>
            <a:xfrm>
              <a:off x="3484102" y="3663599"/>
              <a:ext cx="436299" cy="415016"/>
            </a:xfrm>
            <a:custGeom>
              <a:avLst/>
              <a:gdLst/>
              <a:ahLst/>
              <a:cxnLst/>
              <a:rect l="l" t="t" r="r" b="b"/>
              <a:pathLst>
                <a:path w="3712" h="3531" extrusionOk="0">
                  <a:moveTo>
                    <a:pt x="1855" y="1"/>
                  </a:moveTo>
                  <a:lnTo>
                    <a:pt x="1321" y="1216"/>
                  </a:lnTo>
                  <a:lnTo>
                    <a:pt x="0" y="1349"/>
                  </a:lnTo>
                  <a:lnTo>
                    <a:pt x="990" y="2233"/>
                  </a:lnTo>
                  <a:lnTo>
                    <a:pt x="709" y="3531"/>
                  </a:lnTo>
                  <a:lnTo>
                    <a:pt x="1855" y="2862"/>
                  </a:lnTo>
                  <a:lnTo>
                    <a:pt x="3002" y="3531"/>
                  </a:lnTo>
                  <a:lnTo>
                    <a:pt x="3002"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3"/>
            <p:cNvSpPr/>
            <p:nvPr/>
          </p:nvSpPr>
          <p:spPr>
            <a:xfrm>
              <a:off x="4157466"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1857" y="2862"/>
                  </a:lnTo>
                  <a:lnTo>
                    <a:pt x="3003"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3"/>
            <p:cNvSpPr/>
            <p:nvPr/>
          </p:nvSpPr>
          <p:spPr>
            <a:xfrm>
              <a:off x="4830829" y="3663599"/>
              <a:ext cx="436299" cy="415016"/>
            </a:xfrm>
            <a:custGeom>
              <a:avLst/>
              <a:gdLst/>
              <a:ahLst/>
              <a:cxnLst/>
              <a:rect l="l" t="t" r="r" b="b"/>
              <a:pathLst>
                <a:path w="3712" h="3531" extrusionOk="0">
                  <a:moveTo>
                    <a:pt x="1857" y="1"/>
                  </a:moveTo>
                  <a:lnTo>
                    <a:pt x="1321" y="1216"/>
                  </a:lnTo>
                  <a:lnTo>
                    <a:pt x="1" y="1349"/>
                  </a:lnTo>
                  <a:lnTo>
                    <a:pt x="991" y="2233"/>
                  </a:lnTo>
                  <a:lnTo>
                    <a:pt x="710" y="3531"/>
                  </a:lnTo>
                  <a:lnTo>
                    <a:pt x="1857" y="2862"/>
                  </a:lnTo>
                  <a:lnTo>
                    <a:pt x="3004"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3"/>
            <p:cNvSpPr/>
            <p:nvPr/>
          </p:nvSpPr>
          <p:spPr>
            <a:xfrm>
              <a:off x="5504310" y="3663599"/>
              <a:ext cx="436299" cy="415016"/>
            </a:xfrm>
            <a:custGeom>
              <a:avLst/>
              <a:gdLst/>
              <a:ahLst/>
              <a:cxnLst/>
              <a:rect l="l" t="t" r="r" b="b"/>
              <a:pathLst>
                <a:path w="3712" h="3531" extrusionOk="0">
                  <a:moveTo>
                    <a:pt x="1856" y="1"/>
                  </a:moveTo>
                  <a:lnTo>
                    <a:pt x="1322" y="1216"/>
                  </a:lnTo>
                  <a:lnTo>
                    <a:pt x="0" y="1349"/>
                  </a:lnTo>
                  <a:lnTo>
                    <a:pt x="990" y="2233"/>
                  </a:lnTo>
                  <a:lnTo>
                    <a:pt x="710" y="3531"/>
                  </a:lnTo>
                  <a:lnTo>
                    <a:pt x="710" y="3531"/>
                  </a:lnTo>
                  <a:lnTo>
                    <a:pt x="1856" y="2862"/>
                  </a:lnTo>
                  <a:lnTo>
                    <a:pt x="3003" y="3531"/>
                  </a:lnTo>
                  <a:lnTo>
                    <a:pt x="2721" y="2233"/>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3"/>
            <p:cNvSpPr/>
            <p:nvPr/>
          </p:nvSpPr>
          <p:spPr>
            <a:xfrm>
              <a:off x="6177791"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1856" y="2862"/>
                  </a:lnTo>
                  <a:lnTo>
                    <a:pt x="3002" y="3531"/>
                  </a:lnTo>
                  <a:lnTo>
                    <a:pt x="3002" y="3531"/>
                  </a:lnTo>
                  <a:lnTo>
                    <a:pt x="2722" y="2233"/>
                  </a:lnTo>
                  <a:lnTo>
                    <a:pt x="3712" y="1349"/>
                  </a:lnTo>
                  <a:lnTo>
                    <a:pt x="2390"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3"/>
            <p:cNvSpPr/>
            <p:nvPr/>
          </p:nvSpPr>
          <p:spPr>
            <a:xfrm>
              <a:off x="6851155"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1856" y="2862"/>
                  </a:lnTo>
                  <a:lnTo>
                    <a:pt x="3002" y="3531"/>
                  </a:lnTo>
                  <a:lnTo>
                    <a:pt x="2722" y="2233"/>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3"/>
            <p:cNvSpPr/>
            <p:nvPr/>
          </p:nvSpPr>
          <p:spPr>
            <a:xfrm>
              <a:off x="453672" y="4189333"/>
              <a:ext cx="436299" cy="414899"/>
            </a:xfrm>
            <a:custGeom>
              <a:avLst/>
              <a:gdLst/>
              <a:ahLst/>
              <a:cxnLst/>
              <a:rect l="l" t="t" r="r" b="b"/>
              <a:pathLst>
                <a:path w="3712" h="3530" extrusionOk="0">
                  <a:moveTo>
                    <a:pt x="1856" y="0"/>
                  </a:moveTo>
                  <a:lnTo>
                    <a:pt x="1321" y="1215"/>
                  </a:lnTo>
                  <a:lnTo>
                    <a:pt x="0" y="1349"/>
                  </a:lnTo>
                  <a:lnTo>
                    <a:pt x="990" y="2233"/>
                  </a:lnTo>
                  <a:lnTo>
                    <a:pt x="709"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3"/>
            <p:cNvSpPr/>
            <p:nvPr/>
          </p:nvSpPr>
          <p:spPr>
            <a:xfrm>
              <a:off x="1127036" y="4189333"/>
              <a:ext cx="436299" cy="414899"/>
            </a:xfrm>
            <a:custGeom>
              <a:avLst/>
              <a:gdLst/>
              <a:ahLst/>
              <a:cxnLst/>
              <a:rect l="l" t="t" r="r" b="b"/>
              <a:pathLst>
                <a:path w="3712" h="3530" extrusionOk="0">
                  <a:moveTo>
                    <a:pt x="1857" y="0"/>
                  </a:moveTo>
                  <a:lnTo>
                    <a:pt x="1321" y="1215"/>
                  </a:lnTo>
                  <a:lnTo>
                    <a:pt x="1" y="1349"/>
                  </a:lnTo>
                  <a:lnTo>
                    <a:pt x="991" y="2233"/>
                  </a:lnTo>
                  <a:lnTo>
                    <a:pt x="710" y="3529"/>
                  </a:lnTo>
                  <a:lnTo>
                    <a:pt x="710" y="3529"/>
                  </a:lnTo>
                  <a:lnTo>
                    <a:pt x="1857" y="2861"/>
                  </a:lnTo>
                  <a:lnTo>
                    <a:pt x="3003" y="3529"/>
                  </a:lnTo>
                  <a:lnTo>
                    <a:pt x="2722" y="2233"/>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3"/>
            <p:cNvSpPr/>
            <p:nvPr/>
          </p:nvSpPr>
          <p:spPr>
            <a:xfrm>
              <a:off x="1800635" y="4189333"/>
              <a:ext cx="436064" cy="414899"/>
            </a:xfrm>
            <a:custGeom>
              <a:avLst/>
              <a:gdLst/>
              <a:ahLst/>
              <a:cxnLst/>
              <a:rect l="l" t="t" r="r" b="b"/>
              <a:pathLst>
                <a:path w="3710" h="3530" extrusionOk="0">
                  <a:moveTo>
                    <a:pt x="1855" y="0"/>
                  </a:moveTo>
                  <a:lnTo>
                    <a:pt x="1321" y="1215"/>
                  </a:lnTo>
                  <a:lnTo>
                    <a:pt x="0" y="1349"/>
                  </a:lnTo>
                  <a:lnTo>
                    <a:pt x="989" y="2233"/>
                  </a:lnTo>
                  <a:lnTo>
                    <a:pt x="708" y="3529"/>
                  </a:lnTo>
                  <a:lnTo>
                    <a:pt x="708" y="3529"/>
                  </a:lnTo>
                  <a:lnTo>
                    <a:pt x="1855" y="2861"/>
                  </a:lnTo>
                  <a:lnTo>
                    <a:pt x="3002" y="3529"/>
                  </a:lnTo>
                  <a:lnTo>
                    <a:pt x="2720" y="2233"/>
                  </a:lnTo>
                  <a:lnTo>
                    <a:pt x="3710" y="1349"/>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3"/>
            <p:cNvSpPr/>
            <p:nvPr/>
          </p:nvSpPr>
          <p:spPr>
            <a:xfrm>
              <a:off x="2473998" y="4189333"/>
              <a:ext cx="436299" cy="414899"/>
            </a:xfrm>
            <a:custGeom>
              <a:avLst/>
              <a:gdLst/>
              <a:ahLst/>
              <a:cxnLst/>
              <a:rect l="l" t="t" r="r" b="b"/>
              <a:pathLst>
                <a:path w="3712" h="3530" extrusionOk="0">
                  <a:moveTo>
                    <a:pt x="1855" y="0"/>
                  </a:moveTo>
                  <a:lnTo>
                    <a:pt x="1321" y="1215"/>
                  </a:lnTo>
                  <a:lnTo>
                    <a:pt x="0" y="1349"/>
                  </a:lnTo>
                  <a:lnTo>
                    <a:pt x="990" y="2233"/>
                  </a:lnTo>
                  <a:lnTo>
                    <a:pt x="709" y="3529"/>
                  </a:lnTo>
                  <a:lnTo>
                    <a:pt x="709" y="3529"/>
                  </a:lnTo>
                  <a:lnTo>
                    <a:pt x="1855" y="2861"/>
                  </a:lnTo>
                  <a:lnTo>
                    <a:pt x="3002" y="3529"/>
                  </a:lnTo>
                  <a:lnTo>
                    <a:pt x="3002" y="3529"/>
                  </a:lnTo>
                  <a:lnTo>
                    <a:pt x="2721" y="2233"/>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3"/>
            <p:cNvSpPr/>
            <p:nvPr/>
          </p:nvSpPr>
          <p:spPr>
            <a:xfrm>
              <a:off x="3147362"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2" y="3529"/>
                  </a:lnTo>
                  <a:lnTo>
                    <a:pt x="3002"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3"/>
            <p:cNvSpPr/>
            <p:nvPr/>
          </p:nvSpPr>
          <p:spPr>
            <a:xfrm>
              <a:off x="3820725"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4" y="3529"/>
                  </a:lnTo>
                  <a:lnTo>
                    <a:pt x="3004"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3"/>
            <p:cNvSpPr/>
            <p:nvPr/>
          </p:nvSpPr>
          <p:spPr>
            <a:xfrm>
              <a:off x="4494206" y="4189333"/>
              <a:ext cx="436299" cy="414899"/>
            </a:xfrm>
            <a:custGeom>
              <a:avLst/>
              <a:gdLst/>
              <a:ahLst/>
              <a:cxnLst/>
              <a:rect l="l" t="t" r="r" b="b"/>
              <a:pathLst>
                <a:path w="3712" h="3530" extrusionOk="0">
                  <a:moveTo>
                    <a:pt x="1856" y="0"/>
                  </a:moveTo>
                  <a:lnTo>
                    <a:pt x="1321" y="1215"/>
                  </a:lnTo>
                  <a:lnTo>
                    <a:pt x="0" y="1349"/>
                  </a:lnTo>
                  <a:lnTo>
                    <a:pt x="990" y="2233"/>
                  </a:lnTo>
                  <a:lnTo>
                    <a:pt x="710" y="3529"/>
                  </a:lnTo>
                  <a:lnTo>
                    <a:pt x="710"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3"/>
            <p:cNvSpPr/>
            <p:nvPr/>
          </p:nvSpPr>
          <p:spPr>
            <a:xfrm>
              <a:off x="5167570" y="4189333"/>
              <a:ext cx="436299" cy="414899"/>
            </a:xfrm>
            <a:custGeom>
              <a:avLst/>
              <a:gdLst/>
              <a:ahLst/>
              <a:cxnLst/>
              <a:rect l="l" t="t" r="r" b="b"/>
              <a:pathLst>
                <a:path w="3712" h="3530" extrusionOk="0">
                  <a:moveTo>
                    <a:pt x="1857" y="0"/>
                  </a:moveTo>
                  <a:lnTo>
                    <a:pt x="1321" y="1215"/>
                  </a:lnTo>
                  <a:lnTo>
                    <a:pt x="1" y="1349"/>
                  </a:lnTo>
                  <a:lnTo>
                    <a:pt x="991" y="2233"/>
                  </a:lnTo>
                  <a:lnTo>
                    <a:pt x="710" y="3529"/>
                  </a:lnTo>
                  <a:lnTo>
                    <a:pt x="710" y="3529"/>
                  </a:lnTo>
                  <a:lnTo>
                    <a:pt x="1857" y="2861"/>
                  </a:lnTo>
                  <a:lnTo>
                    <a:pt x="3003" y="3529"/>
                  </a:lnTo>
                  <a:lnTo>
                    <a:pt x="3003" y="3529"/>
                  </a:lnTo>
                  <a:lnTo>
                    <a:pt x="2721" y="2233"/>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3"/>
            <p:cNvSpPr/>
            <p:nvPr/>
          </p:nvSpPr>
          <p:spPr>
            <a:xfrm>
              <a:off x="5841168" y="4189333"/>
              <a:ext cx="436064" cy="414899"/>
            </a:xfrm>
            <a:custGeom>
              <a:avLst/>
              <a:gdLst/>
              <a:ahLst/>
              <a:cxnLst/>
              <a:rect l="l" t="t" r="r" b="b"/>
              <a:pathLst>
                <a:path w="3710" h="3530" extrusionOk="0">
                  <a:moveTo>
                    <a:pt x="1855" y="0"/>
                  </a:moveTo>
                  <a:lnTo>
                    <a:pt x="1320" y="1215"/>
                  </a:lnTo>
                  <a:lnTo>
                    <a:pt x="0" y="1349"/>
                  </a:lnTo>
                  <a:lnTo>
                    <a:pt x="989" y="2233"/>
                  </a:lnTo>
                  <a:lnTo>
                    <a:pt x="708" y="3529"/>
                  </a:lnTo>
                  <a:lnTo>
                    <a:pt x="708" y="3529"/>
                  </a:lnTo>
                  <a:lnTo>
                    <a:pt x="1855" y="2861"/>
                  </a:lnTo>
                  <a:lnTo>
                    <a:pt x="3001" y="3529"/>
                  </a:lnTo>
                  <a:lnTo>
                    <a:pt x="3001" y="3529"/>
                  </a:lnTo>
                  <a:lnTo>
                    <a:pt x="2721" y="2233"/>
                  </a:lnTo>
                  <a:lnTo>
                    <a:pt x="3710" y="1349"/>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3"/>
            <p:cNvSpPr/>
            <p:nvPr/>
          </p:nvSpPr>
          <p:spPr>
            <a:xfrm>
              <a:off x="6514532" y="4189333"/>
              <a:ext cx="436299" cy="414899"/>
            </a:xfrm>
            <a:custGeom>
              <a:avLst/>
              <a:gdLst/>
              <a:ahLst/>
              <a:cxnLst/>
              <a:rect l="l" t="t" r="r" b="b"/>
              <a:pathLst>
                <a:path w="3712" h="3530" extrusionOk="0">
                  <a:moveTo>
                    <a:pt x="1855" y="0"/>
                  </a:moveTo>
                  <a:lnTo>
                    <a:pt x="1321" y="1215"/>
                  </a:lnTo>
                  <a:lnTo>
                    <a:pt x="0" y="1349"/>
                  </a:lnTo>
                  <a:lnTo>
                    <a:pt x="990" y="2233"/>
                  </a:lnTo>
                  <a:lnTo>
                    <a:pt x="709" y="3529"/>
                  </a:lnTo>
                  <a:lnTo>
                    <a:pt x="709" y="3529"/>
                  </a:lnTo>
                  <a:lnTo>
                    <a:pt x="1855" y="2861"/>
                  </a:lnTo>
                  <a:lnTo>
                    <a:pt x="3002" y="3529"/>
                  </a:lnTo>
                  <a:lnTo>
                    <a:pt x="3002" y="3529"/>
                  </a:lnTo>
                  <a:lnTo>
                    <a:pt x="2721" y="2233"/>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3"/>
            <p:cNvSpPr/>
            <p:nvPr/>
          </p:nvSpPr>
          <p:spPr>
            <a:xfrm>
              <a:off x="219" y="4193565"/>
              <a:ext cx="216269" cy="410667"/>
            </a:xfrm>
            <a:custGeom>
              <a:avLst/>
              <a:gdLst/>
              <a:ahLst/>
              <a:cxnLst/>
              <a:rect l="l" t="t" r="r" b="b"/>
              <a:pathLst>
                <a:path w="1840" h="3494" extrusionOk="0">
                  <a:moveTo>
                    <a:pt x="0" y="0"/>
                  </a:moveTo>
                  <a:lnTo>
                    <a:pt x="0" y="2835"/>
                  </a:lnTo>
                  <a:lnTo>
                    <a:pt x="1132" y="3493"/>
                  </a:lnTo>
                  <a:lnTo>
                    <a:pt x="850" y="2197"/>
                  </a:lnTo>
                  <a:lnTo>
                    <a:pt x="1840" y="1313"/>
                  </a:lnTo>
                  <a:lnTo>
                    <a:pt x="520" y="1179"/>
                  </a:lnTo>
                  <a:lnTo>
                    <a:pt x="0"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3"/>
            <p:cNvSpPr/>
            <p:nvPr/>
          </p:nvSpPr>
          <p:spPr>
            <a:xfrm>
              <a:off x="116932"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3"/>
            <p:cNvSpPr/>
            <p:nvPr/>
          </p:nvSpPr>
          <p:spPr>
            <a:xfrm>
              <a:off x="790295"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4"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3"/>
            <p:cNvSpPr/>
            <p:nvPr/>
          </p:nvSpPr>
          <p:spPr>
            <a:xfrm>
              <a:off x="1463777" y="4710720"/>
              <a:ext cx="436299" cy="414899"/>
            </a:xfrm>
            <a:custGeom>
              <a:avLst/>
              <a:gdLst/>
              <a:ahLst/>
              <a:cxnLst/>
              <a:rect l="l" t="t" r="r" b="b"/>
              <a:pathLst>
                <a:path w="3712" h="3530" extrusionOk="0">
                  <a:moveTo>
                    <a:pt x="1856" y="1"/>
                  </a:moveTo>
                  <a:lnTo>
                    <a:pt x="1322" y="1215"/>
                  </a:lnTo>
                  <a:lnTo>
                    <a:pt x="0" y="1348"/>
                  </a:lnTo>
                  <a:lnTo>
                    <a:pt x="990" y="2233"/>
                  </a:lnTo>
                  <a:lnTo>
                    <a:pt x="710" y="3530"/>
                  </a:lnTo>
                  <a:lnTo>
                    <a:pt x="1856" y="2861"/>
                  </a:lnTo>
                  <a:lnTo>
                    <a:pt x="3003" y="3530"/>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3"/>
            <p:cNvSpPr/>
            <p:nvPr/>
          </p:nvSpPr>
          <p:spPr>
            <a:xfrm>
              <a:off x="2137258"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0"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3"/>
            <p:cNvSpPr/>
            <p:nvPr/>
          </p:nvSpPr>
          <p:spPr>
            <a:xfrm>
              <a:off x="2810739" y="4710720"/>
              <a:ext cx="436182" cy="414899"/>
            </a:xfrm>
            <a:custGeom>
              <a:avLst/>
              <a:gdLst/>
              <a:ahLst/>
              <a:cxnLst/>
              <a:rect l="l" t="t" r="r" b="b"/>
              <a:pathLst>
                <a:path w="3711" h="3530" extrusionOk="0">
                  <a:moveTo>
                    <a:pt x="1855" y="1"/>
                  </a:moveTo>
                  <a:lnTo>
                    <a:pt x="1320" y="1215"/>
                  </a:lnTo>
                  <a:lnTo>
                    <a:pt x="0" y="1348"/>
                  </a:lnTo>
                  <a:lnTo>
                    <a:pt x="990" y="2233"/>
                  </a:lnTo>
                  <a:lnTo>
                    <a:pt x="708" y="3530"/>
                  </a:lnTo>
                  <a:lnTo>
                    <a:pt x="1855" y="2861"/>
                  </a:lnTo>
                  <a:lnTo>
                    <a:pt x="3001" y="3530"/>
                  </a:lnTo>
                  <a:lnTo>
                    <a:pt x="3001"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3"/>
            <p:cNvSpPr/>
            <p:nvPr/>
          </p:nvSpPr>
          <p:spPr>
            <a:xfrm>
              <a:off x="3484102" y="4710720"/>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3"/>
            <p:cNvSpPr/>
            <p:nvPr/>
          </p:nvSpPr>
          <p:spPr>
            <a:xfrm>
              <a:off x="4157466"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3"/>
            <p:cNvSpPr/>
            <p:nvPr/>
          </p:nvSpPr>
          <p:spPr>
            <a:xfrm>
              <a:off x="4830829" y="4710720"/>
              <a:ext cx="436299" cy="414899"/>
            </a:xfrm>
            <a:custGeom>
              <a:avLst/>
              <a:gdLst/>
              <a:ahLst/>
              <a:cxnLst/>
              <a:rect l="l" t="t" r="r" b="b"/>
              <a:pathLst>
                <a:path w="3712" h="3530" extrusionOk="0">
                  <a:moveTo>
                    <a:pt x="1857" y="1"/>
                  </a:moveTo>
                  <a:lnTo>
                    <a:pt x="1321" y="1215"/>
                  </a:lnTo>
                  <a:lnTo>
                    <a:pt x="1" y="1348"/>
                  </a:lnTo>
                  <a:lnTo>
                    <a:pt x="991" y="2233"/>
                  </a:lnTo>
                  <a:lnTo>
                    <a:pt x="710" y="3530"/>
                  </a:lnTo>
                  <a:lnTo>
                    <a:pt x="1857" y="2861"/>
                  </a:lnTo>
                  <a:lnTo>
                    <a:pt x="3004"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3"/>
            <p:cNvSpPr/>
            <p:nvPr/>
          </p:nvSpPr>
          <p:spPr>
            <a:xfrm>
              <a:off x="5504310" y="4710720"/>
              <a:ext cx="436299" cy="414899"/>
            </a:xfrm>
            <a:custGeom>
              <a:avLst/>
              <a:gdLst/>
              <a:ahLst/>
              <a:cxnLst/>
              <a:rect l="l" t="t" r="r" b="b"/>
              <a:pathLst>
                <a:path w="3712" h="3530" extrusionOk="0">
                  <a:moveTo>
                    <a:pt x="1856" y="1"/>
                  </a:moveTo>
                  <a:lnTo>
                    <a:pt x="1322"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3"/>
            <p:cNvSpPr/>
            <p:nvPr/>
          </p:nvSpPr>
          <p:spPr>
            <a:xfrm>
              <a:off x="6177791"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3002" y="3530"/>
                  </a:lnTo>
                  <a:lnTo>
                    <a:pt x="2722" y="2233"/>
                  </a:lnTo>
                  <a:lnTo>
                    <a:pt x="3712" y="1348"/>
                  </a:lnTo>
                  <a:lnTo>
                    <a:pt x="2390"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3"/>
            <p:cNvSpPr/>
            <p:nvPr/>
          </p:nvSpPr>
          <p:spPr>
            <a:xfrm>
              <a:off x="6851155"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3"/>
            <p:cNvSpPr/>
            <p:nvPr/>
          </p:nvSpPr>
          <p:spPr>
            <a:xfrm>
              <a:off x="7524636" y="522471"/>
              <a:ext cx="436299" cy="415016"/>
            </a:xfrm>
            <a:custGeom>
              <a:avLst/>
              <a:gdLst/>
              <a:ahLst/>
              <a:cxnLst/>
              <a:rect l="l" t="t" r="r" b="b"/>
              <a:pathLst>
                <a:path w="3712" h="3531" extrusionOk="0">
                  <a:moveTo>
                    <a:pt x="1855" y="0"/>
                  </a:moveTo>
                  <a:lnTo>
                    <a:pt x="1321" y="1215"/>
                  </a:lnTo>
                  <a:lnTo>
                    <a:pt x="0" y="1348"/>
                  </a:lnTo>
                  <a:lnTo>
                    <a:pt x="990" y="2233"/>
                  </a:lnTo>
                  <a:lnTo>
                    <a:pt x="709" y="3530"/>
                  </a:lnTo>
                  <a:lnTo>
                    <a:pt x="1855" y="2861"/>
                  </a:lnTo>
                  <a:lnTo>
                    <a:pt x="3003" y="3530"/>
                  </a:lnTo>
                  <a:lnTo>
                    <a:pt x="3003"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3"/>
            <p:cNvSpPr/>
            <p:nvPr/>
          </p:nvSpPr>
          <p:spPr>
            <a:xfrm>
              <a:off x="7187895"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2" y="3529"/>
                  </a:lnTo>
                  <a:lnTo>
                    <a:pt x="2722" y="2232"/>
                  </a:lnTo>
                  <a:lnTo>
                    <a:pt x="3712"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3"/>
            <p:cNvSpPr/>
            <p:nvPr/>
          </p:nvSpPr>
          <p:spPr>
            <a:xfrm>
              <a:off x="7524636" y="1569592"/>
              <a:ext cx="436299" cy="414899"/>
            </a:xfrm>
            <a:custGeom>
              <a:avLst/>
              <a:gdLst/>
              <a:ahLst/>
              <a:cxnLst/>
              <a:rect l="l" t="t" r="r" b="b"/>
              <a:pathLst>
                <a:path w="3712" h="3530" extrusionOk="0">
                  <a:moveTo>
                    <a:pt x="1855" y="0"/>
                  </a:moveTo>
                  <a:lnTo>
                    <a:pt x="1321" y="1215"/>
                  </a:lnTo>
                  <a:lnTo>
                    <a:pt x="0" y="1347"/>
                  </a:lnTo>
                  <a:lnTo>
                    <a:pt x="990" y="2232"/>
                  </a:lnTo>
                  <a:lnTo>
                    <a:pt x="709" y="3529"/>
                  </a:lnTo>
                  <a:lnTo>
                    <a:pt x="1855" y="2860"/>
                  </a:lnTo>
                  <a:lnTo>
                    <a:pt x="3003"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3"/>
            <p:cNvSpPr/>
            <p:nvPr/>
          </p:nvSpPr>
          <p:spPr>
            <a:xfrm>
              <a:off x="7187895"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2"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3"/>
            <p:cNvSpPr/>
            <p:nvPr/>
          </p:nvSpPr>
          <p:spPr>
            <a:xfrm>
              <a:off x="7524636" y="2616595"/>
              <a:ext cx="436299" cy="414899"/>
            </a:xfrm>
            <a:custGeom>
              <a:avLst/>
              <a:gdLst/>
              <a:ahLst/>
              <a:cxnLst/>
              <a:rect l="l" t="t" r="r" b="b"/>
              <a:pathLst>
                <a:path w="3712" h="3530" extrusionOk="0">
                  <a:moveTo>
                    <a:pt x="1855" y="0"/>
                  </a:moveTo>
                  <a:lnTo>
                    <a:pt x="1321" y="1215"/>
                  </a:lnTo>
                  <a:lnTo>
                    <a:pt x="0" y="1349"/>
                  </a:lnTo>
                  <a:lnTo>
                    <a:pt x="990" y="2232"/>
                  </a:lnTo>
                  <a:lnTo>
                    <a:pt x="709" y="3529"/>
                  </a:lnTo>
                  <a:lnTo>
                    <a:pt x="1855" y="2862"/>
                  </a:lnTo>
                  <a:lnTo>
                    <a:pt x="3003"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3"/>
            <p:cNvSpPr/>
            <p:nvPr/>
          </p:nvSpPr>
          <p:spPr>
            <a:xfrm>
              <a:off x="7187895"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3"/>
            <p:cNvSpPr/>
            <p:nvPr/>
          </p:nvSpPr>
          <p:spPr>
            <a:xfrm>
              <a:off x="7187895"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1856" y="2861"/>
                  </a:lnTo>
                  <a:lnTo>
                    <a:pt x="3002" y="3529"/>
                  </a:lnTo>
                  <a:lnTo>
                    <a:pt x="3002"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3"/>
            <p:cNvSpPr/>
            <p:nvPr/>
          </p:nvSpPr>
          <p:spPr>
            <a:xfrm>
              <a:off x="7524636" y="3663599"/>
              <a:ext cx="436299" cy="415016"/>
            </a:xfrm>
            <a:custGeom>
              <a:avLst/>
              <a:gdLst/>
              <a:ahLst/>
              <a:cxnLst/>
              <a:rect l="l" t="t" r="r" b="b"/>
              <a:pathLst>
                <a:path w="3712" h="3531" extrusionOk="0">
                  <a:moveTo>
                    <a:pt x="1855" y="1"/>
                  </a:moveTo>
                  <a:lnTo>
                    <a:pt x="1321" y="1216"/>
                  </a:lnTo>
                  <a:lnTo>
                    <a:pt x="0" y="1349"/>
                  </a:lnTo>
                  <a:lnTo>
                    <a:pt x="990" y="2233"/>
                  </a:lnTo>
                  <a:lnTo>
                    <a:pt x="709" y="3531"/>
                  </a:lnTo>
                  <a:lnTo>
                    <a:pt x="1855" y="2862"/>
                  </a:lnTo>
                  <a:lnTo>
                    <a:pt x="3003"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3"/>
            <p:cNvSpPr/>
            <p:nvPr/>
          </p:nvSpPr>
          <p:spPr>
            <a:xfrm>
              <a:off x="7187895"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2" y="3529"/>
                  </a:lnTo>
                  <a:lnTo>
                    <a:pt x="3002"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3"/>
            <p:cNvSpPr/>
            <p:nvPr/>
          </p:nvSpPr>
          <p:spPr>
            <a:xfrm>
              <a:off x="7524636" y="4710720"/>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3"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3"/>
            <p:cNvSpPr/>
            <p:nvPr/>
          </p:nvSpPr>
          <p:spPr>
            <a:xfrm>
              <a:off x="8198000"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1857" y="2861"/>
                  </a:lnTo>
                  <a:lnTo>
                    <a:pt x="3003" y="3530"/>
                  </a:lnTo>
                  <a:lnTo>
                    <a:pt x="2721" y="2233"/>
                  </a:lnTo>
                  <a:lnTo>
                    <a:pt x="3712" y="1348"/>
                  </a:lnTo>
                  <a:lnTo>
                    <a:pt x="2391" y="1215"/>
                  </a:lnTo>
                  <a:lnTo>
                    <a:pt x="1857" y="0"/>
                  </a:lnTo>
                  <a:close/>
                  <a:moveTo>
                    <a:pt x="3003" y="3530"/>
                  </a:moveTo>
                  <a:lnTo>
                    <a:pt x="3003" y="3530"/>
                  </a:lnTo>
                  <a:lnTo>
                    <a:pt x="3003" y="353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3"/>
            <p:cNvSpPr/>
            <p:nvPr/>
          </p:nvSpPr>
          <p:spPr>
            <a:xfrm>
              <a:off x="7861259"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4" y="3529"/>
                  </a:lnTo>
                  <a:lnTo>
                    <a:pt x="2722" y="2232"/>
                  </a:lnTo>
                  <a:lnTo>
                    <a:pt x="3712"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3"/>
            <p:cNvSpPr/>
            <p:nvPr/>
          </p:nvSpPr>
          <p:spPr>
            <a:xfrm>
              <a:off x="8198000"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1"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3"/>
            <p:cNvSpPr/>
            <p:nvPr/>
          </p:nvSpPr>
          <p:spPr>
            <a:xfrm>
              <a:off x="7861259"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4"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3"/>
            <p:cNvSpPr/>
            <p:nvPr/>
          </p:nvSpPr>
          <p:spPr>
            <a:xfrm>
              <a:off x="8198000"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1"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3"/>
            <p:cNvSpPr/>
            <p:nvPr/>
          </p:nvSpPr>
          <p:spPr>
            <a:xfrm>
              <a:off x="7861259"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4"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3"/>
            <p:cNvSpPr/>
            <p:nvPr/>
          </p:nvSpPr>
          <p:spPr>
            <a:xfrm>
              <a:off x="7861259"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4"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3"/>
            <p:cNvSpPr/>
            <p:nvPr/>
          </p:nvSpPr>
          <p:spPr>
            <a:xfrm>
              <a:off x="8198000"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3" y="3531"/>
                  </a:lnTo>
                  <a:lnTo>
                    <a:pt x="2721"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3"/>
            <p:cNvSpPr/>
            <p:nvPr/>
          </p:nvSpPr>
          <p:spPr>
            <a:xfrm>
              <a:off x="7861259"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4"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3"/>
            <p:cNvSpPr/>
            <p:nvPr/>
          </p:nvSpPr>
          <p:spPr>
            <a:xfrm>
              <a:off x="8198000"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2721"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3"/>
            <p:cNvSpPr/>
            <p:nvPr/>
          </p:nvSpPr>
          <p:spPr>
            <a:xfrm>
              <a:off x="8534740" y="1085"/>
              <a:ext cx="436299" cy="414899"/>
            </a:xfrm>
            <a:custGeom>
              <a:avLst/>
              <a:gdLst/>
              <a:ahLst/>
              <a:cxnLst/>
              <a:rect l="l" t="t" r="r" b="b"/>
              <a:pathLst>
                <a:path w="3712" h="3530" extrusionOk="0">
                  <a:moveTo>
                    <a:pt x="1856" y="1"/>
                  </a:moveTo>
                  <a:lnTo>
                    <a:pt x="1321" y="1215"/>
                  </a:lnTo>
                  <a:lnTo>
                    <a:pt x="0" y="1349"/>
                  </a:lnTo>
                  <a:lnTo>
                    <a:pt x="990" y="2232"/>
                  </a:lnTo>
                  <a:lnTo>
                    <a:pt x="710" y="3529"/>
                  </a:lnTo>
                  <a:lnTo>
                    <a:pt x="1856" y="2862"/>
                  </a:lnTo>
                  <a:lnTo>
                    <a:pt x="3003" y="3529"/>
                  </a:lnTo>
                  <a:lnTo>
                    <a:pt x="2721" y="2232"/>
                  </a:lnTo>
                  <a:lnTo>
                    <a:pt x="3711" y="1349"/>
                  </a:lnTo>
                  <a:lnTo>
                    <a:pt x="2391" y="1215"/>
                  </a:lnTo>
                  <a:lnTo>
                    <a:pt x="1856" y="1"/>
                  </a:lnTo>
                  <a:close/>
                  <a:moveTo>
                    <a:pt x="3003" y="3529"/>
                  </a:moveTo>
                  <a:lnTo>
                    <a:pt x="3003" y="3529"/>
                  </a:lnTo>
                  <a:lnTo>
                    <a:pt x="3003"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3"/>
            <p:cNvSpPr/>
            <p:nvPr/>
          </p:nvSpPr>
          <p:spPr>
            <a:xfrm>
              <a:off x="8534740" y="1048088"/>
              <a:ext cx="436299" cy="415016"/>
            </a:xfrm>
            <a:custGeom>
              <a:avLst/>
              <a:gdLst/>
              <a:ahLst/>
              <a:cxnLst/>
              <a:rect l="l" t="t" r="r" b="b"/>
              <a:pathLst>
                <a:path w="3712" h="3531" extrusionOk="0">
                  <a:moveTo>
                    <a:pt x="1856" y="1"/>
                  </a:moveTo>
                  <a:lnTo>
                    <a:pt x="1321" y="1216"/>
                  </a:lnTo>
                  <a:lnTo>
                    <a:pt x="0" y="1349"/>
                  </a:lnTo>
                  <a:lnTo>
                    <a:pt x="990" y="2234"/>
                  </a:lnTo>
                  <a:lnTo>
                    <a:pt x="710"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3"/>
            <p:cNvSpPr/>
            <p:nvPr/>
          </p:nvSpPr>
          <p:spPr>
            <a:xfrm>
              <a:off x="8534740" y="2095209"/>
              <a:ext cx="436299" cy="414899"/>
            </a:xfrm>
            <a:custGeom>
              <a:avLst/>
              <a:gdLst/>
              <a:ahLst/>
              <a:cxnLst/>
              <a:rect l="l" t="t" r="r" b="b"/>
              <a:pathLst>
                <a:path w="3712" h="3530" extrusionOk="0">
                  <a:moveTo>
                    <a:pt x="1856" y="1"/>
                  </a:moveTo>
                  <a:lnTo>
                    <a:pt x="1321"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3"/>
            <p:cNvSpPr/>
            <p:nvPr/>
          </p:nvSpPr>
          <p:spPr>
            <a:xfrm>
              <a:off x="8534740" y="3142330"/>
              <a:ext cx="436299" cy="414899"/>
            </a:xfrm>
            <a:custGeom>
              <a:avLst/>
              <a:gdLst/>
              <a:ahLst/>
              <a:cxnLst/>
              <a:rect l="l" t="t" r="r" b="b"/>
              <a:pathLst>
                <a:path w="3712" h="3530" extrusionOk="0">
                  <a:moveTo>
                    <a:pt x="1856" y="0"/>
                  </a:moveTo>
                  <a:lnTo>
                    <a:pt x="1321" y="1215"/>
                  </a:lnTo>
                  <a:lnTo>
                    <a:pt x="0" y="1348"/>
                  </a:lnTo>
                  <a:lnTo>
                    <a:pt x="990" y="2232"/>
                  </a:lnTo>
                  <a:lnTo>
                    <a:pt x="710" y="3529"/>
                  </a:lnTo>
                  <a:lnTo>
                    <a:pt x="1856" y="2861"/>
                  </a:lnTo>
                  <a:lnTo>
                    <a:pt x="3003" y="3529"/>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3"/>
            <p:cNvSpPr/>
            <p:nvPr/>
          </p:nvSpPr>
          <p:spPr>
            <a:xfrm>
              <a:off x="8534740" y="4189333"/>
              <a:ext cx="436299" cy="414899"/>
            </a:xfrm>
            <a:custGeom>
              <a:avLst/>
              <a:gdLst/>
              <a:ahLst/>
              <a:cxnLst/>
              <a:rect l="l" t="t" r="r" b="b"/>
              <a:pathLst>
                <a:path w="3712" h="3530" extrusionOk="0">
                  <a:moveTo>
                    <a:pt x="1856" y="0"/>
                  </a:moveTo>
                  <a:lnTo>
                    <a:pt x="1321" y="1215"/>
                  </a:lnTo>
                  <a:lnTo>
                    <a:pt x="0" y="1349"/>
                  </a:lnTo>
                  <a:lnTo>
                    <a:pt x="990" y="2233"/>
                  </a:lnTo>
                  <a:lnTo>
                    <a:pt x="710" y="3529"/>
                  </a:lnTo>
                  <a:lnTo>
                    <a:pt x="710"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3"/>
            <p:cNvSpPr/>
            <p:nvPr/>
          </p:nvSpPr>
          <p:spPr>
            <a:xfrm>
              <a:off x="8871363" y="522471"/>
              <a:ext cx="272569" cy="415016"/>
            </a:xfrm>
            <a:custGeom>
              <a:avLst/>
              <a:gdLst/>
              <a:ahLst/>
              <a:cxnLst/>
              <a:rect l="l" t="t" r="r" b="b"/>
              <a:pathLst>
                <a:path w="2319" h="3531" extrusionOk="0">
                  <a:moveTo>
                    <a:pt x="1857" y="0"/>
                  </a:moveTo>
                  <a:lnTo>
                    <a:pt x="1321" y="1215"/>
                  </a:lnTo>
                  <a:lnTo>
                    <a:pt x="1" y="1348"/>
                  </a:lnTo>
                  <a:lnTo>
                    <a:pt x="991" y="2233"/>
                  </a:lnTo>
                  <a:lnTo>
                    <a:pt x="710" y="3530"/>
                  </a:lnTo>
                  <a:lnTo>
                    <a:pt x="1857" y="2861"/>
                  </a:lnTo>
                  <a:lnTo>
                    <a:pt x="2318" y="3130"/>
                  </a:lnTo>
                  <a:lnTo>
                    <a:pt x="2318" y="1048"/>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3"/>
            <p:cNvSpPr/>
            <p:nvPr/>
          </p:nvSpPr>
          <p:spPr>
            <a:xfrm>
              <a:off x="8871363" y="1569592"/>
              <a:ext cx="272569" cy="414899"/>
            </a:xfrm>
            <a:custGeom>
              <a:avLst/>
              <a:gdLst/>
              <a:ahLst/>
              <a:cxnLst/>
              <a:rect l="l" t="t" r="r" b="b"/>
              <a:pathLst>
                <a:path w="2319" h="3530" extrusionOk="0">
                  <a:moveTo>
                    <a:pt x="1857" y="0"/>
                  </a:moveTo>
                  <a:lnTo>
                    <a:pt x="1321" y="1215"/>
                  </a:lnTo>
                  <a:lnTo>
                    <a:pt x="1" y="1347"/>
                  </a:lnTo>
                  <a:lnTo>
                    <a:pt x="991" y="2232"/>
                  </a:lnTo>
                  <a:lnTo>
                    <a:pt x="710" y="3529"/>
                  </a:lnTo>
                  <a:lnTo>
                    <a:pt x="1857" y="2860"/>
                  </a:lnTo>
                  <a:lnTo>
                    <a:pt x="2318" y="3129"/>
                  </a:lnTo>
                  <a:lnTo>
                    <a:pt x="2318" y="1047"/>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3"/>
            <p:cNvSpPr/>
            <p:nvPr/>
          </p:nvSpPr>
          <p:spPr>
            <a:xfrm>
              <a:off x="8871363" y="2616595"/>
              <a:ext cx="272569" cy="414899"/>
            </a:xfrm>
            <a:custGeom>
              <a:avLst/>
              <a:gdLst/>
              <a:ahLst/>
              <a:cxnLst/>
              <a:rect l="l" t="t" r="r" b="b"/>
              <a:pathLst>
                <a:path w="2319" h="3530" extrusionOk="0">
                  <a:moveTo>
                    <a:pt x="1857" y="0"/>
                  </a:moveTo>
                  <a:lnTo>
                    <a:pt x="1321" y="1215"/>
                  </a:lnTo>
                  <a:lnTo>
                    <a:pt x="1" y="1349"/>
                  </a:lnTo>
                  <a:lnTo>
                    <a:pt x="991" y="2232"/>
                  </a:lnTo>
                  <a:lnTo>
                    <a:pt x="710" y="3529"/>
                  </a:lnTo>
                  <a:lnTo>
                    <a:pt x="1857" y="2862"/>
                  </a:lnTo>
                  <a:lnTo>
                    <a:pt x="2318" y="3131"/>
                  </a:lnTo>
                  <a:lnTo>
                    <a:pt x="2318" y="1047"/>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3"/>
            <p:cNvSpPr/>
            <p:nvPr/>
          </p:nvSpPr>
          <p:spPr>
            <a:xfrm>
              <a:off x="8871363" y="3663599"/>
              <a:ext cx="272569" cy="415016"/>
            </a:xfrm>
            <a:custGeom>
              <a:avLst/>
              <a:gdLst/>
              <a:ahLst/>
              <a:cxnLst/>
              <a:rect l="l" t="t" r="r" b="b"/>
              <a:pathLst>
                <a:path w="2319" h="3531" extrusionOk="0">
                  <a:moveTo>
                    <a:pt x="1857" y="1"/>
                  </a:moveTo>
                  <a:lnTo>
                    <a:pt x="1321" y="1216"/>
                  </a:lnTo>
                  <a:lnTo>
                    <a:pt x="1" y="1349"/>
                  </a:lnTo>
                  <a:lnTo>
                    <a:pt x="991" y="2233"/>
                  </a:lnTo>
                  <a:lnTo>
                    <a:pt x="710" y="3531"/>
                  </a:lnTo>
                  <a:lnTo>
                    <a:pt x="710" y="3531"/>
                  </a:lnTo>
                  <a:lnTo>
                    <a:pt x="1857" y="2862"/>
                  </a:lnTo>
                  <a:lnTo>
                    <a:pt x="2318" y="3131"/>
                  </a:lnTo>
                  <a:lnTo>
                    <a:pt x="2318" y="1049"/>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3"/>
            <p:cNvSpPr/>
            <p:nvPr/>
          </p:nvSpPr>
          <p:spPr>
            <a:xfrm>
              <a:off x="8871363" y="4710720"/>
              <a:ext cx="272569" cy="414899"/>
            </a:xfrm>
            <a:custGeom>
              <a:avLst/>
              <a:gdLst/>
              <a:ahLst/>
              <a:cxnLst/>
              <a:rect l="l" t="t" r="r" b="b"/>
              <a:pathLst>
                <a:path w="2319" h="3530" extrusionOk="0">
                  <a:moveTo>
                    <a:pt x="1857" y="1"/>
                  </a:moveTo>
                  <a:lnTo>
                    <a:pt x="1321" y="1215"/>
                  </a:lnTo>
                  <a:lnTo>
                    <a:pt x="1" y="1348"/>
                  </a:lnTo>
                  <a:lnTo>
                    <a:pt x="991" y="2233"/>
                  </a:lnTo>
                  <a:lnTo>
                    <a:pt x="710" y="3530"/>
                  </a:lnTo>
                  <a:lnTo>
                    <a:pt x="710" y="3530"/>
                  </a:lnTo>
                  <a:lnTo>
                    <a:pt x="1857" y="2861"/>
                  </a:lnTo>
                  <a:lnTo>
                    <a:pt x="2318" y="3130"/>
                  </a:lnTo>
                  <a:lnTo>
                    <a:pt x="2318" y="1048"/>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3"/>
            <p:cNvSpPr/>
            <p:nvPr/>
          </p:nvSpPr>
          <p:spPr>
            <a:xfrm>
              <a:off x="8634176" y="4812270"/>
              <a:ext cx="131877" cy="131757"/>
            </a:xfrm>
            <a:custGeom>
              <a:avLst/>
              <a:gdLst/>
              <a:ahLst/>
              <a:cxnLst/>
              <a:rect l="l" t="t" r="r" b="b"/>
              <a:pathLst>
                <a:path w="1122" h="1121" extrusionOk="0">
                  <a:moveTo>
                    <a:pt x="560" y="1"/>
                  </a:moveTo>
                  <a:cubicBezTo>
                    <a:pt x="560" y="309"/>
                    <a:pt x="310" y="561"/>
                    <a:pt x="1" y="561"/>
                  </a:cubicBezTo>
                  <a:cubicBezTo>
                    <a:pt x="310" y="561"/>
                    <a:pt x="560" y="811"/>
                    <a:pt x="560" y="1121"/>
                  </a:cubicBezTo>
                  <a:cubicBezTo>
                    <a:pt x="560" y="811"/>
                    <a:pt x="812" y="561"/>
                    <a:pt x="1122" y="561"/>
                  </a:cubicBezTo>
                  <a:cubicBezTo>
                    <a:pt x="812" y="561"/>
                    <a:pt x="560" y="309"/>
                    <a:pt x="560"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3"/>
            <p:cNvSpPr/>
            <p:nvPr/>
          </p:nvSpPr>
          <p:spPr>
            <a:xfrm>
              <a:off x="5336116" y="2683473"/>
              <a:ext cx="131877" cy="131757"/>
            </a:xfrm>
            <a:custGeom>
              <a:avLst/>
              <a:gdLst/>
              <a:ahLst/>
              <a:cxnLst/>
              <a:rect l="l" t="t" r="r" b="b"/>
              <a:pathLst>
                <a:path w="1122" h="1121" extrusionOk="0">
                  <a:moveTo>
                    <a:pt x="561" y="1"/>
                  </a:moveTo>
                  <a:cubicBezTo>
                    <a:pt x="561" y="309"/>
                    <a:pt x="310" y="561"/>
                    <a:pt x="1" y="561"/>
                  </a:cubicBezTo>
                  <a:cubicBezTo>
                    <a:pt x="310" y="561"/>
                    <a:pt x="561" y="811"/>
                    <a:pt x="561" y="1121"/>
                  </a:cubicBezTo>
                  <a:cubicBezTo>
                    <a:pt x="561" y="811"/>
                    <a:pt x="812" y="561"/>
                    <a:pt x="1122" y="561"/>
                  </a:cubicBezTo>
                  <a:cubicBezTo>
                    <a:pt x="812" y="561"/>
                    <a:pt x="561" y="309"/>
                    <a:pt x="561"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3"/>
            <p:cNvSpPr/>
            <p:nvPr/>
          </p:nvSpPr>
          <p:spPr>
            <a:xfrm>
              <a:off x="1800400" y="2196642"/>
              <a:ext cx="131877" cy="131874"/>
            </a:xfrm>
            <a:custGeom>
              <a:avLst/>
              <a:gdLst/>
              <a:ahLst/>
              <a:cxnLst/>
              <a:rect l="l" t="t" r="r" b="b"/>
              <a:pathLst>
                <a:path w="1122" h="1122" extrusionOk="0">
                  <a:moveTo>
                    <a:pt x="562" y="0"/>
                  </a:moveTo>
                  <a:cubicBezTo>
                    <a:pt x="562" y="310"/>
                    <a:pt x="310" y="562"/>
                    <a:pt x="1" y="562"/>
                  </a:cubicBezTo>
                  <a:cubicBezTo>
                    <a:pt x="310" y="562"/>
                    <a:pt x="562" y="812"/>
                    <a:pt x="562" y="1122"/>
                  </a:cubicBezTo>
                  <a:cubicBezTo>
                    <a:pt x="562" y="812"/>
                    <a:pt x="812" y="562"/>
                    <a:pt x="1122" y="562"/>
                  </a:cubicBezTo>
                  <a:cubicBezTo>
                    <a:pt x="812" y="562"/>
                    <a:pt x="562" y="310"/>
                    <a:pt x="562" y="0"/>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3"/>
            <p:cNvSpPr/>
            <p:nvPr/>
          </p:nvSpPr>
          <p:spPr>
            <a:xfrm>
              <a:off x="8241018" y="1452880"/>
              <a:ext cx="131877" cy="131992"/>
            </a:xfrm>
            <a:custGeom>
              <a:avLst/>
              <a:gdLst/>
              <a:ahLst/>
              <a:cxnLst/>
              <a:rect l="l" t="t" r="r" b="b"/>
              <a:pathLst>
                <a:path w="1122" h="1123" extrusionOk="0">
                  <a:moveTo>
                    <a:pt x="562" y="1"/>
                  </a:moveTo>
                  <a:cubicBezTo>
                    <a:pt x="562" y="311"/>
                    <a:pt x="310" y="562"/>
                    <a:pt x="1" y="562"/>
                  </a:cubicBezTo>
                  <a:cubicBezTo>
                    <a:pt x="310" y="562"/>
                    <a:pt x="562" y="812"/>
                    <a:pt x="562" y="1122"/>
                  </a:cubicBezTo>
                  <a:cubicBezTo>
                    <a:pt x="562" y="812"/>
                    <a:pt x="812" y="562"/>
                    <a:pt x="1122" y="562"/>
                  </a:cubicBezTo>
                  <a:cubicBezTo>
                    <a:pt x="812" y="562"/>
                    <a:pt x="562" y="311"/>
                    <a:pt x="562"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3"/>
            <p:cNvSpPr/>
            <p:nvPr/>
          </p:nvSpPr>
          <p:spPr>
            <a:xfrm>
              <a:off x="505153" y="692427"/>
              <a:ext cx="131877" cy="131874"/>
            </a:xfrm>
            <a:custGeom>
              <a:avLst/>
              <a:gdLst/>
              <a:ahLst/>
              <a:cxnLst/>
              <a:rect l="l" t="t" r="r" b="b"/>
              <a:pathLst>
                <a:path w="1122" h="1122" extrusionOk="0">
                  <a:moveTo>
                    <a:pt x="562" y="1"/>
                  </a:moveTo>
                  <a:cubicBezTo>
                    <a:pt x="562" y="310"/>
                    <a:pt x="310" y="562"/>
                    <a:pt x="1" y="562"/>
                  </a:cubicBezTo>
                  <a:cubicBezTo>
                    <a:pt x="310" y="562"/>
                    <a:pt x="562" y="812"/>
                    <a:pt x="562" y="1122"/>
                  </a:cubicBezTo>
                  <a:cubicBezTo>
                    <a:pt x="562" y="812"/>
                    <a:pt x="812" y="562"/>
                    <a:pt x="1122" y="562"/>
                  </a:cubicBezTo>
                  <a:cubicBezTo>
                    <a:pt x="812" y="562"/>
                    <a:pt x="562" y="310"/>
                    <a:pt x="562"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3"/>
            <p:cNvSpPr/>
            <p:nvPr/>
          </p:nvSpPr>
          <p:spPr>
            <a:xfrm>
              <a:off x="0" y="150"/>
              <a:ext cx="9144300" cy="5143500"/>
            </a:xfrm>
            <a:prstGeom prst="rect">
              <a:avLst/>
            </a:prstGeom>
            <a:solidFill>
              <a:srgbClr val="A3A746">
                <a:alpha val="87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2" name="Google Shape;1722;p13"/>
          <p:cNvGrpSpPr/>
          <p:nvPr/>
        </p:nvGrpSpPr>
        <p:grpSpPr>
          <a:xfrm>
            <a:off x="0" y="4608950"/>
            <a:ext cx="9143831" cy="538975"/>
            <a:chOff x="0" y="4608950"/>
            <a:chExt cx="9143831" cy="538975"/>
          </a:xfrm>
        </p:grpSpPr>
        <p:sp>
          <p:nvSpPr>
            <p:cNvPr id="1723" name="Google Shape;1723;p13"/>
            <p:cNvSpPr/>
            <p:nvPr/>
          </p:nvSpPr>
          <p:spPr>
            <a:xfrm rot="-5400000">
              <a:off x="4302428" y="306522"/>
              <a:ext cx="538975" cy="9143831"/>
            </a:xfrm>
            <a:custGeom>
              <a:avLst/>
              <a:gdLst/>
              <a:ahLst/>
              <a:cxnLst/>
              <a:rect l="l" t="t" r="r" b="b"/>
              <a:pathLst>
                <a:path w="3351" h="31589" extrusionOk="0">
                  <a:moveTo>
                    <a:pt x="0" y="1"/>
                  </a:moveTo>
                  <a:lnTo>
                    <a:pt x="0" y="31588"/>
                  </a:lnTo>
                  <a:lnTo>
                    <a:pt x="3351" y="31588"/>
                  </a:lnTo>
                  <a:lnTo>
                    <a:pt x="33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3"/>
            <p:cNvSpPr/>
            <p:nvPr/>
          </p:nvSpPr>
          <p:spPr>
            <a:xfrm rot="-5400000">
              <a:off x="2954975" y="4778373"/>
              <a:ext cx="212798" cy="200130"/>
            </a:xfrm>
            <a:custGeom>
              <a:avLst/>
              <a:gdLst/>
              <a:ahLst/>
              <a:cxnLst/>
              <a:rect l="l" t="t" r="r" b="b"/>
              <a:pathLst>
                <a:path w="1579" h="1485" extrusionOk="0">
                  <a:moveTo>
                    <a:pt x="790" y="1"/>
                  </a:moveTo>
                  <a:cubicBezTo>
                    <a:pt x="734" y="129"/>
                    <a:pt x="673" y="291"/>
                    <a:pt x="612" y="468"/>
                  </a:cubicBezTo>
                  <a:cubicBezTo>
                    <a:pt x="591" y="526"/>
                    <a:pt x="537" y="565"/>
                    <a:pt x="476" y="566"/>
                  </a:cubicBezTo>
                  <a:cubicBezTo>
                    <a:pt x="296" y="570"/>
                    <a:pt x="134" y="577"/>
                    <a:pt x="1" y="586"/>
                  </a:cubicBezTo>
                  <a:cubicBezTo>
                    <a:pt x="110" y="688"/>
                    <a:pt x="238" y="797"/>
                    <a:pt x="375" y="901"/>
                  </a:cubicBezTo>
                  <a:cubicBezTo>
                    <a:pt x="423" y="939"/>
                    <a:pt x="442" y="1000"/>
                    <a:pt x="426" y="1058"/>
                  </a:cubicBezTo>
                  <a:cubicBezTo>
                    <a:pt x="385" y="1204"/>
                    <a:pt x="348" y="1348"/>
                    <a:pt x="317" y="1485"/>
                  </a:cubicBezTo>
                  <a:cubicBezTo>
                    <a:pt x="435" y="1419"/>
                    <a:pt x="565" y="1343"/>
                    <a:pt x="710" y="1249"/>
                  </a:cubicBezTo>
                  <a:cubicBezTo>
                    <a:pt x="734" y="1234"/>
                    <a:pt x="762" y="1226"/>
                    <a:pt x="790" y="1226"/>
                  </a:cubicBezTo>
                  <a:cubicBezTo>
                    <a:pt x="817" y="1226"/>
                    <a:pt x="845" y="1234"/>
                    <a:pt x="869" y="1249"/>
                  </a:cubicBezTo>
                  <a:cubicBezTo>
                    <a:pt x="1014" y="1343"/>
                    <a:pt x="1145" y="1417"/>
                    <a:pt x="1262" y="1483"/>
                  </a:cubicBezTo>
                  <a:cubicBezTo>
                    <a:pt x="1231" y="1345"/>
                    <a:pt x="1195" y="1203"/>
                    <a:pt x="1153" y="1058"/>
                  </a:cubicBezTo>
                  <a:cubicBezTo>
                    <a:pt x="1137" y="1000"/>
                    <a:pt x="1158" y="939"/>
                    <a:pt x="1204" y="901"/>
                  </a:cubicBezTo>
                  <a:cubicBezTo>
                    <a:pt x="1341" y="797"/>
                    <a:pt x="1469" y="688"/>
                    <a:pt x="1578" y="586"/>
                  </a:cubicBezTo>
                  <a:cubicBezTo>
                    <a:pt x="1446" y="577"/>
                    <a:pt x="1283" y="570"/>
                    <a:pt x="1104" y="566"/>
                  </a:cubicBezTo>
                  <a:cubicBezTo>
                    <a:pt x="1043" y="565"/>
                    <a:pt x="988" y="526"/>
                    <a:pt x="969" y="468"/>
                  </a:cubicBezTo>
                  <a:cubicBezTo>
                    <a:pt x="907" y="289"/>
                    <a:pt x="846" y="129"/>
                    <a:pt x="7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3"/>
            <p:cNvSpPr/>
            <p:nvPr/>
          </p:nvSpPr>
          <p:spPr>
            <a:xfrm rot="-5400000">
              <a:off x="2917172" y="4746500"/>
              <a:ext cx="284090" cy="264010"/>
            </a:xfrm>
            <a:custGeom>
              <a:avLst/>
              <a:gdLst/>
              <a:ahLst/>
              <a:cxnLst/>
              <a:rect l="l" t="t" r="r" b="b"/>
              <a:pathLst>
                <a:path w="2108" h="1959" extrusionOk="0">
                  <a:moveTo>
                    <a:pt x="1054" y="254"/>
                  </a:moveTo>
                  <a:cubicBezTo>
                    <a:pt x="1110" y="382"/>
                    <a:pt x="1171" y="544"/>
                    <a:pt x="1232" y="721"/>
                  </a:cubicBezTo>
                  <a:cubicBezTo>
                    <a:pt x="1253" y="779"/>
                    <a:pt x="1307" y="818"/>
                    <a:pt x="1368" y="819"/>
                  </a:cubicBezTo>
                  <a:cubicBezTo>
                    <a:pt x="1548" y="823"/>
                    <a:pt x="1710" y="830"/>
                    <a:pt x="1843" y="839"/>
                  </a:cubicBezTo>
                  <a:cubicBezTo>
                    <a:pt x="1734" y="941"/>
                    <a:pt x="1606" y="1050"/>
                    <a:pt x="1469" y="1154"/>
                  </a:cubicBezTo>
                  <a:cubicBezTo>
                    <a:pt x="1421" y="1192"/>
                    <a:pt x="1401" y="1253"/>
                    <a:pt x="1418" y="1311"/>
                  </a:cubicBezTo>
                  <a:cubicBezTo>
                    <a:pt x="1459" y="1456"/>
                    <a:pt x="1496" y="1598"/>
                    <a:pt x="1527" y="1736"/>
                  </a:cubicBezTo>
                  <a:cubicBezTo>
                    <a:pt x="1409" y="1670"/>
                    <a:pt x="1278" y="1596"/>
                    <a:pt x="1134" y="1502"/>
                  </a:cubicBezTo>
                  <a:cubicBezTo>
                    <a:pt x="1110" y="1487"/>
                    <a:pt x="1082" y="1480"/>
                    <a:pt x="1054" y="1480"/>
                  </a:cubicBezTo>
                  <a:cubicBezTo>
                    <a:pt x="1026" y="1480"/>
                    <a:pt x="998" y="1487"/>
                    <a:pt x="974" y="1502"/>
                  </a:cubicBezTo>
                  <a:cubicBezTo>
                    <a:pt x="829" y="1596"/>
                    <a:pt x="699" y="1672"/>
                    <a:pt x="581" y="1738"/>
                  </a:cubicBezTo>
                  <a:cubicBezTo>
                    <a:pt x="612" y="1600"/>
                    <a:pt x="649" y="1457"/>
                    <a:pt x="691" y="1311"/>
                  </a:cubicBezTo>
                  <a:cubicBezTo>
                    <a:pt x="707" y="1253"/>
                    <a:pt x="686" y="1192"/>
                    <a:pt x="639" y="1154"/>
                  </a:cubicBezTo>
                  <a:cubicBezTo>
                    <a:pt x="502" y="1050"/>
                    <a:pt x="373" y="941"/>
                    <a:pt x="264" y="839"/>
                  </a:cubicBezTo>
                  <a:cubicBezTo>
                    <a:pt x="398" y="830"/>
                    <a:pt x="560" y="823"/>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7"/>
                    <a:pt x="89" y="705"/>
                  </a:cubicBezTo>
                  <a:cubicBezTo>
                    <a:pt x="27" y="712"/>
                    <a:pt x="0" y="786"/>
                    <a:pt x="43" y="831"/>
                  </a:cubicBezTo>
                  <a:cubicBezTo>
                    <a:pt x="200" y="990"/>
                    <a:pt x="369" y="1137"/>
                    <a:pt x="547" y="1270"/>
                  </a:cubicBezTo>
                  <a:cubicBezTo>
                    <a:pt x="488" y="1478"/>
                    <a:pt x="439" y="1680"/>
                    <a:pt x="400" y="1867"/>
                  </a:cubicBezTo>
                  <a:cubicBezTo>
                    <a:pt x="390" y="1917"/>
                    <a:pt x="430" y="1958"/>
                    <a:pt x="475" y="1958"/>
                  </a:cubicBezTo>
                  <a:cubicBezTo>
                    <a:pt x="486" y="1958"/>
                    <a:pt x="499"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9" y="1917"/>
                    <a:pt x="1708" y="1867"/>
                  </a:cubicBezTo>
                  <a:cubicBezTo>
                    <a:pt x="1670" y="1677"/>
                    <a:pt x="1620" y="1477"/>
                    <a:pt x="1561" y="1274"/>
                  </a:cubicBezTo>
                  <a:cubicBezTo>
                    <a:pt x="1739" y="1138"/>
                    <a:pt x="1907" y="991"/>
                    <a:pt x="2065" y="831"/>
                  </a:cubicBezTo>
                  <a:cubicBezTo>
                    <a:pt x="2108" y="787"/>
                    <a:pt x="2081" y="712"/>
                    <a:pt x="2020" y="705"/>
                  </a:cubicBezTo>
                  <a:cubicBezTo>
                    <a:pt x="1864" y="687"/>
                    <a:pt x="1641" y="676"/>
                    <a:pt x="1374" y="670"/>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3"/>
            <p:cNvSpPr/>
            <p:nvPr/>
          </p:nvSpPr>
          <p:spPr>
            <a:xfrm rot="-5400000">
              <a:off x="3291088" y="4778373"/>
              <a:ext cx="212798" cy="200130"/>
            </a:xfrm>
            <a:custGeom>
              <a:avLst/>
              <a:gdLst/>
              <a:ahLst/>
              <a:cxnLst/>
              <a:rect l="l" t="t" r="r" b="b"/>
              <a:pathLst>
                <a:path w="1579" h="1485" extrusionOk="0">
                  <a:moveTo>
                    <a:pt x="789" y="0"/>
                  </a:moveTo>
                  <a:cubicBezTo>
                    <a:pt x="733" y="130"/>
                    <a:pt x="672" y="290"/>
                    <a:pt x="610" y="469"/>
                  </a:cubicBezTo>
                  <a:cubicBezTo>
                    <a:pt x="591" y="527"/>
                    <a:pt x="536" y="565"/>
                    <a:pt x="476" y="567"/>
                  </a:cubicBezTo>
                  <a:cubicBezTo>
                    <a:pt x="296" y="571"/>
                    <a:pt x="134" y="578"/>
                    <a:pt x="1" y="587"/>
                  </a:cubicBezTo>
                  <a:cubicBezTo>
                    <a:pt x="110" y="689"/>
                    <a:pt x="238" y="798"/>
                    <a:pt x="375" y="902"/>
                  </a:cubicBezTo>
                  <a:cubicBezTo>
                    <a:pt x="423" y="938"/>
                    <a:pt x="442" y="1001"/>
                    <a:pt x="426" y="1058"/>
                  </a:cubicBezTo>
                  <a:cubicBezTo>
                    <a:pt x="385" y="1205"/>
                    <a:pt x="348" y="1347"/>
                    <a:pt x="317" y="1484"/>
                  </a:cubicBezTo>
                  <a:cubicBezTo>
                    <a:pt x="435" y="1418"/>
                    <a:pt x="565" y="1344"/>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4"/>
                    <a:pt x="1153" y="1058"/>
                  </a:cubicBezTo>
                  <a:cubicBezTo>
                    <a:pt x="1137" y="1001"/>
                    <a:pt x="1158" y="939"/>
                    <a:pt x="1204" y="902"/>
                  </a:cubicBezTo>
                  <a:cubicBezTo>
                    <a:pt x="1341" y="798"/>
                    <a:pt x="1469" y="689"/>
                    <a:pt x="1578" y="587"/>
                  </a:cubicBezTo>
                  <a:cubicBezTo>
                    <a:pt x="1445" y="578"/>
                    <a:pt x="1283" y="571"/>
                    <a:pt x="1104" y="567"/>
                  </a:cubicBezTo>
                  <a:cubicBezTo>
                    <a:pt x="1043" y="565"/>
                    <a:pt x="988" y="527"/>
                    <a:pt x="969" y="469"/>
                  </a:cubicBezTo>
                  <a:lnTo>
                    <a:pt x="967" y="469"/>
                  </a:lnTo>
                  <a:cubicBezTo>
                    <a:pt x="906" y="290"/>
                    <a:pt x="845" y="130"/>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3"/>
            <p:cNvSpPr/>
            <p:nvPr/>
          </p:nvSpPr>
          <p:spPr>
            <a:xfrm rot="-5400000">
              <a:off x="3253285" y="4746500"/>
              <a:ext cx="284090" cy="264010"/>
            </a:xfrm>
            <a:custGeom>
              <a:avLst/>
              <a:gdLst/>
              <a:ahLst/>
              <a:cxnLst/>
              <a:rect l="l" t="t" r="r" b="b"/>
              <a:pathLst>
                <a:path w="2108" h="1959"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1"/>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80"/>
                    <a:pt x="1054" y="1480"/>
                  </a:cubicBezTo>
                  <a:cubicBezTo>
                    <a:pt x="1026" y="1480"/>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9"/>
                    <a:pt x="855" y="780"/>
                    <a:pt x="875" y="722"/>
                  </a:cubicBezTo>
                  <a:cubicBezTo>
                    <a:pt x="937" y="543"/>
                    <a:pt x="998" y="383"/>
                    <a:pt x="1054" y="253"/>
                  </a:cubicBezTo>
                  <a:close/>
                  <a:moveTo>
                    <a:pt x="1054" y="1"/>
                  </a:moveTo>
                  <a:cubicBezTo>
                    <a:pt x="1028" y="1"/>
                    <a:pt x="1001" y="15"/>
                    <a:pt x="988" y="42"/>
                  </a:cubicBezTo>
                  <a:cubicBezTo>
                    <a:pt x="914" y="190"/>
                    <a:pt x="823" y="415"/>
                    <a:pt x="737" y="671"/>
                  </a:cubicBezTo>
                  <a:cubicBezTo>
                    <a:pt x="470" y="675"/>
                    <a:pt x="246" y="688"/>
                    <a:pt x="89" y="705"/>
                  </a:cubicBezTo>
                  <a:cubicBezTo>
                    <a:pt x="28" y="712"/>
                    <a:pt x="0" y="787"/>
                    <a:pt x="43" y="832"/>
                  </a:cubicBezTo>
                  <a:cubicBezTo>
                    <a:pt x="200" y="991"/>
                    <a:pt x="369" y="1137"/>
                    <a:pt x="547" y="1270"/>
                  </a:cubicBezTo>
                  <a:cubicBezTo>
                    <a:pt x="488" y="1479"/>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4"/>
                  </a:cubicBezTo>
                  <a:cubicBezTo>
                    <a:pt x="1739" y="1139"/>
                    <a:pt x="1907" y="991"/>
                    <a:pt x="2065" y="832"/>
                  </a:cubicBezTo>
                  <a:cubicBezTo>
                    <a:pt x="2108" y="787"/>
                    <a:pt x="2081" y="712"/>
                    <a:pt x="2020" y="705"/>
                  </a:cubicBezTo>
                  <a:cubicBezTo>
                    <a:pt x="1863" y="688"/>
                    <a:pt x="1639" y="677"/>
                    <a:pt x="1374" y="671"/>
                  </a:cubicBezTo>
                  <a:cubicBezTo>
                    <a:pt x="1285" y="412"/>
                    <a:pt x="1195" y="188"/>
                    <a:pt x="1121" y="42"/>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3"/>
            <p:cNvSpPr/>
            <p:nvPr/>
          </p:nvSpPr>
          <p:spPr>
            <a:xfrm rot="-5400000">
              <a:off x="3627335" y="4778373"/>
              <a:ext cx="212798" cy="200130"/>
            </a:xfrm>
            <a:custGeom>
              <a:avLst/>
              <a:gdLst/>
              <a:ahLst/>
              <a:cxnLst/>
              <a:rect l="l" t="t" r="r" b="b"/>
              <a:pathLst>
                <a:path w="1579" h="1485" extrusionOk="0">
                  <a:moveTo>
                    <a:pt x="789" y="0"/>
                  </a:moveTo>
                  <a:cubicBezTo>
                    <a:pt x="733" y="130"/>
                    <a:pt x="672" y="290"/>
                    <a:pt x="610" y="469"/>
                  </a:cubicBezTo>
                  <a:cubicBezTo>
                    <a:pt x="591" y="525"/>
                    <a:pt x="536" y="565"/>
                    <a:pt x="476" y="567"/>
                  </a:cubicBezTo>
                  <a:cubicBezTo>
                    <a:pt x="296" y="571"/>
                    <a:pt x="134" y="578"/>
                    <a:pt x="1" y="587"/>
                  </a:cubicBezTo>
                  <a:cubicBezTo>
                    <a:pt x="110" y="688"/>
                    <a:pt x="238" y="797"/>
                    <a:pt x="375" y="902"/>
                  </a:cubicBezTo>
                  <a:cubicBezTo>
                    <a:pt x="423" y="938"/>
                    <a:pt x="442" y="1000"/>
                    <a:pt x="426" y="1057"/>
                  </a:cubicBezTo>
                  <a:cubicBezTo>
                    <a:pt x="385" y="1204"/>
                    <a:pt x="348" y="1347"/>
                    <a:pt x="317" y="1484"/>
                  </a:cubicBezTo>
                  <a:cubicBezTo>
                    <a:pt x="436" y="1417"/>
                    <a:pt x="566" y="1343"/>
                    <a:pt x="710" y="1250"/>
                  </a:cubicBezTo>
                  <a:cubicBezTo>
                    <a:pt x="734" y="1234"/>
                    <a:pt x="762" y="1226"/>
                    <a:pt x="790" y="1226"/>
                  </a:cubicBezTo>
                  <a:cubicBezTo>
                    <a:pt x="817" y="1226"/>
                    <a:pt x="845" y="1234"/>
                    <a:pt x="869" y="1250"/>
                  </a:cubicBezTo>
                  <a:cubicBezTo>
                    <a:pt x="1014" y="1343"/>
                    <a:pt x="1145" y="1418"/>
                    <a:pt x="1262" y="1484"/>
                  </a:cubicBezTo>
                  <a:cubicBezTo>
                    <a:pt x="1231" y="1346"/>
                    <a:pt x="1195" y="1202"/>
                    <a:pt x="1153" y="1057"/>
                  </a:cubicBezTo>
                  <a:cubicBezTo>
                    <a:pt x="1137" y="1000"/>
                    <a:pt x="1158" y="938"/>
                    <a:pt x="1204" y="901"/>
                  </a:cubicBezTo>
                  <a:cubicBezTo>
                    <a:pt x="1341" y="797"/>
                    <a:pt x="1469" y="688"/>
                    <a:pt x="1578" y="587"/>
                  </a:cubicBezTo>
                  <a:cubicBezTo>
                    <a:pt x="1445" y="576"/>
                    <a:pt x="1283" y="569"/>
                    <a:pt x="1104" y="566"/>
                  </a:cubicBezTo>
                  <a:cubicBezTo>
                    <a:pt x="1043" y="565"/>
                    <a:pt x="988" y="525"/>
                    <a:pt x="969" y="467"/>
                  </a:cubicBezTo>
                  <a:lnTo>
                    <a:pt x="967" y="469"/>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3"/>
            <p:cNvSpPr/>
            <p:nvPr/>
          </p:nvSpPr>
          <p:spPr>
            <a:xfrm rot="-5400000">
              <a:off x="3589668" y="4746770"/>
              <a:ext cx="284090" cy="263470"/>
            </a:xfrm>
            <a:custGeom>
              <a:avLst/>
              <a:gdLst/>
              <a:ahLst/>
              <a:cxnLst/>
              <a:rect l="l" t="t" r="r" b="b"/>
              <a:pathLst>
                <a:path w="2108" h="1955" extrusionOk="0">
                  <a:moveTo>
                    <a:pt x="1054" y="249"/>
                  </a:moveTo>
                  <a:cubicBezTo>
                    <a:pt x="1110" y="378"/>
                    <a:pt x="1171" y="539"/>
                    <a:pt x="1232" y="717"/>
                  </a:cubicBezTo>
                  <a:cubicBezTo>
                    <a:pt x="1252" y="775"/>
                    <a:pt x="1307" y="814"/>
                    <a:pt x="1368" y="816"/>
                  </a:cubicBezTo>
                  <a:cubicBezTo>
                    <a:pt x="1547" y="819"/>
                    <a:pt x="1709" y="826"/>
                    <a:pt x="1842" y="836"/>
                  </a:cubicBezTo>
                  <a:cubicBezTo>
                    <a:pt x="1734" y="937"/>
                    <a:pt x="1605" y="1047"/>
                    <a:pt x="1469" y="1151"/>
                  </a:cubicBezTo>
                  <a:cubicBezTo>
                    <a:pt x="1421" y="1188"/>
                    <a:pt x="1401" y="1250"/>
                    <a:pt x="1418" y="1307"/>
                  </a:cubicBezTo>
                  <a:cubicBezTo>
                    <a:pt x="1459" y="1452"/>
                    <a:pt x="1496" y="1595"/>
                    <a:pt x="1527" y="1733"/>
                  </a:cubicBezTo>
                  <a:cubicBezTo>
                    <a:pt x="1409" y="1667"/>
                    <a:pt x="1278" y="1592"/>
                    <a:pt x="1134" y="1499"/>
                  </a:cubicBezTo>
                  <a:cubicBezTo>
                    <a:pt x="1110" y="1483"/>
                    <a:pt x="1082" y="1475"/>
                    <a:pt x="1054" y="1475"/>
                  </a:cubicBezTo>
                  <a:cubicBezTo>
                    <a:pt x="1026" y="1475"/>
                    <a:pt x="998" y="1483"/>
                    <a:pt x="974" y="1499"/>
                  </a:cubicBezTo>
                  <a:cubicBezTo>
                    <a:pt x="830" y="1592"/>
                    <a:pt x="701" y="1666"/>
                    <a:pt x="581" y="1733"/>
                  </a:cubicBezTo>
                  <a:cubicBezTo>
                    <a:pt x="612" y="1596"/>
                    <a:pt x="649" y="1454"/>
                    <a:pt x="691" y="1306"/>
                  </a:cubicBezTo>
                  <a:cubicBezTo>
                    <a:pt x="707" y="1250"/>
                    <a:pt x="686" y="1187"/>
                    <a:pt x="639" y="1151"/>
                  </a:cubicBezTo>
                  <a:cubicBezTo>
                    <a:pt x="502" y="1047"/>
                    <a:pt x="373" y="938"/>
                    <a:pt x="264" y="836"/>
                  </a:cubicBezTo>
                  <a:cubicBezTo>
                    <a:pt x="398" y="826"/>
                    <a:pt x="561" y="819"/>
                    <a:pt x="740" y="816"/>
                  </a:cubicBezTo>
                  <a:cubicBezTo>
                    <a:pt x="801" y="814"/>
                    <a:pt x="855" y="775"/>
                    <a:pt x="875" y="717"/>
                  </a:cubicBezTo>
                  <a:cubicBezTo>
                    <a:pt x="937" y="539"/>
                    <a:pt x="998" y="379"/>
                    <a:pt x="1054" y="249"/>
                  </a:cubicBezTo>
                  <a:close/>
                  <a:moveTo>
                    <a:pt x="1055" y="1"/>
                  </a:moveTo>
                  <a:cubicBezTo>
                    <a:pt x="1028" y="1"/>
                    <a:pt x="1001" y="13"/>
                    <a:pt x="988" y="38"/>
                  </a:cubicBezTo>
                  <a:cubicBezTo>
                    <a:pt x="914" y="186"/>
                    <a:pt x="823" y="410"/>
                    <a:pt x="737" y="666"/>
                  </a:cubicBezTo>
                  <a:cubicBezTo>
                    <a:pt x="470" y="672"/>
                    <a:pt x="246" y="684"/>
                    <a:pt x="89" y="701"/>
                  </a:cubicBezTo>
                  <a:cubicBezTo>
                    <a:pt x="28" y="708"/>
                    <a:pt x="0" y="783"/>
                    <a:pt x="43" y="828"/>
                  </a:cubicBezTo>
                  <a:cubicBezTo>
                    <a:pt x="200" y="986"/>
                    <a:pt x="369" y="1134"/>
                    <a:pt x="547" y="1267"/>
                  </a:cubicBezTo>
                  <a:cubicBezTo>
                    <a:pt x="488" y="1474"/>
                    <a:pt x="439" y="1675"/>
                    <a:pt x="400" y="1864"/>
                  </a:cubicBezTo>
                  <a:cubicBezTo>
                    <a:pt x="390" y="1913"/>
                    <a:pt x="430" y="1955"/>
                    <a:pt x="474" y="1955"/>
                  </a:cubicBezTo>
                  <a:cubicBezTo>
                    <a:pt x="486" y="1955"/>
                    <a:pt x="498" y="1952"/>
                    <a:pt x="510" y="1945"/>
                  </a:cubicBezTo>
                  <a:lnTo>
                    <a:pt x="561" y="1916"/>
                  </a:lnTo>
                  <a:cubicBezTo>
                    <a:pt x="697" y="1841"/>
                    <a:pt x="867" y="1747"/>
                    <a:pt x="1053" y="1625"/>
                  </a:cubicBezTo>
                  <a:cubicBezTo>
                    <a:pt x="1241" y="1747"/>
                    <a:pt x="1404" y="1837"/>
                    <a:pt x="1548" y="1917"/>
                  </a:cubicBezTo>
                  <a:lnTo>
                    <a:pt x="1599" y="1945"/>
                  </a:lnTo>
                  <a:cubicBezTo>
                    <a:pt x="1609" y="1951"/>
                    <a:pt x="1622" y="1954"/>
                    <a:pt x="1635" y="1954"/>
                  </a:cubicBezTo>
                  <a:cubicBezTo>
                    <a:pt x="1682" y="1954"/>
                    <a:pt x="1718" y="1910"/>
                    <a:pt x="1708" y="1864"/>
                  </a:cubicBezTo>
                  <a:cubicBezTo>
                    <a:pt x="1670" y="1674"/>
                    <a:pt x="1620" y="1473"/>
                    <a:pt x="1561" y="1270"/>
                  </a:cubicBezTo>
                  <a:cubicBezTo>
                    <a:pt x="1739" y="1135"/>
                    <a:pt x="1907" y="988"/>
                    <a:pt x="2065" y="828"/>
                  </a:cubicBezTo>
                  <a:cubicBezTo>
                    <a:pt x="2108" y="783"/>
                    <a:pt x="2081" y="708"/>
                    <a:pt x="2020" y="702"/>
                  </a:cubicBezTo>
                  <a:cubicBezTo>
                    <a:pt x="1863" y="685"/>
                    <a:pt x="1639" y="673"/>
                    <a:pt x="1374" y="666"/>
                  </a:cubicBezTo>
                  <a:cubicBezTo>
                    <a:pt x="1285" y="409"/>
                    <a:pt x="1195" y="185"/>
                    <a:pt x="1121" y="38"/>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3"/>
            <p:cNvSpPr/>
            <p:nvPr/>
          </p:nvSpPr>
          <p:spPr>
            <a:xfrm rot="-5400000">
              <a:off x="3963516" y="4778440"/>
              <a:ext cx="212798" cy="199995"/>
            </a:xfrm>
            <a:custGeom>
              <a:avLst/>
              <a:gdLst/>
              <a:ahLst/>
              <a:cxnLst/>
              <a:rect l="l" t="t" r="r" b="b"/>
              <a:pathLst>
                <a:path w="1579" h="1484" extrusionOk="0">
                  <a:moveTo>
                    <a:pt x="789" y="0"/>
                  </a:moveTo>
                  <a:cubicBezTo>
                    <a:pt x="733" y="129"/>
                    <a:pt x="672" y="290"/>
                    <a:pt x="610" y="467"/>
                  </a:cubicBezTo>
                  <a:cubicBezTo>
                    <a:pt x="591" y="525"/>
                    <a:pt x="536" y="565"/>
                    <a:pt x="476" y="566"/>
                  </a:cubicBezTo>
                  <a:cubicBezTo>
                    <a:pt x="296" y="569"/>
                    <a:pt x="134" y="576"/>
                    <a:pt x="1" y="587"/>
                  </a:cubicBezTo>
                  <a:cubicBezTo>
                    <a:pt x="110" y="688"/>
                    <a:pt x="238" y="796"/>
                    <a:pt x="375" y="901"/>
                  </a:cubicBezTo>
                  <a:cubicBezTo>
                    <a:pt x="423" y="938"/>
                    <a:pt x="442" y="999"/>
                    <a:pt x="426" y="1057"/>
                  </a:cubicBezTo>
                  <a:cubicBezTo>
                    <a:pt x="385" y="1203"/>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7"/>
                    <a:pt x="1262" y="1484"/>
                  </a:cubicBezTo>
                  <a:cubicBezTo>
                    <a:pt x="1231" y="1345"/>
                    <a:pt x="1195" y="1202"/>
                    <a:pt x="1153" y="1057"/>
                  </a:cubicBezTo>
                  <a:cubicBezTo>
                    <a:pt x="1137" y="999"/>
                    <a:pt x="1158" y="938"/>
                    <a:pt x="1204" y="901"/>
                  </a:cubicBezTo>
                  <a:cubicBezTo>
                    <a:pt x="1341" y="796"/>
                    <a:pt x="1469" y="688"/>
                    <a:pt x="1578" y="585"/>
                  </a:cubicBezTo>
                  <a:cubicBezTo>
                    <a:pt x="1446" y="576"/>
                    <a:pt x="1283" y="569"/>
                    <a:pt x="1104" y="566"/>
                  </a:cubicBezTo>
                  <a:cubicBezTo>
                    <a:pt x="1043" y="565"/>
                    <a:pt x="988" y="525"/>
                    <a:pt x="969" y="467"/>
                  </a:cubicBezTo>
                  <a:lnTo>
                    <a:pt x="967" y="467"/>
                  </a:lnTo>
                  <a:cubicBezTo>
                    <a:pt x="906" y="289"/>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3"/>
            <p:cNvSpPr/>
            <p:nvPr/>
          </p:nvSpPr>
          <p:spPr>
            <a:xfrm rot="-5400000">
              <a:off x="3925646" y="4746635"/>
              <a:ext cx="284090" cy="263740"/>
            </a:xfrm>
            <a:custGeom>
              <a:avLst/>
              <a:gdLst/>
              <a:ahLst/>
              <a:cxnLst/>
              <a:rect l="l" t="t" r="r" b="b"/>
              <a:pathLst>
                <a:path w="2108" h="1957" extrusionOk="0">
                  <a:moveTo>
                    <a:pt x="1054" y="252"/>
                  </a:moveTo>
                  <a:cubicBezTo>
                    <a:pt x="1110" y="381"/>
                    <a:pt x="1171" y="542"/>
                    <a:pt x="1232" y="719"/>
                  </a:cubicBezTo>
                  <a:cubicBezTo>
                    <a:pt x="1252" y="777"/>
                    <a:pt x="1307" y="816"/>
                    <a:pt x="1368" y="818"/>
                  </a:cubicBezTo>
                  <a:cubicBezTo>
                    <a:pt x="1547" y="822"/>
                    <a:pt x="1710" y="829"/>
                    <a:pt x="1842" y="838"/>
                  </a:cubicBezTo>
                  <a:cubicBezTo>
                    <a:pt x="1733" y="939"/>
                    <a:pt x="1605" y="1048"/>
                    <a:pt x="1469" y="1154"/>
                  </a:cubicBezTo>
                  <a:cubicBezTo>
                    <a:pt x="1421" y="1190"/>
                    <a:pt x="1401" y="1251"/>
                    <a:pt x="1418" y="1309"/>
                  </a:cubicBezTo>
                  <a:cubicBezTo>
                    <a:pt x="1459" y="1455"/>
                    <a:pt x="1496" y="1598"/>
                    <a:pt x="1527" y="1736"/>
                  </a:cubicBezTo>
                  <a:cubicBezTo>
                    <a:pt x="1409" y="1670"/>
                    <a:pt x="1278" y="1594"/>
                    <a:pt x="1134" y="1502"/>
                  </a:cubicBezTo>
                  <a:cubicBezTo>
                    <a:pt x="1110" y="1486"/>
                    <a:pt x="1082" y="1478"/>
                    <a:pt x="1054" y="1478"/>
                  </a:cubicBezTo>
                  <a:cubicBezTo>
                    <a:pt x="1026" y="1478"/>
                    <a:pt x="998" y="1486"/>
                    <a:pt x="974" y="1502"/>
                  </a:cubicBezTo>
                  <a:cubicBezTo>
                    <a:pt x="829" y="1594"/>
                    <a:pt x="699" y="1670"/>
                    <a:pt x="581" y="1736"/>
                  </a:cubicBezTo>
                  <a:cubicBezTo>
                    <a:pt x="612" y="1599"/>
                    <a:pt x="649" y="1455"/>
                    <a:pt x="691" y="1309"/>
                  </a:cubicBezTo>
                  <a:cubicBezTo>
                    <a:pt x="707" y="1251"/>
                    <a:pt x="686" y="1190"/>
                    <a:pt x="639" y="1154"/>
                  </a:cubicBezTo>
                  <a:cubicBezTo>
                    <a:pt x="502" y="1048"/>
                    <a:pt x="373" y="941"/>
                    <a:pt x="264" y="838"/>
                  </a:cubicBezTo>
                  <a:cubicBezTo>
                    <a:pt x="398" y="829"/>
                    <a:pt x="561" y="822"/>
                    <a:pt x="740" y="818"/>
                  </a:cubicBezTo>
                  <a:cubicBezTo>
                    <a:pt x="801" y="816"/>
                    <a:pt x="855" y="777"/>
                    <a:pt x="875" y="719"/>
                  </a:cubicBezTo>
                  <a:cubicBezTo>
                    <a:pt x="937" y="542"/>
                    <a:pt x="998" y="381"/>
                    <a:pt x="1054" y="252"/>
                  </a:cubicBezTo>
                  <a:close/>
                  <a:moveTo>
                    <a:pt x="1054" y="0"/>
                  </a:moveTo>
                  <a:cubicBezTo>
                    <a:pt x="1028" y="0"/>
                    <a:pt x="1001" y="14"/>
                    <a:pt x="988" y="41"/>
                  </a:cubicBezTo>
                  <a:cubicBezTo>
                    <a:pt x="914" y="189"/>
                    <a:pt x="823" y="413"/>
                    <a:pt x="737" y="669"/>
                  </a:cubicBezTo>
                  <a:cubicBezTo>
                    <a:pt x="470" y="675"/>
                    <a:pt x="245" y="687"/>
                    <a:pt x="89" y="704"/>
                  </a:cubicBezTo>
                  <a:cubicBezTo>
                    <a:pt x="28" y="711"/>
                    <a:pt x="0" y="785"/>
                    <a:pt x="43" y="830"/>
                  </a:cubicBezTo>
                  <a:cubicBezTo>
                    <a:pt x="200" y="989"/>
                    <a:pt x="369" y="1136"/>
                    <a:pt x="547" y="1270"/>
                  </a:cubicBezTo>
                  <a:cubicBezTo>
                    <a:pt x="488" y="1477"/>
                    <a:pt x="439" y="1678"/>
                    <a:pt x="400" y="1867"/>
                  </a:cubicBezTo>
                  <a:cubicBezTo>
                    <a:pt x="390" y="1916"/>
                    <a:pt x="429" y="1957"/>
                    <a:pt x="474" y="1957"/>
                  </a:cubicBezTo>
                  <a:cubicBezTo>
                    <a:pt x="486" y="1957"/>
                    <a:pt x="498" y="1954"/>
                    <a:pt x="510" y="1947"/>
                  </a:cubicBezTo>
                  <a:lnTo>
                    <a:pt x="561" y="1919"/>
                  </a:lnTo>
                  <a:cubicBezTo>
                    <a:pt x="705" y="1840"/>
                    <a:pt x="867" y="1750"/>
                    <a:pt x="1053" y="1628"/>
                  </a:cubicBezTo>
                  <a:cubicBezTo>
                    <a:pt x="1239" y="1749"/>
                    <a:pt x="1402" y="1838"/>
                    <a:pt x="1548" y="1919"/>
                  </a:cubicBezTo>
                  <a:lnTo>
                    <a:pt x="1599" y="1947"/>
                  </a:lnTo>
                  <a:cubicBezTo>
                    <a:pt x="1611" y="1954"/>
                    <a:pt x="1623" y="1957"/>
                    <a:pt x="1635" y="1957"/>
                  </a:cubicBezTo>
                  <a:cubicBezTo>
                    <a:pt x="1679" y="1957"/>
                    <a:pt x="1718" y="1916"/>
                    <a:pt x="1708" y="1867"/>
                  </a:cubicBezTo>
                  <a:cubicBezTo>
                    <a:pt x="1670" y="1677"/>
                    <a:pt x="1620" y="1476"/>
                    <a:pt x="1561" y="1273"/>
                  </a:cubicBezTo>
                  <a:cubicBezTo>
                    <a:pt x="1739" y="1138"/>
                    <a:pt x="1907" y="989"/>
                    <a:pt x="2065" y="830"/>
                  </a:cubicBezTo>
                  <a:cubicBezTo>
                    <a:pt x="2108" y="785"/>
                    <a:pt x="2081" y="711"/>
                    <a:pt x="2020" y="704"/>
                  </a:cubicBezTo>
                  <a:cubicBezTo>
                    <a:pt x="1864" y="687"/>
                    <a:pt x="1641" y="675"/>
                    <a:pt x="1374" y="669"/>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3"/>
            <p:cNvSpPr/>
            <p:nvPr/>
          </p:nvSpPr>
          <p:spPr>
            <a:xfrm rot="-5400000">
              <a:off x="4299629" y="4778440"/>
              <a:ext cx="212798" cy="199995"/>
            </a:xfrm>
            <a:custGeom>
              <a:avLst/>
              <a:gdLst/>
              <a:ahLst/>
              <a:cxnLst/>
              <a:rect l="l" t="t" r="r" b="b"/>
              <a:pathLst>
                <a:path w="1579" h="1484" extrusionOk="0">
                  <a:moveTo>
                    <a:pt x="789" y="1"/>
                  </a:moveTo>
                  <a:cubicBezTo>
                    <a:pt x="733" y="130"/>
                    <a:pt x="672" y="291"/>
                    <a:pt x="610" y="468"/>
                  </a:cubicBezTo>
                  <a:cubicBezTo>
                    <a:pt x="591" y="526"/>
                    <a:pt x="536" y="565"/>
                    <a:pt x="476" y="567"/>
                  </a:cubicBezTo>
                  <a:cubicBezTo>
                    <a:pt x="296" y="570"/>
                    <a:pt x="134" y="577"/>
                    <a:pt x="1" y="586"/>
                  </a:cubicBezTo>
                  <a:cubicBezTo>
                    <a:pt x="110" y="688"/>
                    <a:pt x="238" y="797"/>
                    <a:pt x="375" y="902"/>
                  </a:cubicBezTo>
                  <a:cubicBezTo>
                    <a:pt x="423" y="938"/>
                    <a:pt x="442" y="1000"/>
                    <a:pt x="426" y="1058"/>
                  </a:cubicBezTo>
                  <a:cubicBezTo>
                    <a:pt x="385" y="1204"/>
                    <a:pt x="348" y="1347"/>
                    <a:pt x="317" y="1484"/>
                  </a:cubicBezTo>
                  <a:cubicBezTo>
                    <a:pt x="435" y="1419"/>
                    <a:pt x="565" y="1343"/>
                    <a:pt x="710" y="1249"/>
                  </a:cubicBezTo>
                  <a:cubicBezTo>
                    <a:pt x="734" y="1234"/>
                    <a:pt x="762" y="1227"/>
                    <a:pt x="790" y="1227"/>
                  </a:cubicBezTo>
                  <a:cubicBezTo>
                    <a:pt x="817" y="1227"/>
                    <a:pt x="845" y="1234"/>
                    <a:pt x="869" y="1249"/>
                  </a:cubicBezTo>
                  <a:cubicBezTo>
                    <a:pt x="1014" y="1343"/>
                    <a:pt x="1145" y="1418"/>
                    <a:pt x="1262" y="1484"/>
                  </a:cubicBezTo>
                  <a:cubicBezTo>
                    <a:pt x="1231" y="1346"/>
                    <a:pt x="1195" y="1203"/>
                    <a:pt x="1153" y="1058"/>
                  </a:cubicBezTo>
                  <a:cubicBezTo>
                    <a:pt x="1137" y="1000"/>
                    <a:pt x="1158" y="939"/>
                    <a:pt x="1204" y="902"/>
                  </a:cubicBezTo>
                  <a:cubicBezTo>
                    <a:pt x="1341" y="797"/>
                    <a:pt x="1469" y="688"/>
                    <a:pt x="1578" y="586"/>
                  </a:cubicBezTo>
                  <a:cubicBezTo>
                    <a:pt x="1445" y="577"/>
                    <a:pt x="1283" y="570"/>
                    <a:pt x="1104" y="567"/>
                  </a:cubicBezTo>
                  <a:cubicBezTo>
                    <a:pt x="1043" y="565"/>
                    <a:pt x="988" y="526"/>
                    <a:pt x="969" y="468"/>
                  </a:cubicBezTo>
                  <a:lnTo>
                    <a:pt x="967" y="468"/>
                  </a:lnTo>
                  <a:cubicBezTo>
                    <a:pt x="906" y="290"/>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3"/>
            <p:cNvSpPr/>
            <p:nvPr/>
          </p:nvSpPr>
          <p:spPr>
            <a:xfrm rot="-5400000">
              <a:off x="4261759" y="4746500"/>
              <a:ext cx="284090" cy="264010"/>
            </a:xfrm>
            <a:custGeom>
              <a:avLst/>
              <a:gdLst/>
              <a:ahLst/>
              <a:cxnLst/>
              <a:rect l="l" t="t" r="r" b="b"/>
              <a:pathLst>
                <a:path w="2108" h="1959" extrusionOk="0">
                  <a:moveTo>
                    <a:pt x="1054" y="255"/>
                  </a:moveTo>
                  <a:cubicBezTo>
                    <a:pt x="1110" y="384"/>
                    <a:pt x="1171" y="545"/>
                    <a:pt x="1232" y="722"/>
                  </a:cubicBezTo>
                  <a:cubicBezTo>
                    <a:pt x="1252" y="780"/>
                    <a:pt x="1307" y="818"/>
                    <a:pt x="1368" y="821"/>
                  </a:cubicBezTo>
                  <a:cubicBezTo>
                    <a:pt x="1547" y="824"/>
                    <a:pt x="1709" y="831"/>
                    <a:pt x="1842" y="840"/>
                  </a:cubicBezTo>
                  <a:cubicBezTo>
                    <a:pt x="1734" y="942"/>
                    <a:pt x="1605" y="1051"/>
                    <a:pt x="1468" y="1156"/>
                  </a:cubicBezTo>
                  <a:lnTo>
                    <a:pt x="1469" y="1156"/>
                  </a:lnTo>
                  <a:cubicBezTo>
                    <a:pt x="1421" y="1193"/>
                    <a:pt x="1401" y="1254"/>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7"/>
                    <a:pt x="699" y="1672"/>
                    <a:pt x="581" y="1738"/>
                  </a:cubicBezTo>
                  <a:cubicBezTo>
                    <a:pt x="612" y="1601"/>
                    <a:pt x="649" y="1458"/>
                    <a:pt x="691" y="1311"/>
                  </a:cubicBezTo>
                  <a:cubicBezTo>
                    <a:pt x="707" y="1254"/>
                    <a:pt x="686" y="1192"/>
                    <a:pt x="639" y="1156"/>
                  </a:cubicBezTo>
                  <a:cubicBezTo>
                    <a:pt x="502" y="1051"/>
                    <a:pt x="373" y="942"/>
                    <a:pt x="264" y="840"/>
                  </a:cubicBezTo>
                  <a:cubicBezTo>
                    <a:pt x="398" y="831"/>
                    <a:pt x="561" y="824"/>
                    <a:pt x="740" y="821"/>
                  </a:cubicBezTo>
                  <a:cubicBezTo>
                    <a:pt x="801" y="819"/>
                    <a:pt x="855" y="780"/>
                    <a:pt x="875" y="722"/>
                  </a:cubicBezTo>
                  <a:cubicBezTo>
                    <a:pt x="937" y="545"/>
                    <a:pt x="998" y="384"/>
                    <a:pt x="1054" y="255"/>
                  </a:cubicBezTo>
                  <a:close/>
                  <a:moveTo>
                    <a:pt x="1054" y="1"/>
                  </a:moveTo>
                  <a:cubicBezTo>
                    <a:pt x="1028" y="1"/>
                    <a:pt x="1001" y="15"/>
                    <a:pt x="988" y="43"/>
                  </a:cubicBezTo>
                  <a:cubicBezTo>
                    <a:pt x="914" y="191"/>
                    <a:pt x="823" y="415"/>
                    <a:pt x="737" y="671"/>
                  </a:cubicBezTo>
                  <a:cubicBezTo>
                    <a:pt x="470" y="677"/>
                    <a:pt x="246" y="688"/>
                    <a:pt x="89" y="706"/>
                  </a:cubicBezTo>
                  <a:cubicBezTo>
                    <a:pt x="27" y="713"/>
                    <a:pt x="0" y="787"/>
                    <a:pt x="43" y="832"/>
                  </a:cubicBezTo>
                  <a:cubicBezTo>
                    <a:pt x="200" y="991"/>
                    <a:pt x="369" y="1137"/>
                    <a:pt x="547" y="1270"/>
                  </a:cubicBezTo>
                  <a:cubicBezTo>
                    <a:pt x="488" y="1479"/>
                    <a:pt x="439" y="1680"/>
                    <a:pt x="400" y="1869"/>
                  </a:cubicBezTo>
                  <a:cubicBezTo>
                    <a:pt x="390" y="1918"/>
                    <a:pt x="429" y="1958"/>
                    <a:pt x="474" y="1958"/>
                  </a:cubicBezTo>
                  <a:cubicBezTo>
                    <a:pt x="486" y="1958"/>
                    <a:pt x="498" y="1955"/>
                    <a:pt x="510" y="1949"/>
                  </a:cubicBezTo>
                  <a:lnTo>
                    <a:pt x="561" y="1921"/>
                  </a:lnTo>
                  <a:cubicBezTo>
                    <a:pt x="705" y="1841"/>
                    <a:pt x="867" y="1752"/>
                    <a:pt x="1053" y="1630"/>
                  </a:cubicBezTo>
                  <a:cubicBezTo>
                    <a:pt x="1239" y="1749"/>
                    <a:pt x="1402" y="1840"/>
                    <a:pt x="1548" y="1921"/>
                  </a:cubicBezTo>
                  <a:lnTo>
                    <a:pt x="1599" y="1949"/>
                  </a:lnTo>
                  <a:cubicBezTo>
                    <a:pt x="1611" y="1955"/>
                    <a:pt x="1623" y="1958"/>
                    <a:pt x="1635" y="1958"/>
                  </a:cubicBezTo>
                  <a:cubicBezTo>
                    <a:pt x="1680" y="1958"/>
                    <a:pt x="1719" y="1918"/>
                    <a:pt x="1708" y="1869"/>
                  </a:cubicBezTo>
                  <a:cubicBezTo>
                    <a:pt x="1670" y="1679"/>
                    <a:pt x="1620" y="1477"/>
                    <a:pt x="1561" y="1274"/>
                  </a:cubicBezTo>
                  <a:cubicBezTo>
                    <a:pt x="1739" y="1139"/>
                    <a:pt x="1907" y="991"/>
                    <a:pt x="2065" y="832"/>
                  </a:cubicBezTo>
                  <a:cubicBezTo>
                    <a:pt x="2108" y="787"/>
                    <a:pt x="2081" y="713"/>
                    <a:pt x="2020" y="706"/>
                  </a:cubicBezTo>
                  <a:cubicBezTo>
                    <a:pt x="1863" y="688"/>
                    <a:pt x="1639" y="677"/>
                    <a:pt x="1374" y="671"/>
                  </a:cubicBezTo>
                  <a:cubicBezTo>
                    <a:pt x="1285" y="413"/>
                    <a:pt x="1195" y="190"/>
                    <a:pt x="1121" y="43"/>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3"/>
            <p:cNvSpPr/>
            <p:nvPr/>
          </p:nvSpPr>
          <p:spPr>
            <a:xfrm rot="-5400000">
              <a:off x="4635809" y="4778373"/>
              <a:ext cx="212798" cy="200130"/>
            </a:xfrm>
            <a:custGeom>
              <a:avLst/>
              <a:gdLst/>
              <a:ahLst/>
              <a:cxnLst/>
              <a:rect l="l" t="t" r="r" b="b"/>
              <a:pathLst>
                <a:path w="1579" h="1485" extrusionOk="0">
                  <a:moveTo>
                    <a:pt x="789" y="1"/>
                  </a:moveTo>
                  <a:cubicBezTo>
                    <a:pt x="733" y="130"/>
                    <a:pt x="672" y="290"/>
                    <a:pt x="610" y="469"/>
                  </a:cubicBezTo>
                  <a:cubicBezTo>
                    <a:pt x="591" y="526"/>
                    <a:pt x="536" y="565"/>
                    <a:pt x="476" y="567"/>
                  </a:cubicBezTo>
                  <a:cubicBezTo>
                    <a:pt x="296" y="571"/>
                    <a:pt x="134" y="578"/>
                    <a:pt x="1" y="587"/>
                  </a:cubicBezTo>
                  <a:cubicBezTo>
                    <a:pt x="110" y="688"/>
                    <a:pt x="238" y="797"/>
                    <a:pt x="375" y="902"/>
                  </a:cubicBezTo>
                  <a:cubicBezTo>
                    <a:pt x="423" y="938"/>
                    <a:pt x="442" y="1000"/>
                    <a:pt x="426" y="1058"/>
                  </a:cubicBezTo>
                  <a:cubicBezTo>
                    <a:pt x="385" y="1204"/>
                    <a:pt x="348" y="1348"/>
                    <a:pt x="317" y="1484"/>
                  </a:cubicBezTo>
                  <a:cubicBezTo>
                    <a:pt x="436" y="1417"/>
                    <a:pt x="566" y="1343"/>
                    <a:pt x="710" y="1250"/>
                  </a:cubicBezTo>
                  <a:cubicBezTo>
                    <a:pt x="734" y="1235"/>
                    <a:pt x="762" y="1227"/>
                    <a:pt x="790" y="1227"/>
                  </a:cubicBezTo>
                  <a:cubicBezTo>
                    <a:pt x="817" y="1227"/>
                    <a:pt x="845" y="1235"/>
                    <a:pt x="869" y="1250"/>
                  </a:cubicBezTo>
                  <a:cubicBezTo>
                    <a:pt x="1014" y="1343"/>
                    <a:pt x="1145" y="1418"/>
                    <a:pt x="1262" y="1484"/>
                  </a:cubicBezTo>
                  <a:cubicBezTo>
                    <a:pt x="1231" y="1347"/>
                    <a:pt x="1195" y="1204"/>
                    <a:pt x="1153" y="1058"/>
                  </a:cubicBezTo>
                  <a:cubicBezTo>
                    <a:pt x="1137" y="1000"/>
                    <a:pt x="1158" y="938"/>
                    <a:pt x="1204" y="902"/>
                  </a:cubicBezTo>
                  <a:cubicBezTo>
                    <a:pt x="1341" y="797"/>
                    <a:pt x="1469" y="689"/>
                    <a:pt x="1578" y="587"/>
                  </a:cubicBezTo>
                  <a:cubicBezTo>
                    <a:pt x="1445" y="578"/>
                    <a:pt x="1283" y="571"/>
                    <a:pt x="1104" y="566"/>
                  </a:cubicBezTo>
                  <a:cubicBezTo>
                    <a:pt x="1043" y="565"/>
                    <a:pt x="988" y="526"/>
                    <a:pt x="969" y="469"/>
                  </a:cubicBezTo>
                  <a:lnTo>
                    <a:pt x="967" y="469"/>
                  </a:lnTo>
                  <a:cubicBezTo>
                    <a:pt x="906" y="290"/>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3"/>
            <p:cNvSpPr/>
            <p:nvPr/>
          </p:nvSpPr>
          <p:spPr>
            <a:xfrm rot="-5400000">
              <a:off x="4598276" y="4746770"/>
              <a:ext cx="284090" cy="263470"/>
            </a:xfrm>
            <a:custGeom>
              <a:avLst/>
              <a:gdLst/>
              <a:ahLst/>
              <a:cxnLst/>
              <a:rect l="l" t="t" r="r" b="b"/>
              <a:pathLst>
                <a:path w="2108" h="1955" extrusionOk="0">
                  <a:moveTo>
                    <a:pt x="1054" y="250"/>
                  </a:moveTo>
                  <a:cubicBezTo>
                    <a:pt x="1110" y="378"/>
                    <a:pt x="1171" y="539"/>
                    <a:pt x="1232" y="718"/>
                  </a:cubicBezTo>
                  <a:cubicBezTo>
                    <a:pt x="1252" y="775"/>
                    <a:pt x="1307" y="814"/>
                    <a:pt x="1368" y="816"/>
                  </a:cubicBezTo>
                  <a:cubicBezTo>
                    <a:pt x="1547" y="820"/>
                    <a:pt x="1709" y="827"/>
                    <a:pt x="1842" y="836"/>
                  </a:cubicBezTo>
                  <a:cubicBezTo>
                    <a:pt x="1734" y="937"/>
                    <a:pt x="1605" y="1046"/>
                    <a:pt x="1469" y="1151"/>
                  </a:cubicBezTo>
                  <a:cubicBezTo>
                    <a:pt x="1421" y="1187"/>
                    <a:pt x="1401" y="1250"/>
                    <a:pt x="1418" y="1307"/>
                  </a:cubicBezTo>
                  <a:cubicBezTo>
                    <a:pt x="1459" y="1452"/>
                    <a:pt x="1496" y="1596"/>
                    <a:pt x="1527" y="1733"/>
                  </a:cubicBezTo>
                  <a:cubicBezTo>
                    <a:pt x="1409" y="1667"/>
                    <a:pt x="1278" y="1592"/>
                    <a:pt x="1134" y="1499"/>
                  </a:cubicBezTo>
                  <a:cubicBezTo>
                    <a:pt x="1110" y="1484"/>
                    <a:pt x="1082" y="1476"/>
                    <a:pt x="1054" y="1476"/>
                  </a:cubicBezTo>
                  <a:cubicBezTo>
                    <a:pt x="1026" y="1476"/>
                    <a:pt x="998" y="1484"/>
                    <a:pt x="974" y="1499"/>
                  </a:cubicBezTo>
                  <a:cubicBezTo>
                    <a:pt x="830" y="1592"/>
                    <a:pt x="701" y="1666"/>
                    <a:pt x="581" y="1733"/>
                  </a:cubicBezTo>
                  <a:cubicBezTo>
                    <a:pt x="612" y="1597"/>
                    <a:pt x="649" y="1453"/>
                    <a:pt x="691" y="1307"/>
                  </a:cubicBezTo>
                  <a:cubicBezTo>
                    <a:pt x="707" y="1249"/>
                    <a:pt x="686" y="1187"/>
                    <a:pt x="639" y="1151"/>
                  </a:cubicBezTo>
                  <a:cubicBezTo>
                    <a:pt x="502" y="1046"/>
                    <a:pt x="373" y="938"/>
                    <a:pt x="264" y="836"/>
                  </a:cubicBezTo>
                  <a:cubicBezTo>
                    <a:pt x="398" y="827"/>
                    <a:pt x="561" y="820"/>
                    <a:pt x="740" y="816"/>
                  </a:cubicBezTo>
                  <a:cubicBezTo>
                    <a:pt x="801" y="814"/>
                    <a:pt x="855" y="775"/>
                    <a:pt x="875" y="718"/>
                  </a:cubicBezTo>
                  <a:cubicBezTo>
                    <a:pt x="937" y="539"/>
                    <a:pt x="998" y="378"/>
                    <a:pt x="1054" y="250"/>
                  </a:cubicBezTo>
                  <a:close/>
                  <a:moveTo>
                    <a:pt x="1055" y="0"/>
                  </a:moveTo>
                  <a:cubicBezTo>
                    <a:pt x="1028" y="0"/>
                    <a:pt x="1001" y="13"/>
                    <a:pt x="988" y="39"/>
                  </a:cubicBezTo>
                  <a:cubicBezTo>
                    <a:pt x="914" y="186"/>
                    <a:pt x="823" y="410"/>
                    <a:pt x="737" y="666"/>
                  </a:cubicBezTo>
                  <a:cubicBezTo>
                    <a:pt x="470" y="672"/>
                    <a:pt x="246" y="684"/>
                    <a:pt x="89" y="702"/>
                  </a:cubicBezTo>
                  <a:cubicBezTo>
                    <a:pt x="28" y="707"/>
                    <a:pt x="0" y="783"/>
                    <a:pt x="43" y="828"/>
                  </a:cubicBezTo>
                  <a:cubicBezTo>
                    <a:pt x="200" y="986"/>
                    <a:pt x="369" y="1133"/>
                    <a:pt x="547" y="1266"/>
                  </a:cubicBezTo>
                  <a:cubicBezTo>
                    <a:pt x="488" y="1474"/>
                    <a:pt x="439" y="1676"/>
                    <a:pt x="400" y="1864"/>
                  </a:cubicBezTo>
                  <a:cubicBezTo>
                    <a:pt x="390" y="1914"/>
                    <a:pt x="430" y="1954"/>
                    <a:pt x="474" y="1954"/>
                  </a:cubicBezTo>
                  <a:cubicBezTo>
                    <a:pt x="486" y="1954"/>
                    <a:pt x="498" y="1951"/>
                    <a:pt x="510" y="1944"/>
                  </a:cubicBezTo>
                  <a:lnTo>
                    <a:pt x="561" y="1917"/>
                  </a:lnTo>
                  <a:cubicBezTo>
                    <a:pt x="697" y="1841"/>
                    <a:pt x="867" y="1747"/>
                    <a:pt x="1053" y="1624"/>
                  </a:cubicBezTo>
                  <a:cubicBezTo>
                    <a:pt x="1241" y="1746"/>
                    <a:pt x="1404" y="1837"/>
                    <a:pt x="1548" y="1917"/>
                  </a:cubicBezTo>
                  <a:lnTo>
                    <a:pt x="1599" y="1944"/>
                  </a:lnTo>
                  <a:cubicBezTo>
                    <a:pt x="1611" y="1951"/>
                    <a:pt x="1623" y="1954"/>
                    <a:pt x="1635" y="1954"/>
                  </a:cubicBezTo>
                  <a:cubicBezTo>
                    <a:pt x="1679" y="1954"/>
                    <a:pt x="1718" y="1914"/>
                    <a:pt x="1708" y="1864"/>
                  </a:cubicBezTo>
                  <a:cubicBezTo>
                    <a:pt x="1670" y="1673"/>
                    <a:pt x="1620" y="1473"/>
                    <a:pt x="1561" y="1270"/>
                  </a:cubicBezTo>
                  <a:cubicBezTo>
                    <a:pt x="1739" y="1135"/>
                    <a:pt x="1907" y="987"/>
                    <a:pt x="2065" y="828"/>
                  </a:cubicBezTo>
                  <a:cubicBezTo>
                    <a:pt x="2108" y="783"/>
                    <a:pt x="2081" y="709"/>
                    <a:pt x="2020" y="702"/>
                  </a:cubicBezTo>
                  <a:cubicBezTo>
                    <a:pt x="1863" y="684"/>
                    <a:pt x="1639" y="673"/>
                    <a:pt x="1374" y="667"/>
                  </a:cubicBezTo>
                  <a:cubicBezTo>
                    <a:pt x="1285" y="408"/>
                    <a:pt x="1195" y="185"/>
                    <a:pt x="1121" y="39"/>
                  </a:cubicBezTo>
                  <a:cubicBezTo>
                    <a:pt x="1108" y="13"/>
                    <a:pt x="1081" y="0"/>
                    <a:pt x="1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3"/>
            <p:cNvSpPr/>
            <p:nvPr/>
          </p:nvSpPr>
          <p:spPr>
            <a:xfrm rot="-5400000">
              <a:off x="4972057" y="4778373"/>
              <a:ext cx="212798" cy="200130"/>
            </a:xfrm>
            <a:custGeom>
              <a:avLst/>
              <a:gdLst/>
              <a:ahLst/>
              <a:cxnLst/>
              <a:rect l="l" t="t" r="r" b="b"/>
              <a:pathLst>
                <a:path w="1579" h="1485" extrusionOk="0">
                  <a:moveTo>
                    <a:pt x="789" y="0"/>
                  </a:moveTo>
                  <a:cubicBezTo>
                    <a:pt x="733" y="129"/>
                    <a:pt x="672" y="290"/>
                    <a:pt x="610" y="468"/>
                  </a:cubicBezTo>
                  <a:cubicBezTo>
                    <a:pt x="591" y="526"/>
                    <a:pt x="536" y="565"/>
                    <a:pt x="476" y="566"/>
                  </a:cubicBezTo>
                  <a:cubicBezTo>
                    <a:pt x="296" y="571"/>
                    <a:pt x="134" y="578"/>
                    <a:pt x="1" y="587"/>
                  </a:cubicBezTo>
                  <a:cubicBezTo>
                    <a:pt x="110" y="688"/>
                    <a:pt x="238" y="797"/>
                    <a:pt x="375" y="901"/>
                  </a:cubicBezTo>
                  <a:cubicBezTo>
                    <a:pt x="423" y="938"/>
                    <a:pt x="442" y="1000"/>
                    <a:pt x="426" y="1058"/>
                  </a:cubicBezTo>
                  <a:cubicBezTo>
                    <a:pt x="385" y="1204"/>
                    <a:pt x="348" y="1348"/>
                    <a:pt x="317" y="1484"/>
                  </a:cubicBezTo>
                  <a:cubicBezTo>
                    <a:pt x="435" y="1418"/>
                    <a:pt x="565" y="1343"/>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3"/>
                    <a:pt x="1153" y="1058"/>
                  </a:cubicBezTo>
                  <a:cubicBezTo>
                    <a:pt x="1137" y="1000"/>
                    <a:pt x="1158" y="938"/>
                    <a:pt x="1204" y="901"/>
                  </a:cubicBezTo>
                  <a:cubicBezTo>
                    <a:pt x="1341" y="797"/>
                    <a:pt x="1469" y="689"/>
                    <a:pt x="1578" y="587"/>
                  </a:cubicBezTo>
                  <a:cubicBezTo>
                    <a:pt x="1446" y="577"/>
                    <a:pt x="1283" y="570"/>
                    <a:pt x="1104" y="566"/>
                  </a:cubicBezTo>
                  <a:cubicBezTo>
                    <a:pt x="1043" y="565"/>
                    <a:pt x="988" y="526"/>
                    <a:pt x="969" y="468"/>
                  </a:cubicBezTo>
                  <a:lnTo>
                    <a:pt x="967" y="468"/>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3"/>
            <p:cNvSpPr/>
            <p:nvPr/>
          </p:nvSpPr>
          <p:spPr>
            <a:xfrm rot="-5400000">
              <a:off x="4934119" y="4746500"/>
              <a:ext cx="284225" cy="263875"/>
            </a:xfrm>
            <a:custGeom>
              <a:avLst/>
              <a:gdLst/>
              <a:ahLst/>
              <a:cxnLst/>
              <a:rect l="l" t="t" r="r" b="b"/>
              <a:pathLst>
                <a:path w="2109" h="1958" extrusionOk="0">
                  <a:moveTo>
                    <a:pt x="1054" y="253"/>
                  </a:moveTo>
                  <a:cubicBezTo>
                    <a:pt x="1110" y="382"/>
                    <a:pt x="1171" y="543"/>
                    <a:pt x="1232" y="721"/>
                  </a:cubicBezTo>
                  <a:cubicBezTo>
                    <a:pt x="1252" y="779"/>
                    <a:pt x="1307" y="818"/>
                    <a:pt x="1368" y="819"/>
                  </a:cubicBezTo>
                  <a:cubicBezTo>
                    <a:pt x="1547" y="823"/>
                    <a:pt x="1710" y="830"/>
                    <a:pt x="1842" y="839"/>
                  </a:cubicBezTo>
                  <a:cubicBezTo>
                    <a:pt x="1733" y="941"/>
                    <a:pt x="1605" y="1050"/>
                    <a:pt x="1469" y="1154"/>
                  </a:cubicBezTo>
                  <a:lnTo>
                    <a:pt x="1469" y="1155"/>
                  </a:lnTo>
                  <a:cubicBezTo>
                    <a:pt x="1421" y="1191"/>
                    <a:pt x="1401" y="1253"/>
                    <a:pt x="1418" y="1311"/>
                  </a:cubicBezTo>
                  <a:cubicBezTo>
                    <a:pt x="1459" y="1456"/>
                    <a:pt x="1496" y="1598"/>
                    <a:pt x="1527" y="1737"/>
                  </a:cubicBezTo>
                  <a:cubicBezTo>
                    <a:pt x="1409" y="1671"/>
                    <a:pt x="1278" y="1596"/>
                    <a:pt x="1134" y="1502"/>
                  </a:cubicBezTo>
                  <a:cubicBezTo>
                    <a:pt x="1110" y="1487"/>
                    <a:pt x="1082" y="1479"/>
                    <a:pt x="1054" y="1479"/>
                  </a:cubicBezTo>
                  <a:cubicBezTo>
                    <a:pt x="1026" y="1479"/>
                    <a:pt x="998" y="1487"/>
                    <a:pt x="974" y="1502"/>
                  </a:cubicBezTo>
                  <a:cubicBezTo>
                    <a:pt x="829" y="1596"/>
                    <a:pt x="699" y="1671"/>
                    <a:pt x="581" y="1737"/>
                  </a:cubicBezTo>
                  <a:cubicBezTo>
                    <a:pt x="612" y="1599"/>
                    <a:pt x="649" y="1457"/>
                    <a:pt x="691" y="1311"/>
                  </a:cubicBezTo>
                  <a:cubicBezTo>
                    <a:pt x="707" y="1253"/>
                    <a:pt x="686" y="1191"/>
                    <a:pt x="639" y="1154"/>
                  </a:cubicBezTo>
                  <a:cubicBezTo>
                    <a:pt x="502" y="1050"/>
                    <a:pt x="373" y="942"/>
                    <a:pt x="264" y="840"/>
                  </a:cubicBezTo>
                  <a:cubicBezTo>
                    <a:pt x="398" y="831"/>
                    <a:pt x="561" y="823"/>
                    <a:pt x="740" y="819"/>
                  </a:cubicBezTo>
                  <a:cubicBezTo>
                    <a:pt x="801" y="818"/>
                    <a:pt x="855" y="779"/>
                    <a:pt x="875" y="721"/>
                  </a:cubicBezTo>
                  <a:cubicBezTo>
                    <a:pt x="937" y="543"/>
                    <a:pt x="998" y="382"/>
                    <a:pt x="1054" y="253"/>
                  </a:cubicBezTo>
                  <a:close/>
                  <a:moveTo>
                    <a:pt x="1054" y="0"/>
                  </a:moveTo>
                  <a:cubicBezTo>
                    <a:pt x="1028" y="0"/>
                    <a:pt x="1001" y="14"/>
                    <a:pt x="988" y="41"/>
                  </a:cubicBezTo>
                  <a:cubicBezTo>
                    <a:pt x="914" y="190"/>
                    <a:pt x="823" y="413"/>
                    <a:pt x="737" y="670"/>
                  </a:cubicBezTo>
                  <a:cubicBezTo>
                    <a:pt x="470" y="675"/>
                    <a:pt x="245" y="687"/>
                    <a:pt x="89" y="704"/>
                  </a:cubicBezTo>
                  <a:cubicBezTo>
                    <a:pt x="27" y="711"/>
                    <a:pt x="0" y="787"/>
                    <a:pt x="43" y="831"/>
                  </a:cubicBezTo>
                  <a:cubicBezTo>
                    <a:pt x="200" y="990"/>
                    <a:pt x="369" y="1137"/>
                    <a:pt x="547" y="1270"/>
                  </a:cubicBezTo>
                  <a:cubicBezTo>
                    <a:pt x="488" y="1478"/>
                    <a:pt x="439" y="1679"/>
                    <a:pt x="400" y="1867"/>
                  </a:cubicBezTo>
                  <a:cubicBezTo>
                    <a:pt x="390" y="1916"/>
                    <a:pt x="430" y="1958"/>
                    <a:pt x="474" y="1958"/>
                  </a:cubicBezTo>
                  <a:cubicBezTo>
                    <a:pt x="486" y="1958"/>
                    <a:pt x="498" y="1955"/>
                    <a:pt x="510" y="1948"/>
                  </a:cubicBezTo>
                  <a:lnTo>
                    <a:pt x="561" y="1919"/>
                  </a:lnTo>
                  <a:cubicBezTo>
                    <a:pt x="705" y="1840"/>
                    <a:pt x="867" y="1750"/>
                    <a:pt x="1053" y="1628"/>
                  </a:cubicBezTo>
                  <a:cubicBezTo>
                    <a:pt x="1239" y="1749"/>
                    <a:pt x="1402" y="1839"/>
                    <a:pt x="1548" y="1919"/>
                  </a:cubicBezTo>
                  <a:lnTo>
                    <a:pt x="1599" y="1948"/>
                  </a:lnTo>
                  <a:cubicBezTo>
                    <a:pt x="1611" y="1955"/>
                    <a:pt x="1623" y="1958"/>
                    <a:pt x="1635" y="1958"/>
                  </a:cubicBezTo>
                  <a:cubicBezTo>
                    <a:pt x="1679" y="1958"/>
                    <a:pt x="1719" y="1916"/>
                    <a:pt x="1708" y="1867"/>
                  </a:cubicBezTo>
                  <a:cubicBezTo>
                    <a:pt x="1670" y="1677"/>
                    <a:pt x="1620" y="1476"/>
                    <a:pt x="1561" y="1274"/>
                  </a:cubicBezTo>
                  <a:cubicBezTo>
                    <a:pt x="1739" y="1138"/>
                    <a:pt x="1907" y="991"/>
                    <a:pt x="2065" y="831"/>
                  </a:cubicBezTo>
                  <a:cubicBezTo>
                    <a:pt x="2109" y="787"/>
                    <a:pt x="2081" y="711"/>
                    <a:pt x="2020" y="704"/>
                  </a:cubicBezTo>
                  <a:cubicBezTo>
                    <a:pt x="1864" y="688"/>
                    <a:pt x="1641" y="675"/>
                    <a:pt x="1374" y="670"/>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3"/>
            <p:cNvSpPr/>
            <p:nvPr/>
          </p:nvSpPr>
          <p:spPr>
            <a:xfrm rot="-5400000">
              <a:off x="5308304" y="4778373"/>
              <a:ext cx="212798" cy="200130"/>
            </a:xfrm>
            <a:custGeom>
              <a:avLst/>
              <a:gdLst/>
              <a:ahLst/>
              <a:cxnLst/>
              <a:rect l="l" t="t" r="r" b="b"/>
              <a:pathLst>
                <a:path w="1579" h="1485" extrusionOk="0">
                  <a:moveTo>
                    <a:pt x="789" y="0"/>
                  </a:moveTo>
                  <a:cubicBezTo>
                    <a:pt x="733" y="129"/>
                    <a:pt x="672" y="290"/>
                    <a:pt x="610" y="467"/>
                  </a:cubicBezTo>
                  <a:cubicBezTo>
                    <a:pt x="591" y="525"/>
                    <a:pt x="536" y="565"/>
                    <a:pt x="476" y="566"/>
                  </a:cubicBezTo>
                  <a:cubicBezTo>
                    <a:pt x="296" y="569"/>
                    <a:pt x="134" y="576"/>
                    <a:pt x="1" y="587"/>
                  </a:cubicBezTo>
                  <a:cubicBezTo>
                    <a:pt x="110" y="688"/>
                    <a:pt x="238" y="797"/>
                    <a:pt x="375" y="901"/>
                  </a:cubicBezTo>
                  <a:cubicBezTo>
                    <a:pt x="423" y="938"/>
                    <a:pt x="442" y="1000"/>
                    <a:pt x="426" y="1058"/>
                  </a:cubicBezTo>
                  <a:cubicBezTo>
                    <a:pt x="385" y="1204"/>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8"/>
                    <a:pt x="1262" y="1484"/>
                  </a:cubicBezTo>
                  <a:cubicBezTo>
                    <a:pt x="1231" y="1346"/>
                    <a:pt x="1195" y="1202"/>
                    <a:pt x="1153" y="1058"/>
                  </a:cubicBezTo>
                  <a:cubicBezTo>
                    <a:pt x="1137" y="1000"/>
                    <a:pt x="1158" y="938"/>
                    <a:pt x="1204" y="902"/>
                  </a:cubicBezTo>
                  <a:cubicBezTo>
                    <a:pt x="1341" y="797"/>
                    <a:pt x="1469" y="688"/>
                    <a:pt x="1578" y="587"/>
                  </a:cubicBezTo>
                  <a:cubicBezTo>
                    <a:pt x="1445" y="576"/>
                    <a:pt x="1283" y="569"/>
                    <a:pt x="1104" y="566"/>
                  </a:cubicBezTo>
                  <a:cubicBezTo>
                    <a:pt x="1043" y="565"/>
                    <a:pt x="988" y="525"/>
                    <a:pt x="969" y="467"/>
                  </a:cubicBezTo>
                  <a:lnTo>
                    <a:pt x="967" y="467"/>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3"/>
            <p:cNvSpPr/>
            <p:nvPr/>
          </p:nvSpPr>
          <p:spPr>
            <a:xfrm rot="-5400000">
              <a:off x="5270434" y="4746568"/>
              <a:ext cx="284090" cy="263875"/>
            </a:xfrm>
            <a:custGeom>
              <a:avLst/>
              <a:gdLst/>
              <a:ahLst/>
              <a:cxnLst/>
              <a:rect l="l" t="t" r="r" b="b"/>
              <a:pathLst>
                <a:path w="2108" h="1958"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0"/>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79"/>
                    <a:pt x="1054" y="1479"/>
                  </a:cubicBezTo>
                  <a:cubicBezTo>
                    <a:pt x="1026" y="1479"/>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8"/>
                    <a:pt x="855" y="780"/>
                    <a:pt x="875" y="722"/>
                  </a:cubicBezTo>
                  <a:cubicBezTo>
                    <a:pt x="937" y="543"/>
                    <a:pt x="998" y="383"/>
                    <a:pt x="1054" y="253"/>
                  </a:cubicBezTo>
                  <a:close/>
                  <a:moveTo>
                    <a:pt x="1054" y="0"/>
                  </a:moveTo>
                  <a:cubicBezTo>
                    <a:pt x="1028" y="0"/>
                    <a:pt x="1001" y="14"/>
                    <a:pt x="988" y="42"/>
                  </a:cubicBezTo>
                  <a:cubicBezTo>
                    <a:pt x="914" y="189"/>
                    <a:pt x="823" y="414"/>
                    <a:pt x="737" y="671"/>
                  </a:cubicBezTo>
                  <a:cubicBezTo>
                    <a:pt x="470" y="675"/>
                    <a:pt x="246" y="688"/>
                    <a:pt x="89" y="705"/>
                  </a:cubicBezTo>
                  <a:cubicBezTo>
                    <a:pt x="28" y="711"/>
                    <a:pt x="0" y="787"/>
                    <a:pt x="43" y="832"/>
                  </a:cubicBezTo>
                  <a:cubicBezTo>
                    <a:pt x="200" y="991"/>
                    <a:pt x="369" y="1137"/>
                    <a:pt x="547" y="1270"/>
                  </a:cubicBezTo>
                  <a:cubicBezTo>
                    <a:pt x="488" y="1477"/>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3"/>
                  </a:cubicBezTo>
                  <a:cubicBezTo>
                    <a:pt x="1739" y="1138"/>
                    <a:pt x="1907" y="991"/>
                    <a:pt x="2065" y="832"/>
                  </a:cubicBezTo>
                  <a:cubicBezTo>
                    <a:pt x="2108" y="787"/>
                    <a:pt x="2081" y="711"/>
                    <a:pt x="2020" y="705"/>
                  </a:cubicBezTo>
                  <a:cubicBezTo>
                    <a:pt x="1863" y="688"/>
                    <a:pt x="1639" y="676"/>
                    <a:pt x="1374" y="671"/>
                  </a:cubicBezTo>
                  <a:cubicBezTo>
                    <a:pt x="1285" y="412"/>
                    <a:pt x="1195" y="188"/>
                    <a:pt x="1121" y="42"/>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3"/>
            <p:cNvSpPr/>
            <p:nvPr/>
          </p:nvSpPr>
          <p:spPr>
            <a:xfrm rot="-5400000">
              <a:off x="5644282" y="4778373"/>
              <a:ext cx="212798" cy="200130"/>
            </a:xfrm>
            <a:custGeom>
              <a:avLst/>
              <a:gdLst/>
              <a:ahLst/>
              <a:cxnLst/>
              <a:rect l="l" t="t" r="r" b="b"/>
              <a:pathLst>
                <a:path w="1579" h="1485" extrusionOk="0">
                  <a:moveTo>
                    <a:pt x="789" y="1"/>
                  </a:moveTo>
                  <a:cubicBezTo>
                    <a:pt x="733" y="131"/>
                    <a:pt x="672" y="291"/>
                    <a:pt x="610" y="469"/>
                  </a:cubicBezTo>
                  <a:cubicBezTo>
                    <a:pt x="591" y="527"/>
                    <a:pt x="536" y="565"/>
                    <a:pt x="476" y="568"/>
                  </a:cubicBezTo>
                  <a:cubicBezTo>
                    <a:pt x="296" y="571"/>
                    <a:pt x="134" y="578"/>
                    <a:pt x="1" y="588"/>
                  </a:cubicBezTo>
                  <a:cubicBezTo>
                    <a:pt x="110" y="690"/>
                    <a:pt x="238" y="799"/>
                    <a:pt x="375" y="903"/>
                  </a:cubicBezTo>
                  <a:cubicBezTo>
                    <a:pt x="423" y="939"/>
                    <a:pt x="442" y="1001"/>
                    <a:pt x="426" y="1058"/>
                  </a:cubicBezTo>
                  <a:cubicBezTo>
                    <a:pt x="385" y="1204"/>
                    <a:pt x="348" y="1348"/>
                    <a:pt x="317" y="1485"/>
                  </a:cubicBezTo>
                  <a:cubicBezTo>
                    <a:pt x="436" y="1418"/>
                    <a:pt x="566" y="1343"/>
                    <a:pt x="710" y="1251"/>
                  </a:cubicBezTo>
                  <a:cubicBezTo>
                    <a:pt x="734" y="1235"/>
                    <a:pt x="762" y="1227"/>
                    <a:pt x="790" y="1227"/>
                  </a:cubicBezTo>
                  <a:cubicBezTo>
                    <a:pt x="817" y="1227"/>
                    <a:pt x="845" y="1235"/>
                    <a:pt x="869" y="1251"/>
                  </a:cubicBezTo>
                  <a:cubicBezTo>
                    <a:pt x="1014" y="1343"/>
                    <a:pt x="1145" y="1419"/>
                    <a:pt x="1262" y="1485"/>
                  </a:cubicBezTo>
                  <a:cubicBezTo>
                    <a:pt x="1231" y="1347"/>
                    <a:pt x="1195" y="1204"/>
                    <a:pt x="1153" y="1058"/>
                  </a:cubicBezTo>
                  <a:cubicBezTo>
                    <a:pt x="1137" y="1001"/>
                    <a:pt x="1158" y="939"/>
                    <a:pt x="1204" y="903"/>
                  </a:cubicBezTo>
                  <a:cubicBezTo>
                    <a:pt x="1341" y="797"/>
                    <a:pt x="1469" y="690"/>
                    <a:pt x="1578" y="588"/>
                  </a:cubicBezTo>
                  <a:cubicBezTo>
                    <a:pt x="1445" y="578"/>
                    <a:pt x="1283" y="571"/>
                    <a:pt x="1104" y="568"/>
                  </a:cubicBezTo>
                  <a:cubicBezTo>
                    <a:pt x="1043" y="565"/>
                    <a:pt x="988" y="527"/>
                    <a:pt x="969" y="469"/>
                  </a:cubicBezTo>
                  <a:lnTo>
                    <a:pt x="967" y="469"/>
                  </a:lnTo>
                  <a:cubicBezTo>
                    <a:pt x="906" y="291"/>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3"/>
            <p:cNvSpPr/>
            <p:nvPr/>
          </p:nvSpPr>
          <p:spPr>
            <a:xfrm rot="-5400000">
              <a:off x="5606749" y="4746770"/>
              <a:ext cx="284090" cy="263470"/>
            </a:xfrm>
            <a:custGeom>
              <a:avLst/>
              <a:gdLst/>
              <a:ahLst/>
              <a:cxnLst/>
              <a:rect l="l" t="t" r="r" b="b"/>
              <a:pathLst>
                <a:path w="2108" h="1955" extrusionOk="0">
                  <a:moveTo>
                    <a:pt x="1054" y="250"/>
                  </a:moveTo>
                  <a:cubicBezTo>
                    <a:pt x="1110" y="379"/>
                    <a:pt x="1171" y="540"/>
                    <a:pt x="1232" y="718"/>
                  </a:cubicBezTo>
                  <a:cubicBezTo>
                    <a:pt x="1252" y="775"/>
                    <a:pt x="1307" y="814"/>
                    <a:pt x="1368" y="817"/>
                  </a:cubicBezTo>
                  <a:cubicBezTo>
                    <a:pt x="1547" y="820"/>
                    <a:pt x="1709" y="827"/>
                    <a:pt x="1842" y="837"/>
                  </a:cubicBezTo>
                  <a:cubicBezTo>
                    <a:pt x="1734" y="937"/>
                    <a:pt x="1605" y="1046"/>
                    <a:pt x="1469" y="1152"/>
                  </a:cubicBezTo>
                  <a:cubicBezTo>
                    <a:pt x="1421" y="1188"/>
                    <a:pt x="1401" y="1250"/>
                    <a:pt x="1418" y="1307"/>
                  </a:cubicBezTo>
                  <a:cubicBezTo>
                    <a:pt x="1459" y="1452"/>
                    <a:pt x="1496" y="1596"/>
                    <a:pt x="1527" y="1734"/>
                  </a:cubicBezTo>
                  <a:cubicBezTo>
                    <a:pt x="1409" y="1668"/>
                    <a:pt x="1278" y="1592"/>
                    <a:pt x="1134" y="1500"/>
                  </a:cubicBezTo>
                  <a:cubicBezTo>
                    <a:pt x="1110" y="1484"/>
                    <a:pt x="1082" y="1476"/>
                    <a:pt x="1054" y="1476"/>
                  </a:cubicBezTo>
                  <a:cubicBezTo>
                    <a:pt x="1026" y="1476"/>
                    <a:pt x="998" y="1484"/>
                    <a:pt x="974" y="1500"/>
                  </a:cubicBezTo>
                  <a:cubicBezTo>
                    <a:pt x="830" y="1592"/>
                    <a:pt x="701" y="1667"/>
                    <a:pt x="581" y="1734"/>
                  </a:cubicBezTo>
                  <a:cubicBezTo>
                    <a:pt x="612" y="1597"/>
                    <a:pt x="649" y="1453"/>
                    <a:pt x="691" y="1307"/>
                  </a:cubicBezTo>
                  <a:cubicBezTo>
                    <a:pt x="707" y="1250"/>
                    <a:pt x="686" y="1188"/>
                    <a:pt x="639" y="1152"/>
                  </a:cubicBezTo>
                  <a:cubicBezTo>
                    <a:pt x="502" y="1046"/>
                    <a:pt x="373" y="939"/>
                    <a:pt x="264" y="837"/>
                  </a:cubicBezTo>
                  <a:cubicBezTo>
                    <a:pt x="398" y="827"/>
                    <a:pt x="561" y="820"/>
                    <a:pt x="740" y="817"/>
                  </a:cubicBezTo>
                  <a:cubicBezTo>
                    <a:pt x="801" y="814"/>
                    <a:pt x="855" y="775"/>
                    <a:pt x="875" y="718"/>
                  </a:cubicBezTo>
                  <a:cubicBezTo>
                    <a:pt x="937" y="540"/>
                    <a:pt x="998" y="380"/>
                    <a:pt x="1054" y="250"/>
                  </a:cubicBezTo>
                  <a:close/>
                  <a:moveTo>
                    <a:pt x="1055" y="1"/>
                  </a:moveTo>
                  <a:cubicBezTo>
                    <a:pt x="1028" y="1"/>
                    <a:pt x="1001" y="13"/>
                    <a:pt x="988" y="39"/>
                  </a:cubicBezTo>
                  <a:cubicBezTo>
                    <a:pt x="914" y="187"/>
                    <a:pt x="823" y="411"/>
                    <a:pt x="737" y="667"/>
                  </a:cubicBezTo>
                  <a:cubicBezTo>
                    <a:pt x="470" y="672"/>
                    <a:pt x="246" y="685"/>
                    <a:pt x="89" y="702"/>
                  </a:cubicBezTo>
                  <a:cubicBezTo>
                    <a:pt x="28" y="709"/>
                    <a:pt x="0" y="783"/>
                    <a:pt x="43" y="828"/>
                  </a:cubicBezTo>
                  <a:cubicBezTo>
                    <a:pt x="200" y="987"/>
                    <a:pt x="369" y="1133"/>
                    <a:pt x="547" y="1267"/>
                  </a:cubicBezTo>
                  <a:cubicBezTo>
                    <a:pt x="488" y="1474"/>
                    <a:pt x="439" y="1676"/>
                    <a:pt x="400" y="1865"/>
                  </a:cubicBezTo>
                  <a:cubicBezTo>
                    <a:pt x="390" y="1914"/>
                    <a:pt x="429" y="1955"/>
                    <a:pt x="474" y="1955"/>
                  </a:cubicBezTo>
                  <a:cubicBezTo>
                    <a:pt x="486" y="1955"/>
                    <a:pt x="498" y="1952"/>
                    <a:pt x="510" y="1945"/>
                  </a:cubicBezTo>
                  <a:lnTo>
                    <a:pt x="561" y="1917"/>
                  </a:lnTo>
                  <a:cubicBezTo>
                    <a:pt x="697" y="1842"/>
                    <a:pt x="867" y="1748"/>
                    <a:pt x="1053" y="1625"/>
                  </a:cubicBezTo>
                  <a:cubicBezTo>
                    <a:pt x="1241" y="1747"/>
                    <a:pt x="1404" y="1837"/>
                    <a:pt x="1548" y="1917"/>
                  </a:cubicBezTo>
                  <a:lnTo>
                    <a:pt x="1599" y="1945"/>
                  </a:lnTo>
                  <a:cubicBezTo>
                    <a:pt x="1609" y="1951"/>
                    <a:pt x="1622" y="1954"/>
                    <a:pt x="1635" y="1954"/>
                  </a:cubicBezTo>
                  <a:cubicBezTo>
                    <a:pt x="1682" y="1954"/>
                    <a:pt x="1718" y="1911"/>
                    <a:pt x="1708" y="1865"/>
                  </a:cubicBezTo>
                  <a:cubicBezTo>
                    <a:pt x="1670" y="1674"/>
                    <a:pt x="1620" y="1473"/>
                    <a:pt x="1561" y="1270"/>
                  </a:cubicBezTo>
                  <a:cubicBezTo>
                    <a:pt x="1739" y="1136"/>
                    <a:pt x="1907" y="987"/>
                    <a:pt x="2065" y="828"/>
                  </a:cubicBezTo>
                  <a:cubicBezTo>
                    <a:pt x="2108" y="783"/>
                    <a:pt x="2081" y="709"/>
                    <a:pt x="2020" y="702"/>
                  </a:cubicBezTo>
                  <a:cubicBezTo>
                    <a:pt x="1863" y="685"/>
                    <a:pt x="1639" y="673"/>
                    <a:pt x="1374" y="667"/>
                  </a:cubicBezTo>
                  <a:cubicBezTo>
                    <a:pt x="1285" y="409"/>
                    <a:pt x="1195" y="185"/>
                    <a:pt x="1121" y="39"/>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3"/>
            <p:cNvSpPr/>
            <p:nvPr/>
          </p:nvSpPr>
          <p:spPr>
            <a:xfrm rot="-5400000">
              <a:off x="5980530" y="4778373"/>
              <a:ext cx="212798" cy="200130"/>
            </a:xfrm>
            <a:custGeom>
              <a:avLst/>
              <a:gdLst/>
              <a:ahLst/>
              <a:cxnLst/>
              <a:rect l="l" t="t" r="r" b="b"/>
              <a:pathLst>
                <a:path w="1579" h="1485" extrusionOk="0">
                  <a:moveTo>
                    <a:pt x="789" y="1"/>
                  </a:moveTo>
                  <a:cubicBezTo>
                    <a:pt x="733" y="129"/>
                    <a:pt x="672" y="291"/>
                    <a:pt x="610" y="469"/>
                  </a:cubicBezTo>
                  <a:cubicBezTo>
                    <a:pt x="591" y="526"/>
                    <a:pt x="536" y="565"/>
                    <a:pt x="476" y="568"/>
                  </a:cubicBezTo>
                  <a:cubicBezTo>
                    <a:pt x="296" y="571"/>
                    <a:pt x="134" y="578"/>
                    <a:pt x="1" y="587"/>
                  </a:cubicBezTo>
                  <a:cubicBezTo>
                    <a:pt x="110" y="688"/>
                    <a:pt x="238" y="798"/>
                    <a:pt x="375" y="903"/>
                  </a:cubicBezTo>
                  <a:cubicBezTo>
                    <a:pt x="423" y="939"/>
                    <a:pt x="442" y="1000"/>
                    <a:pt x="426" y="1058"/>
                  </a:cubicBezTo>
                  <a:cubicBezTo>
                    <a:pt x="385" y="1204"/>
                    <a:pt x="348" y="1348"/>
                    <a:pt x="317" y="1485"/>
                  </a:cubicBezTo>
                  <a:cubicBezTo>
                    <a:pt x="435" y="1419"/>
                    <a:pt x="565" y="1344"/>
                    <a:pt x="710" y="1250"/>
                  </a:cubicBezTo>
                  <a:cubicBezTo>
                    <a:pt x="734" y="1235"/>
                    <a:pt x="762" y="1227"/>
                    <a:pt x="790" y="1227"/>
                  </a:cubicBezTo>
                  <a:cubicBezTo>
                    <a:pt x="817" y="1227"/>
                    <a:pt x="845" y="1235"/>
                    <a:pt x="869" y="1250"/>
                  </a:cubicBezTo>
                  <a:cubicBezTo>
                    <a:pt x="1014" y="1343"/>
                    <a:pt x="1145" y="1419"/>
                    <a:pt x="1262" y="1485"/>
                  </a:cubicBezTo>
                  <a:cubicBezTo>
                    <a:pt x="1231" y="1347"/>
                    <a:pt x="1195" y="1204"/>
                    <a:pt x="1153" y="1058"/>
                  </a:cubicBezTo>
                  <a:cubicBezTo>
                    <a:pt x="1137" y="1000"/>
                    <a:pt x="1158" y="939"/>
                    <a:pt x="1204" y="903"/>
                  </a:cubicBezTo>
                  <a:cubicBezTo>
                    <a:pt x="1341" y="797"/>
                    <a:pt x="1469" y="689"/>
                    <a:pt x="1578" y="587"/>
                  </a:cubicBezTo>
                  <a:cubicBezTo>
                    <a:pt x="1446" y="578"/>
                    <a:pt x="1283" y="571"/>
                    <a:pt x="1104" y="566"/>
                  </a:cubicBezTo>
                  <a:cubicBezTo>
                    <a:pt x="1043" y="565"/>
                    <a:pt x="988" y="526"/>
                    <a:pt x="969" y="469"/>
                  </a:cubicBezTo>
                  <a:lnTo>
                    <a:pt x="967" y="469"/>
                  </a:lnTo>
                  <a:cubicBezTo>
                    <a:pt x="906" y="291"/>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3"/>
            <p:cNvSpPr/>
            <p:nvPr/>
          </p:nvSpPr>
          <p:spPr>
            <a:xfrm rot="-5400000">
              <a:off x="5942727" y="4746500"/>
              <a:ext cx="284090" cy="264010"/>
            </a:xfrm>
            <a:custGeom>
              <a:avLst/>
              <a:gdLst/>
              <a:ahLst/>
              <a:cxnLst/>
              <a:rect l="l" t="t" r="r" b="b"/>
              <a:pathLst>
                <a:path w="2108" h="1959" extrusionOk="0">
                  <a:moveTo>
                    <a:pt x="1054" y="254"/>
                  </a:moveTo>
                  <a:cubicBezTo>
                    <a:pt x="1110" y="382"/>
                    <a:pt x="1171" y="544"/>
                    <a:pt x="1232" y="721"/>
                  </a:cubicBezTo>
                  <a:cubicBezTo>
                    <a:pt x="1252" y="779"/>
                    <a:pt x="1307" y="818"/>
                    <a:pt x="1368" y="819"/>
                  </a:cubicBezTo>
                  <a:cubicBezTo>
                    <a:pt x="1547" y="824"/>
                    <a:pt x="1710" y="831"/>
                    <a:pt x="1842" y="840"/>
                  </a:cubicBezTo>
                  <a:cubicBezTo>
                    <a:pt x="1733" y="941"/>
                    <a:pt x="1605" y="1050"/>
                    <a:pt x="1469" y="1156"/>
                  </a:cubicBezTo>
                  <a:cubicBezTo>
                    <a:pt x="1421" y="1192"/>
                    <a:pt x="1401" y="1253"/>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6"/>
                    <a:pt x="699" y="1672"/>
                    <a:pt x="581" y="1738"/>
                  </a:cubicBezTo>
                  <a:cubicBezTo>
                    <a:pt x="612" y="1601"/>
                    <a:pt x="649" y="1457"/>
                    <a:pt x="691" y="1311"/>
                  </a:cubicBezTo>
                  <a:cubicBezTo>
                    <a:pt x="707" y="1253"/>
                    <a:pt x="686" y="1192"/>
                    <a:pt x="639" y="1156"/>
                  </a:cubicBezTo>
                  <a:cubicBezTo>
                    <a:pt x="502" y="1050"/>
                    <a:pt x="373" y="942"/>
                    <a:pt x="264" y="840"/>
                  </a:cubicBezTo>
                  <a:cubicBezTo>
                    <a:pt x="398" y="831"/>
                    <a:pt x="561" y="824"/>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8"/>
                    <a:pt x="89" y="706"/>
                  </a:cubicBezTo>
                  <a:cubicBezTo>
                    <a:pt x="28" y="712"/>
                    <a:pt x="0" y="787"/>
                    <a:pt x="43" y="831"/>
                  </a:cubicBezTo>
                  <a:cubicBezTo>
                    <a:pt x="200" y="990"/>
                    <a:pt x="369" y="1137"/>
                    <a:pt x="547" y="1270"/>
                  </a:cubicBezTo>
                  <a:cubicBezTo>
                    <a:pt x="488" y="1478"/>
                    <a:pt x="439" y="1680"/>
                    <a:pt x="400" y="1869"/>
                  </a:cubicBezTo>
                  <a:cubicBezTo>
                    <a:pt x="390" y="1918"/>
                    <a:pt x="429" y="1958"/>
                    <a:pt x="474" y="1958"/>
                  </a:cubicBezTo>
                  <a:cubicBezTo>
                    <a:pt x="486" y="1958"/>
                    <a:pt x="498"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8" y="1918"/>
                    <a:pt x="1708" y="1869"/>
                  </a:cubicBezTo>
                  <a:cubicBezTo>
                    <a:pt x="1670" y="1677"/>
                    <a:pt x="1620" y="1477"/>
                    <a:pt x="1561" y="1274"/>
                  </a:cubicBezTo>
                  <a:cubicBezTo>
                    <a:pt x="1739" y="1138"/>
                    <a:pt x="1907" y="991"/>
                    <a:pt x="2065" y="831"/>
                  </a:cubicBezTo>
                  <a:cubicBezTo>
                    <a:pt x="2108" y="787"/>
                    <a:pt x="2081" y="712"/>
                    <a:pt x="2020" y="706"/>
                  </a:cubicBezTo>
                  <a:cubicBezTo>
                    <a:pt x="1864" y="688"/>
                    <a:pt x="1641" y="677"/>
                    <a:pt x="1374" y="671"/>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4" name="Google Shape;1744;p13"/>
          <p:cNvSpPr txBox="1">
            <a:spLocks noGrp="1"/>
          </p:cNvSpPr>
          <p:nvPr>
            <p:ph type="title"/>
          </p:nvPr>
        </p:nvSpPr>
        <p:spPr>
          <a:xfrm>
            <a:off x="1803232" y="1265800"/>
            <a:ext cx="2715600" cy="923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accent4"/>
              </a:buClr>
              <a:buSzPts val="2400"/>
              <a:buNone/>
              <a:defRPr sz="2400">
                <a:solidFill>
                  <a:schemeClr val="accent4"/>
                </a:solidFill>
              </a:defRPr>
            </a:lvl1pPr>
            <a:lvl2pPr lvl="1" rtl="0">
              <a:spcBef>
                <a:spcPts val="0"/>
              </a:spcBef>
              <a:spcAft>
                <a:spcPts val="0"/>
              </a:spcAft>
              <a:buClr>
                <a:schemeClr val="accent4"/>
              </a:buClr>
              <a:buSzPts val="2400"/>
              <a:buNone/>
              <a:defRPr sz="2400">
                <a:solidFill>
                  <a:schemeClr val="accent4"/>
                </a:solidFill>
              </a:defRPr>
            </a:lvl2pPr>
            <a:lvl3pPr lvl="2" rtl="0">
              <a:spcBef>
                <a:spcPts val="0"/>
              </a:spcBef>
              <a:spcAft>
                <a:spcPts val="0"/>
              </a:spcAft>
              <a:buClr>
                <a:schemeClr val="accent4"/>
              </a:buClr>
              <a:buSzPts val="2400"/>
              <a:buNone/>
              <a:defRPr sz="2400">
                <a:solidFill>
                  <a:schemeClr val="accent4"/>
                </a:solidFill>
              </a:defRPr>
            </a:lvl3pPr>
            <a:lvl4pPr lvl="3" rtl="0">
              <a:spcBef>
                <a:spcPts val="0"/>
              </a:spcBef>
              <a:spcAft>
                <a:spcPts val="0"/>
              </a:spcAft>
              <a:buClr>
                <a:schemeClr val="accent4"/>
              </a:buClr>
              <a:buSzPts val="2400"/>
              <a:buNone/>
              <a:defRPr sz="2400">
                <a:solidFill>
                  <a:schemeClr val="accent4"/>
                </a:solidFill>
              </a:defRPr>
            </a:lvl4pPr>
            <a:lvl5pPr lvl="4" rtl="0">
              <a:spcBef>
                <a:spcPts val="0"/>
              </a:spcBef>
              <a:spcAft>
                <a:spcPts val="0"/>
              </a:spcAft>
              <a:buClr>
                <a:schemeClr val="accent4"/>
              </a:buClr>
              <a:buSzPts val="2400"/>
              <a:buNone/>
              <a:defRPr sz="2400">
                <a:solidFill>
                  <a:schemeClr val="accent4"/>
                </a:solidFill>
              </a:defRPr>
            </a:lvl5pPr>
            <a:lvl6pPr lvl="5" rtl="0">
              <a:spcBef>
                <a:spcPts val="0"/>
              </a:spcBef>
              <a:spcAft>
                <a:spcPts val="0"/>
              </a:spcAft>
              <a:buClr>
                <a:schemeClr val="accent4"/>
              </a:buClr>
              <a:buSzPts val="2400"/>
              <a:buNone/>
              <a:defRPr sz="2400">
                <a:solidFill>
                  <a:schemeClr val="accent4"/>
                </a:solidFill>
              </a:defRPr>
            </a:lvl6pPr>
            <a:lvl7pPr lvl="6" rtl="0">
              <a:spcBef>
                <a:spcPts val="0"/>
              </a:spcBef>
              <a:spcAft>
                <a:spcPts val="0"/>
              </a:spcAft>
              <a:buClr>
                <a:schemeClr val="accent4"/>
              </a:buClr>
              <a:buSzPts val="2400"/>
              <a:buNone/>
              <a:defRPr sz="2400">
                <a:solidFill>
                  <a:schemeClr val="accent4"/>
                </a:solidFill>
              </a:defRPr>
            </a:lvl7pPr>
            <a:lvl8pPr lvl="7" rtl="0">
              <a:spcBef>
                <a:spcPts val="0"/>
              </a:spcBef>
              <a:spcAft>
                <a:spcPts val="0"/>
              </a:spcAft>
              <a:buClr>
                <a:schemeClr val="accent4"/>
              </a:buClr>
              <a:buSzPts val="2400"/>
              <a:buNone/>
              <a:defRPr sz="2400">
                <a:solidFill>
                  <a:schemeClr val="accent4"/>
                </a:solidFill>
              </a:defRPr>
            </a:lvl8pPr>
            <a:lvl9pPr lvl="8" rtl="0">
              <a:spcBef>
                <a:spcPts val="0"/>
              </a:spcBef>
              <a:spcAft>
                <a:spcPts val="0"/>
              </a:spcAft>
              <a:buClr>
                <a:schemeClr val="accent4"/>
              </a:buClr>
              <a:buSzPts val="2400"/>
              <a:buNone/>
              <a:defRPr sz="2400">
                <a:solidFill>
                  <a:schemeClr val="accent4"/>
                </a:solidFill>
              </a:defRPr>
            </a:lvl9pPr>
          </a:lstStyle>
          <a:p>
            <a:endParaRPr/>
          </a:p>
        </p:txBody>
      </p:sp>
      <p:sp>
        <p:nvSpPr>
          <p:cNvPr id="1745" name="Google Shape;1745;p13"/>
          <p:cNvSpPr txBox="1">
            <a:spLocks noGrp="1"/>
          </p:cNvSpPr>
          <p:nvPr>
            <p:ph type="title" idx="2" hasCustomPrompt="1"/>
          </p:nvPr>
        </p:nvSpPr>
        <p:spPr>
          <a:xfrm>
            <a:off x="720000" y="144275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4800"/>
              <a:buNone/>
              <a:defRPr sz="4800">
                <a:solidFill>
                  <a:schemeClr val="accent6"/>
                </a:solidFill>
              </a:defRPr>
            </a:lvl1pPr>
            <a:lvl2pPr lvl="1" rtl="0">
              <a:spcBef>
                <a:spcPts val="0"/>
              </a:spcBef>
              <a:spcAft>
                <a:spcPts val="0"/>
              </a:spcAft>
              <a:buClr>
                <a:schemeClr val="accent6"/>
              </a:buClr>
              <a:buSzPts val="4800"/>
              <a:buNone/>
              <a:defRPr sz="4800">
                <a:solidFill>
                  <a:schemeClr val="accent6"/>
                </a:solidFill>
              </a:defRPr>
            </a:lvl2pPr>
            <a:lvl3pPr lvl="2" rtl="0">
              <a:spcBef>
                <a:spcPts val="0"/>
              </a:spcBef>
              <a:spcAft>
                <a:spcPts val="0"/>
              </a:spcAft>
              <a:buClr>
                <a:schemeClr val="accent6"/>
              </a:buClr>
              <a:buSzPts val="4800"/>
              <a:buNone/>
              <a:defRPr sz="4800">
                <a:solidFill>
                  <a:schemeClr val="accent6"/>
                </a:solidFill>
              </a:defRPr>
            </a:lvl3pPr>
            <a:lvl4pPr lvl="3" rtl="0">
              <a:spcBef>
                <a:spcPts val="0"/>
              </a:spcBef>
              <a:spcAft>
                <a:spcPts val="0"/>
              </a:spcAft>
              <a:buClr>
                <a:schemeClr val="accent6"/>
              </a:buClr>
              <a:buSzPts val="4800"/>
              <a:buNone/>
              <a:defRPr sz="4800">
                <a:solidFill>
                  <a:schemeClr val="accent6"/>
                </a:solidFill>
              </a:defRPr>
            </a:lvl4pPr>
            <a:lvl5pPr lvl="4" rtl="0">
              <a:spcBef>
                <a:spcPts val="0"/>
              </a:spcBef>
              <a:spcAft>
                <a:spcPts val="0"/>
              </a:spcAft>
              <a:buClr>
                <a:schemeClr val="accent6"/>
              </a:buClr>
              <a:buSzPts val="4800"/>
              <a:buNone/>
              <a:defRPr sz="4800">
                <a:solidFill>
                  <a:schemeClr val="accent6"/>
                </a:solidFill>
              </a:defRPr>
            </a:lvl5pPr>
            <a:lvl6pPr lvl="5" rtl="0">
              <a:spcBef>
                <a:spcPts val="0"/>
              </a:spcBef>
              <a:spcAft>
                <a:spcPts val="0"/>
              </a:spcAft>
              <a:buClr>
                <a:schemeClr val="accent6"/>
              </a:buClr>
              <a:buSzPts val="4800"/>
              <a:buNone/>
              <a:defRPr sz="4800">
                <a:solidFill>
                  <a:schemeClr val="accent6"/>
                </a:solidFill>
              </a:defRPr>
            </a:lvl6pPr>
            <a:lvl7pPr lvl="6" rtl="0">
              <a:spcBef>
                <a:spcPts val="0"/>
              </a:spcBef>
              <a:spcAft>
                <a:spcPts val="0"/>
              </a:spcAft>
              <a:buClr>
                <a:schemeClr val="accent6"/>
              </a:buClr>
              <a:buSzPts val="4800"/>
              <a:buNone/>
              <a:defRPr sz="4800">
                <a:solidFill>
                  <a:schemeClr val="accent6"/>
                </a:solidFill>
              </a:defRPr>
            </a:lvl7pPr>
            <a:lvl8pPr lvl="7" rtl="0">
              <a:spcBef>
                <a:spcPts val="0"/>
              </a:spcBef>
              <a:spcAft>
                <a:spcPts val="0"/>
              </a:spcAft>
              <a:buClr>
                <a:schemeClr val="accent6"/>
              </a:buClr>
              <a:buSzPts val="4800"/>
              <a:buNone/>
              <a:defRPr sz="4800">
                <a:solidFill>
                  <a:schemeClr val="accent6"/>
                </a:solidFill>
              </a:defRPr>
            </a:lvl8pPr>
            <a:lvl9pPr lvl="8" rtl="0">
              <a:spcBef>
                <a:spcPts val="0"/>
              </a:spcBef>
              <a:spcAft>
                <a:spcPts val="0"/>
              </a:spcAft>
              <a:buClr>
                <a:schemeClr val="accent6"/>
              </a:buClr>
              <a:buSzPts val="4800"/>
              <a:buNone/>
              <a:defRPr sz="4800">
                <a:solidFill>
                  <a:schemeClr val="accent6"/>
                </a:solidFill>
              </a:defRPr>
            </a:lvl9pPr>
          </a:lstStyle>
          <a:p>
            <a:r>
              <a:t>xx%</a:t>
            </a:r>
          </a:p>
        </p:txBody>
      </p:sp>
      <p:sp>
        <p:nvSpPr>
          <p:cNvPr id="1746" name="Google Shape;1746;p13"/>
          <p:cNvSpPr txBox="1">
            <a:spLocks noGrp="1"/>
          </p:cNvSpPr>
          <p:nvPr>
            <p:ph type="subTitle" idx="1"/>
          </p:nvPr>
        </p:nvSpPr>
        <p:spPr>
          <a:xfrm>
            <a:off x="1803232" y="2168638"/>
            <a:ext cx="2715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47" name="Google Shape;1747;p13"/>
          <p:cNvSpPr txBox="1">
            <a:spLocks noGrp="1"/>
          </p:cNvSpPr>
          <p:nvPr>
            <p:ph type="title" idx="3"/>
          </p:nvPr>
        </p:nvSpPr>
        <p:spPr>
          <a:xfrm>
            <a:off x="5838426" y="1271250"/>
            <a:ext cx="2743200" cy="923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accent4"/>
              </a:buClr>
              <a:buSzPts val="2400"/>
              <a:buNone/>
              <a:defRPr sz="2400">
                <a:solidFill>
                  <a:schemeClr val="accent4"/>
                </a:solidFill>
              </a:defRPr>
            </a:lvl1pPr>
            <a:lvl2pPr lvl="1" rtl="0">
              <a:spcBef>
                <a:spcPts val="0"/>
              </a:spcBef>
              <a:spcAft>
                <a:spcPts val="0"/>
              </a:spcAft>
              <a:buClr>
                <a:schemeClr val="accent4"/>
              </a:buClr>
              <a:buSzPts val="2400"/>
              <a:buNone/>
              <a:defRPr sz="2400">
                <a:solidFill>
                  <a:schemeClr val="accent4"/>
                </a:solidFill>
              </a:defRPr>
            </a:lvl2pPr>
            <a:lvl3pPr lvl="2" rtl="0">
              <a:spcBef>
                <a:spcPts val="0"/>
              </a:spcBef>
              <a:spcAft>
                <a:spcPts val="0"/>
              </a:spcAft>
              <a:buClr>
                <a:schemeClr val="accent4"/>
              </a:buClr>
              <a:buSzPts val="2400"/>
              <a:buNone/>
              <a:defRPr sz="2400">
                <a:solidFill>
                  <a:schemeClr val="accent4"/>
                </a:solidFill>
              </a:defRPr>
            </a:lvl3pPr>
            <a:lvl4pPr lvl="3" rtl="0">
              <a:spcBef>
                <a:spcPts val="0"/>
              </a:spcBef>
              <a:spcAft>
                <a:spcPts val="0"/>
              </a:spcAft>
              <a:buClr>
                <a:schemeClr val="accent4"/>
              </a:buClr>
              <a:buSzPts val="2400"/>
              <a:buNone/>
              <a:defRPr sz="2400">
                <a:solidFill>
                  <a:schemeClr val="accent4"/>
                </a:solidFill>
              </a:defRPr>
            </a:lvl4pPr>
            <a:lvl5pPr lvl="4" rtl="0">
              <a:spcBef>
                <a:spcPts val="0"/>
              </a:spcBef>
              <a:spcAft>
                <a:spcPts val="0"/>
              </a:spcAft>
              <a:buClr>
                <a:schemeClr val="accent4"/>
              </a:buClr>
              <a:buSzPts val="2400"/>
              <a:buNone/>
              <a:defRPr sz="2400">
                <a:solidFill>
                  <a:schemeClr val="accent4"/>
                </a:solidFill>
              </a:defRPr>
            </a:lvl5pPr>
            <a:lvl6pPr lvl="5" rtl="0">
              <a:spcBef>
                <a:spcPts val="0"/>
              </a:spcBef>
              <a:spcAft>
                <a:spcPts val="0"/>
              </a:spcAft>
              <a:buClr>
                <a:schemeClr val="accent4"/>
              </a:buClr>
              <a:buSzPts val="2400"/>
              <a:buNone/>
              <a:defRPr sz="2400">
                <a:solidFill>
                  <a:schemeClr val="accent4"/>
                </a:solidFill>
              </a:defRPr>
            </a:lvl6pPr>
            <a:lvl7pPr lvl="6" rtl="0">
              <a:spcBef>
                <a:spcPts val="0"/>
              </a:spcBef>
              <a:spcAft>
                <a:spcPts val="0"/>
              </a:spcAft>
              <a:buClr>
                <a:schemeClr val="accent4"/>
              </a:buClr>
              <a:buSzPts val="2400"/>
              <a:buNone/>
              <a:defRPr sz="2400">
                <a:solidFill>
                  <a:schemeClr val="accent4"/>
                </a:solidFill>
              </a:defRPr>
            </a:lvl7pPr>
            <a:lvl8pPr lvl="7" rtl="0">
              <a:spcBef>
                <a:spcPts val="0"/>
              </a:spcBef>
              <a:spcAft>
                <a:spcPts val="0"/>
              </a:spcAft>
              <a:buClr>
                <a:schemeClr val="accent4"/>
              </a:buClr>
              <a:buSzPts val="2400"/>
              <a:buNone/>
              <a:defRPr sz="2400">
                <a:solidFill>
                  <a:schemeClr val="accent4"/>
                </a:solidFill>
              </a:defRPr>
            </a:lvl8pPr>
            <a:lvl9pPr lvl="8" rtl="0">
              <a:spcBef>
                <a:spcPts val="0"/>
              </a:spcBef>
              <a:spcAft>
                <a:spcPts val="0"/>
              </a:spcAft>
              <a:buClr>
                <a:schemeClr val="accent4"/>
              </a:buClr>
              <a:buSzPts val="2400"/>
              <a:buNone/>
              <a:defRPr sz="2400">
                <a:solidFill>
                  <a:schemeClr val="accent4"/>
                </a:solidFill>
              </a:defRPr>
            </a:lvl9pPr>
          </a:lstStyle>
          <a:p>
            <a:endParaRPr/>
          </a:p>
        </p:txBody>
      </p:sp>
      <p:sp>
        <p:nvSpPr>
          <p:cNvPr id="1748" name="Google Shape;1748;p13"/>
          <p:cNvSpPr txBox="1">
            <a:spLocks noGrp="1"/>
          </p:cNvSpPr>
          <p:nvPr>
            <p:ph type="title" idx="4" hasCustomPrompt="1"/>
          </p:nvPr>
        </p:nvSpPr>
        <p:spPr>
          <a:xfrm>
            <a:off x="4678975" y="14482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4800"/>
              <a:buNone/>
              <a:defRPr sz="4800">
                <a:solidFill>
                  <a:schemeClr val="accent6"/>
                </a:solidFill>
              </a:defRPr>
            </a:lvl1pPr>
            <a:lvl2pPr lvl="1" rtl="0">
              <a:spcBef>
                <a:spcPts val="0"/>
              </a:spcBef>
              <a:spcAft>
                <a:spcPts val="0"/>
              </a:spcAft>
              <a:buClr>
                <a:schemeClr val="accent6"/>
              </a:buClr>
              <a:buSzPts val="4800"/>
              <a:buNone/>
              <a:defRPr sz="4800">
                <a:solidFill>
                  <a:schemeClr val="accent6"/>
                </a:solidFill>
              </a:defRPr>
            </a:lvl2pPr>
            <a:lvl3pPr lvl="2" rtl="0">
              <a:spcBef>
                <a:spcPts val="0"/>
              </a:spcBef>
              <a:spcAft>
                <a:spcPts val="0"/>
              </a:spcAft>
              <a:buClr>
                <a:schemeClr val="accent6"/>
              </a:buClr>
              <a:buSzPts val="4800"/>
              <a:buNone/>
              <a:defRPr sz="4800">
                <a:solidFill>
                  <a:schemeClr val="accent6"/>
                </a:solidFill>
              </a:defRPr>
            </a:lvl3pPr>
            <a:lvl4pPr lvl="3" rtl="0">
              <a:spcBef>
                <a:spcPts val="0"/>
              </a:spcBef>
              <a:spcAft>
                <a:spcPts val="0"/>
              </a:spcAft>
              <a:buClr>
                <a:schemeClr val="accent6"/>
              </a:buClr>
              <a:buSzPts val="4800"/>
              <a:buNone/>
              <a:defRPr sz="4800">
                <a:solidFill>
                  <a:schemeClr val="accent6"/>
                </a:solidFill>
              </a:defRPr>
            </a:lvl4pPr>
            <a:lvl5pPr lvl="4" rtl="0">
              <a:spcBef>
                <a:spcPts val="0"/>
              </a:spcBef>
              <a:spcAft>
                <a:spcPts val="0"/>
              </a:spcAft>
              <a:buClr>
                <a:schemeClr val="accent6"/>
              </a:buClr>
              <a:buSzPts val="4800"/>
              <a:buNone/>
              <a:defRPr sz="4800">
                <a:solidFill>
                  <a:schemeClr val="accent6"/>
                </a:solidFill>
              </a:defRPr>
            </a:lvl5pPr>
            <a:lvl6pPr lvl="5" rtl="0">
              <a:spcBef>
                <a:spcPts val="0"/>
              </a:spcBef>
              <a:spcAft>
                <a:spcPts val="0"/>
              </a:spcAft>
              <a:buClr>
                <a:schemeClr val="accent6"/>
              </a:buClr>
              <a:buSzPts val="4800"/>
              <a:buNone/>
              <a:defRPr sz="4800">
                <a:solidFill>
                  <a:schemeClr val="accent6"/>
                </a:solidFill>
              </a:defRPr>
            </a:lvl6pPr>
            <a:lvl7pPr lvl="6" rtl="0">
              <a:spcBef>
                <a:spcPts val="0"/>
              </a:spcBef>
              <a:spcAft>
                <a:spcPts val="0"/>
              </a:spcAft>
              <a:buClr>
                <a:schemeClr val="accent6"/>
              </a:buClr>
              <a:buSzPts val="4800"/>
              <a:buNone/>
              <a:defRPr sz="4800">
                <a:solidFill>
                  <a:schemeClr val="accent6"/>
                </a:solidFill>
              </a:defRPr>
            </a:lvl7pPr>
            <a:lvl8pPr lvl="7" rtl="0">
              <a:spcBef>
                <a:spcPts val="0"/>
              </a:spcBef>
              <a:spcAft>
                <a:spcPts val="0"/>
              </a:spcAft>
              <a:buClr>
                <a:schemeClr val="accent6"/>
              </a:buClr>
              <a:buSzPts val="4800"/>
              <a:buNone/>
              <a:defRPr sz="4800">
                <a:solidFill>
                  <a:schemeClr val="accent6"/>
                </a:solidFill>
              </a:defRPr>
            </a:lvl8pPr>
            <a:lvl9pPr lvl="8" rtl="0">
              <a:spcBef>
                <a:spcPts val="0"/>
              </a:spcBef>
              <a:spcAft>
                <a:spcPts val="0"/>
              </a:spcAft>
              <a:buClr>
                <a:schemeClr val="accent6"/>
              </a:buClr>
              <a:buSzPts val="4800"/>
              <a:buNone/>
              <a:defRPr sz="4800">
                <a:solidFill>
                  <a:schemeClr val="accent6"/>
                </a:solidFill>
              </a:defRPr>
            </a:lvl9pPr>
          </a:lstStyle>
          <a:p>
            <a:r>
              <a:t>xx%</a:t>
            </a:r>
          </a:p>
        </p:txBody>
      </p:sp>
      <p:sp>
        <p:nvSpPr>
          <p:cNvPr id="1749" name="Google Shape;1749;p13"/>
          <p:cNvSpPr txBox="1">
            <a:spLocks noGrp="1"/>
          </p:cNvSpPr>
          <p:nvPr>
            <p:ph type="subTitle" idx="5"/>
          </p:nvPr>
        </p:nvSpPr>
        <p:spPr>
          <a:xfrm>
            <a:off x="5838413" y="2174088"/>
            <a:ext cx="27432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50" name="Google Shape;1750;p13"/>
          <p:cNvSpPr txBox="1">
            <a:spLocks noGrp="1"/>
          </p:cNvSpPr>
          <p:nvPr>
            <p:ph type="title" idx="6"/>
          </p:nvPr>
        </p:nvSpPr>
        <p:spPr>
          <a:xfrm>
            <a:off x="1803219" y="3055200"/>
            <a:ext cx="2715600" cy="923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accent4"/>
              </a:buClr>
              <a:buSzPts val="2400"/>
              <a:buNone/>
              <a:defRPr sz="2400">
                <a:solidFill>
                  <a:schemeClr val="accent4"/>
                </a:solidFill>
              </a:defRPr>
            </a:lvl1pPr>
            <a:lvl2pPr lvl="1" rtl="0">
              <a:spcBef>
                <a:spcPts val="0"/>
              </a:spcBef>
              <a:spcAft>
                <a:spcPts val="0"/>
              </a:spcAft>
              <a:buClr>
                <a:schemeClr val="accent4"/>
              </a:buClr>
              <a:buSzPts val="2400"/>
              <a:buNone/>
              <a:defRPr sz="2400">
                <a:solidFill>
                  <a:schemeClr val="accent4"/>
                </a:solidFill>
              </a:defRPr>
            </a:lvl2pPr>
            <a:lvl3pPr lvl="2" rtl="0">
              <a:spcBef>
                <a:spcPts val="0"/>
              </a:spcBef>
              <a:spcAft>
                <a:spcPts val="0"/>
              </a:spcAft>
              <a:buClr>
                <a:schemeClr val="accent4"/>
              </a:buClr>
              <a:buSzPts val="2400"/>
              <a:buNone/>
              <a:defRPr sz="2400">
                <a:solidFill>
                  <a:schemeClr val="accent4"/>
                </a:solidFill>
              </a:defRPr>
            </a:lvl3pPr>
            <a:lvl4pPr lvl="3" rtl="0">
              <a:spcBef>
                <a:spcPts val="0"/>
              </a:spcBef>
              <a:spcAft>
                <a:spcPts val="0"/>
              </a:spcAft>
              <a:buClr>
                <a:schemeClr val="accent4"/>
              </a:buClr>
              <a:buSzPts val="2400"/>
              <a:buNone/>
              <a:defRPr sz="2400">
                <a:solidFill>
                  <a:schemeClr val="accent4"/>
                </a:solidFill>
              </a:defRPr>
            </a:lvl4pPr>
            <a:lvl5pPr lvl="4" rtl="0">
              <a:spcBef>
                <a:spcPts val="0"/>
              </a:spcBef>
              <a:spcAft>
                <a:spcPts val="0"/>
              </a:spcAft>
              <a:buClr>
                <a:schemeClr val="accent4"/>
              </a:buClr>
              <a:buSzPts val="2400"/>
              <a:buNone/>
              <a:defRPr sz="2400">
                <a:solidFill>
                  <a:schemeClr val="accent4"/>
                </a:solidFill>
              </a:defRPr>
            </a:lvl5pPr>
            <a:lvl6pPr lvl="5" rtl="0">
              <a:spcBef>
                <a:spcPts val="0"/>
              </a:spcBef>
              <a:spcAft>
                <a:spcPts val="0"/>
              </a:spcAft>
              <a:buClr>
                <a:schemeClr val="accent4"/>
              </a:buClr>
              <a:buSzPts val="2400"/>
              <a:buNone/>
              <a:defRPr sz="2400">
                <a:solidFill>
                  <a:schemeClr val="accent4"/>
                </a:solidFill>
              </a:defRPr>
            </a:lvl6pPr>
            <a:lvl7pPr lvl="6" rtl="0">
              <a:spcBef>
                <a:spcPts val="0"/>
              </a:spcBef>
              <a:spcAft>
                <a:spcPts val="0"/>
              </a:spcAft>
              <a:buClr>
                <a:schemeClr val="accent4"/>
              </a:buClr>
              <a:buSzPts val="2400"/>
              <a:buNone/>
              <a:defRPr sz="2400">
                <a:solidFill>
                  <a:schemeClr val="accent4"/>
                </a:solidFill>
              </a:defRPr>
            </a:lvl7pPr>
            <a:lvl8pPr lvl="7" rtl="0">
              <a:spcBef>
                <a:spcPts val="0"/>
              </a:spcBef>
              <a:spcAft>
                <a:spcPts val="0"/>
              </a:spcAft>
              <a:buClr>
                <a:schemeClr val="accent4"/>
              </a:buClr>
              <a:buSzPts val="2400"/>
              <a:buNone/>
              <a:defRPr sz="2400">
                <a:solidFill>
                  <a:schemeClr val="accent4"/>
                </a:solidFill>
              </a:defRPr>
            </a:lvl8pPr>
            <a:lvl9pPr lvl="8" rtl="0">
              <a:spcBef>
                <a:spcPts val="0"/>
              </a:spcBef>
              <a:spcAft>
                <a:spcPts val="0"/>
              </a:spcAft>
              <a:buClr>
                <a:schemeClr val="accent4"/>
              </a:buClr>
              <a:buSzPts val="2400"/>
              <a:buNone/>
              <a:defRPr sz="2400">
                <a:solidFill>
                  <a:schemeClr val="accent4"/>
                </a:solidFill>
              </a:defRPr>
            </a:lvl9pPr>
          </a:lstStyle>
          <a:p>
            <a:endParaRPr/>
          </a:p>
        </p:txBody>
      </p:sp>
      <p:sp>
        <p:nvSpPr>
          <p:cNvPr id="1751" name="Google Shape;1751;p13"/>
          <p:cNvSpPr txBox="1">
            <a:spLocks noGrp="1"/>
          </p:cNvSpPr>
          <p:nvPr>
            <p:ph type="title" idx="7" hasCustomPrompt="1"/>
          </p:nvPr>
        </p:nvSpPr>
        <p:spPr>
          <a:xfrm>
            <a:off x="720000" y="323215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4800"/>
              <a:buNone/>
              <a:defRPr sz="4800">
                <a:solidFill>
                  <a:schemeClr val="accent6"/>
                </a:solidFill>
              </a:defRPr>
            </a:lvl1pPr>
            <a:lvl2pPr lvl="1" rtl="0">
              <a:spcBef>
                <a:spcPts val="0"/>
              </a:spcBef>
              <a:spcAft>
                <a:spcPts val="0"/>
              </a:spcAft>
              <a:buClr>
                <a:schemeClr val="accent6"/>
              </a:buClr>
              <a:buSzPts val="4800"/>
              <a:buNone/>
              <a:defRPr sz="4800">
                <a:solidFill>
                  <a:schemeClr val="accent6"/>
                </a:solidFill>
              </a:defRPr>
            </a:lvl2pPr>
            <a:lvl3pPr lvl="2" rtl="0">
              <a:spcBef>
                <a:spcPts val="0"/>
              </a:spcBef>
              <a:spcAft>
                <a:spcPts val="0"/>
              </a:spcAft>
              <a:buClr>
                <a:schemeClr val="accent6"/>
              </a:buClr>
              <a:buSzPts val="4800"/>
              <a:buNone/>
              <a:defRPr sz="4800">
                <a:solidFill>
                  <a:schemeClr val="accent6"/>
                </a:solidFill>
              </a:defRPr>
            </a:lvl3pPr>
            <a:lvl4pPr lvl="3" rtl="0">
              <a:spcBef>
                <a:spcPts val="0"/>
              </a:spcBef>
              <a:spcAft>
                <a:spcPts val="0"/>
              </a:spcAft>
              <a:buClr>
                <a:schemeClr val="accent6"/>
              </a:buClr>
              <a:buSzPts val="4800"/>
              <a:buNone/>
              <a:defRPr sz="4800">
                <a:solidFill>
                  <a:schemeClr val="accent6"/>
                </a:solidFill>
              </a:defRPr>
            </a:lvl4pPr>
            <a:lvl5pPr lvl="4" rtl="0">
              <a:spcBef>
                <a:spcPts val="0"/>
              </a:spcBef>
              <a:spcAft>
                <a:spcPts val="0"/>
              </a:spcAft>
              <a:buClr>
                <a:schemeClr val="accent6"/>
              </a:buClr>
              <a:buSzPts val="4800"/>
              <a:buNone/>
              <a:defRPr sz="4800">
                <a:solidFill>
                  <a:schemeClr val="accent6"/>
                </a:solidFill>
              </a:defRPr>
            </a:lvl5pPr>
            <a:lvl6pPr lvl="5" rtl="0">
              <a:spcBef>
                <a:spcPts val="0"/>
              </a:spcBef>
              <a:spcAft>
                <a:spcPts val="0"/>
              </a:spcAft>
              <a:buClr>
                <a:schemeClr val="accent6"/>
              </a:buClr>
              <a:buSzPts val="4800"/>
              <a:buNone/>
              <a:defRPr sz="4800">
                <a:solidFill>
                  <a:schemeClr val="accent6"/>
                </a:solidFill>
              </a:defRPr>
            </a:lvl6pPr>
            <a:lvl7pPr lvl="6" rtl="0">
              <a:spcBef>
                <a:spcPts val="0"/>
              </a:spcBef>
              <a:spcAft>
                <a:spcPts val="0"/>
              </a:spcAft>
              <a:buClr>
                <a:schemeClr val="accent6"/>
              </a:buClr>
              <a:buSzPts val="4800"/>
              <a:buNone/>
              <a:defRPr sz="4800">
                <a:solidFill>
                  <a:schemeClr val="accent6"/>
                </a:solidFill>
              </a:defRPr>
            </a:lvl7pPr>
            <a:lvl8pPr lvl="7" rtl="0">
              <a:spcBef>
                <a:spcPts val="0"/>
              </a:spcBef>
              <a:spcAft>
                <a:spcPts val="0"/>
              </a:spcAft>
              <a:buClr>
                <a:schemeClr val="accent6"/>
              </a:buClr>
              <a:buSzPts val="4800"/>
              <a:buNone/>
              <a:defRPr sz="4800">
                <a:solidFill>
                  <a:schemeClr val="accent6"/>
                </a:solidFill>
              </a:defRPr>
            </a:lvl8pPr>
            <a:lvl9pPr lvl="8" rtl="0">
              <a:spcBef>
                <a:spcPts val="0"/>
              </a:spcBef>
              <a:spcAft>
                <a:spcPts val="0"/>
              </a:spcAft>
              <a:buClr>
                <a:schemeClr val="accent6"/>
              </a:buClr>
              <a:buSzPts val="4800"/>
              <a:buNone/>
              <a:defRPr sz="4800">
                <a:solidFill>
                  <a:schemeClr val="accent6"/>
                </a:solidFill>
              </a:defRPr>
            </a:lvl9pPr>
          </a:lstStyle>
          <a:p>
            <a:r>
              <a:t>xx%</a:t>
            </a:r>
          </a:p>
        </p:txBody>
      </p:sp>
      <p:sp>
        <p:nvSpPr>
          <p:cNvPr id="1752" name="Google Shape;1752;p13"/>
          <p:cNvSpPr txBox="1">
            <a:spLocks noGrp="1"/>
          </p:cNvSpPr>
          <p:nvPr>
            <p:ph type="subTitle" idx="8"/>
          </p:nvPr>
        </p:nvSpPr>
        <p:spPr>
          <a:xfrm>
            <a:off x="1830897" y="3968350"/>
            <a:ext cx="2715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53" name="Google Shape;1753;p13"/>
          <p:cNvSpPr txBox="1">
            <a:spLocks noGrp="1"/>
          </p:cNvSpPr>
          <p:nvPr>
            <p:ph type="title" idx="9"/>
          </p:nvPr>
        </p:nvSpPr>
        <p:spPr>
          <a:xfrm>
            <a:off x="5838413" y="3060650"/>
            <a:ext cx="2720100" cy="923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accent4"/>
              </a:buClr>
              <a:buSzPts val="2400"/>
              <a:buNone/>
              <a:defRPr sz="2400">
                <a:solidFill>
                  <a:schemeClr val="accent4"/>
                </a:solidFill>
              </a:defRPr>
            </a:lvl1pPr>
            <a:lvl2pPr lvl="1" rtl="0">
              <a:spcBef>
                <a:spcPts val="0"/>
              </a:spcBef>
              <a:spcAft>
                <a:spcPts val="0"/>
              </a:spcAft>
              <a:buClr>
                <a:schemeClr val="accent4"/>
              </a:buClr>
              <a:buSzPts val="2400"/>
              <a:buNone/>
              <a:defRPr sz="2400">
                <a:solidFill>
                  <a:schemeClr val="accent4"/>
                </a:solidFill>
              </a:defRPr>
            </a:lvl2pPr>
            <a:lvl3pPr lvl="2" rtl="0">
              <a:spcBef>
                <a:spcPts val="0"/>
              </a:spcBef>
              <a:spcAft>
                <a:spcPts val="0"/>
              </a:spcAft>
              <a:buClr>
                <a:schemeClr val="accent4"/>
              </a:buClr>
              <a:buSzPts val="2400"/>
              <a:buNone/>
              <a:defRPr sz="2400">
                <a:solidFill>
                  <a:schemeClr val="accent4"/>
                </a:solidFill>
              </a:defRPr>
            </a:lvl3pPr>
            <a:lvl4pPr lvl="3" rtl="0">
              <a:spcBef>
                <a:spcPts val="0"/>
              </a:spcBef>
              <a:spcAft>
                <a:spcPts val="0"/>
              </a:spcAft>
              <a:buClr>
                <a:schemeClr val="accent4"/>
              </a:buClr>
              <a:buSzPts val="2400"/>
              <a:buNone/>
              <a:defRPr sz="2400">
                <a:solidFill>
                  <a:schemeClr val="accent4"/>
                </a:solidFill>
              </a:defRPr>
            </a:lvl4pPr>
            <a:lvl5pPr lvl="4" rtl="0">
              <a:spcBef>
                <a:spcPts val="0"/>
              </a:spcBef>
              <a:spcAft>
                <a:spcPts val="0"/>
              </a:spcAft>
              <a:buClr>
                <a:schemeClr val="accent4"/>
              </a:buClr>
              <a:buSzPts val="2400"/>
              <a:buNone/>
              <a:defRPr sz="2400">
                <a:solidFill>
                  <a:schemeClr val="accent4"/>
                </a:solidFill>
              </a:defRPr>
            </a:lvl5pPr>
            <a:lvl6pPr lvl="5" rtl="0">
              <a:spcBef>
                <a:spcPts val="0"/>
              </a:spcBef>
              <a:spcAft>
                <a:spcPts val="0"/>
              </a:spcAft>
              <a:buClr>
                <a:schemeClr val="accent4"/>
              </a:buClr>
              <a:buSzPts val="2400"/>
              <a:buNone/>
              <a:defRPr sz="2400">
                <a:solidFill>
                  <a:schemeClr val="accent4"/>
                </a:solidFill>
              </a:defRPr>
            </a:lvl6pPr>
            <a:lvl7pPr lvl="6" rtl="0">
              <a:spcBef>
                <a:spcPts val="0"/>
              </a:spcBef>
              <a:spcAft>
                <a:spcPts val="0"/>
              </a:spcAft>
              <a:buClr>
                <a:schemeClr val="accent4"/>
              </a:buClr>
              <a:buSzPts val="2400"/>
              <a:buNone/>
              <a:defRPr sz="2400">
                <a:solidFill>
                  <a:schemeClr val="accent4"/>
                </a:solidFill>
              </a:defRPr>
            </a:lvl7pPr>
            <a:lvl8pPr lvl="7" rtl="0">
              <a:spcBef>
                <a:spcPts val="0"/>
              </a:spcBef>
              <a:spcAft>
                <a:spcPts val="0"/>
              </a:spcAft>
              <a:buClr>
                <a:schemeClr val="accent4"/>
              </a:buClr>
              <a:buSzPts val="2400"/>
              <a:buNone/>
              <a:defRPr sz="2400">
                <a:solidFill>
                  <a:schemeClr val="accent4"/>
                </a:solidFill>
              </a:defRPr>
            </a:lvl8pPr>
            <a:lvl9pPr lvl="8" rtl="0">
              <a:spcBef>
                <a:spcPts val="0"/>
              </a:spcBef>
              <a:spcAft>
                <a:spcPts val="0"/>
              </a:spcAft>
              <a:buClr>
                <a:schemeClr val="accent4"/>
              </a:buClr>
              <a:buSzPts val="2400"/>
              <a:buNone/>
              <a:defRPr sz="2400">
                <a:solidFill>
                  <a:schemeClr val="accent4"/>
                </a:solidFill>
              </a:defRPr>
            </a:lvl9pPr>
          </a:lstStyle>
          <a:p>
            <a:endParaRPr/>
          </a:p>
        </p:txBody>
      </p:sp>
      <p:sp>
        <p:nvSpPr>
          <p:cNvPr id="1754" name="Google Shape;1754;p13"/>
          <p:cNvSpPr txBox="1">
            <a:spLocks noGrp="1"/>
          </p:cNvSpPr>
          <p:nvPr>
            <p:ph type="title" idx="13" hasCustomPrompt="1"/>
          </p:nvPr>
        </p:nvSpPr>
        <p:spPr>
          <a:xfrm>
            <a:off x="4678975" y="32376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4800"/>
              <a:buNone/>
              <a:defRPr sz="4800">
                <a:solidFill>
                  <a:schemeClr val="accent6"/>
                </a:solidFill>
              </a:defRPr>
            </a:lvl1pPr>
            <a:lvl2pPr lvl="1" rtl="0">
              <a:spcBef>
                <a:spcPts val="0"/>
              </a:spcBef>
              <a:spcAft>
                <a:spcPts val="0"/>
              </a:spcAft>
              <a:buClr>
                <a:schemeClr val="accent6"/>
              </a:buClr>
              <a:buSzPts val="4800"/>
              <a:buNone/>
              <a:defRPr sz="4800">
                <a:solidFill>
                  <a:schemeClr val="accent6"/>
                </a:solidFill>
              </a:defRPr>
            </a:lvl2pPr>
            <a:lvl3pPr lvl="2" rtl="0">
              <a:spcBef>
                <a:spcPts val="0"/>
              </a:spcBef>
              <a:spcAft>
                <a:spcPts val="0"/>
              </a:spcAft>
              <a:buClr>
                <a:schemeClr val="accent6"/>
              </a:buClr>
              <a:buSzPts val="4800"/>
              <a:buNone/>
              <a:defRPr sz="4800">
                <a:solidFill>
                  <a:schemeClr val="accent6"/>
                </a:solidFill>
              </a:defRPr>
            </a:lvl3pPr>
            <a:lvl4pPr lvl="3" rtl="0">
              <a:spcBef>
                <a:spcPts val="0"/>
              </a:spcBef>
              <a:spcAft>
                <a:spcPts val="0"/>
              </a:spcAft>
              <a:buClr>
                <a:schemeClr val="accent6"/>
              </a:buClr>
              <a:buSzPts val="4800"/>
              <a:buNone/>
              <a:defRPr sz="4800">
                <a:solidFill>
                  <a:schemeClr val="accent6"/>
                </a:solidFill>
              </a:defRPr>
            </a:lvl4pPr>
            <a:lvl5pPr lvl="4" rtl="0">
              <a:spcBef>
                <a:spcPts val="0"/>
              </a:spcBef>
              <a:spcAft>
                <a:spcPts val="0"/>
              </a:spcAft>
              <a:buClr>
                <a:schemeClr val="accent6"/>
              </a:buClr>
              <a:buSzPts val="4800"/>
              <a:buNone/>
              <a:defRPr sz="4800">
                <a:solidFill>
                  <a:schemeClr val="accent6"/>
                </a:solidFill>
              </a:defRPr>
            </a:lvl5pPr>
            <a:lvl6pPr lvl="5" rtl="0">
              <a:spcBef>
                <a:spcPts val="0"/>
              </a:spcBef>
              <a:spcAft>
                <a:spcPts val="0"/>
              </a:spcAft>
              <a:buClr>
                <a:schemeClr val="accent6"/>
              </a:buClr>
              <a:buSzPts val="4800"/>
              <a:buNone/>
              <a:defRPr sz="4800">
                <a:solidFill>
                  <a:schemeClr val="accent6"/>
                </a:solidFill>
              </a:defRPr>
            </a:lvl6pPr>
            <a:lvl7pPr lvl="6" rtl="0">
              <a:spcBef>
                <a:spcPts val="0"/>
              </a:spcBef>
              <a:spcAft>
                <a:spcPts val="0"/>
              </a:spcAft>
              <a:buClr>
                <a:schemeClr val="accent6"/>
              </a:buClr>
              <a:buSzPts val="4800"/>
              <a:buNone/>
              <a:defRPr sz="4800">
                <a:solidFill>
                  <a:schemeClr val="accent6"/>
                </a:solidFill>
              </a:defRPr>
            </a:lvl7pPr>
            <a:lvl8pPr lvl="7" rtl="0">
              <a:spcBef>
                <a:spcPts val="0"/>
              </a:spcBef>
              <a:spcAft>
                <a:spcPts val="0"/>
              </a:spcAft>
              <a:buClr>
                <a:schemeClr val="accent6"/>
              </a:buClr>
              <a:buSzPts val="4800"/>
              <a:buNone/>
              <a:defRPr sz="4800">
                <a:solidFill>
                  <a:schemeClr val="accent6"/>
                </a:solidFill>
              </a:defRPr>
            </a:lvl8pPr>
            <a:lvl9pPr lvl="8" rtl="0">
              <a:spcBef>
                <a:spcPts val="0"/>
              </a:spcBef>
              <a:spcAft>
                <a:spcPts val="0"/>
              </a:spcAft>
              <a:buClr>
                <a:schemeClr val="accent6"/>
              </a:buClr>
              <a:buSzPts val="4800"/>
              <a:buNone/>
              <a:defRPr sz="4800">
                <a:solidFill>
                  <a:schemeClr val="accent6"/>
                </a:solidFill>
              </a:defRPr>
            </a:lvl9pPr>
          </a:lstStyle>
          <a:p>
            <a:r>
              <a:t>xx%</a:t>
            </a:r>
          </a:p>
        </p:txBody>
      </p:sp>
      <p:sp>
        <p:nvSpPr>
          <p:cNvPr id="1755" name="Google Shape;1755;p13"/>
          <p:cNvSpPr txBox="1">
            <a:spLocks noGrp="1"/>
          </p:cNvSpPr>
          <p:nvPr>
            <p:ph type="subTitle" idx="14"/>
          </p:nvPr>
        </p:nvSpPr>
        <p:spPr>
          <a:xfrm>
            <a:off x="5866078" y="3973800"/>
            <a:ext cx="2715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56" name="Google Shape;1756;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757"/>
        <p:cNvGrpSpPr/>
        <p:nvPr/>
      </p:nvGrpSpPr>
      <p:grpSpPr>
        <a:xfrm>
          <a:off x="0" y="0"/>
          <a:ext cx="0" cy="0"/>
          <a:chOff x="0" y="0"/>
          <a:chExt cx="0" cy="0"/>
        </a:xfrm>
      </p:grpSpPr>
      <p:grpSp>
        <p:nvGrpSpPr>
          <p:cNvPr id="1758" name="Google Shape;1758;p14"/>
          <p:cNvGrpSpPr/>
          <p:nvPr/>
        </p:nvGrpSpPr>
        <p:grpSpPr>
          <a:xfrm>
            <a:off x="0" y="150"/>
            <a:ext cx="9144300" cy="5143500"/>
            <a:chOff x="0" y="150"/>
            <a:chExt cx="9144300" cy="5143500"/>
          </a:xfrm>
        </p:grpSpPr>
        <p:sp>
          <p:nvSpPr>
            <p:cNvPr id="1759" name="Google Shape;1759;p14"/>
            <p:cNvSpPr/>
            <p:nvPr/>
          </p:nvSpPr>
          <p:spPr>
            <a:xfrm>
              <a:off x="453672" y="1085"/>
              <a:ext cx="436299" cy="414899"/>
            </a:xfrm>
            <a:custGeom>
              <a:avLst/>
              <a:gdLst/>
              <a:ahLst/>
              <a:cxnLst/>
              <a:rect l="l" t="t" r="r" b="b"/>
              <a:pathLst>
                <a:path w="3712" h="3530" extrusionOk="0">
                  <a:moveTo>
                    <a:pt x="1856" y="1"/>
                  </a:moveTo>
                  <a:lnTo>
                    <a:pt x="1321" y="1215"/>
                  </a:lnTo>
                  <a:lnTo>
                    <a:pt x="0" y="1349"/>
                  </a:lnTo>
                  <a:lnTo>
                    <a:pt x="990" y="2232"/>
                  </a:lnTo>
                  <a:lnTo>
                    <a:pt x="709" y="3529"/>
                  </a:lnTo>
                  <a:lnTo>
                    <a:pt x="1856" y="2862"/>
                  </a:lnTo>
                  <a:lnTo>
                    <a:pt x="3003" y="3529"/>
                  </a:lnTo>
                  <a:lnTo>
                    <a:pt x="2721" y="2232"/>
                  </a:lnTo>
                  <a:lnTo>
                    <a:pt x="3711"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4"/>
            <p:cNvSpPr/>
            <p:nvPr/>
          </p:nvSpPr>
          <p:spPr>
            <a:xfrm>
              <a:off x="1127036" y="1085"/>
              <a:ext cx="436299" cy="414899"/>
            </a:xfrm>
            <a:custGeom>
              <a:avLst/>
              <a:gdLst/>
              <a:ahLst/>
              <a:cxnLst/>
              <a:rect l="l" t="t" r="r" b="b"/>
              <a:pathLst>
                <a:path w="3712" h="3530" extrusionOk="0">
                  <a:moveTo>
                    <a:pt x="1857" y="1"/>
                  </a:moveTo>
                  <a:lnTo>
                    <a:pt x="1321" y="1215"/>
                  </a:lnTo>
                  <a:lnTo>
                    <a:pt x="1" y="1349"/>
                  </a:lnTo>
                  <a:lnTo>
                    <a:pt x="991" y="2232"/>
                  </a:lnTo>
                  <a:lnTo>
                    <a:pt x="710" y="3529"/>
                  </a:lnTo>
                  <a:lnTo>
                    <a:pt x="710" y="3529"/>
                  </a:lnTo>
                  <a:lnTo>
                    <a:pt x="1857" y="2862"/>
                  </a:lnTo>
                  <a:lnTo>
                    <a:pt x="3003" y="3529"/>
                  </a:lnTo>
                  <a:lnTo>
                    <a:pt x="2722" y="2232"/>
                  </a:lnTo>
                  <a:lnTo>
                    <a:pt x="3712" y="1349"/>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4"/>
            <p:cNvSpPr/>
            <p:nvPr/>
          </p:nvSpPr>
          <p:spPr>
            <a:xfrm>
              <a:off x="1800635" y="1085"/>
              <a:ext cx="436064" cy="414899"/>
            </a:xfrm>
            <a:custGeom>
              <a:avLst/>
              <a:gdLst/>
              <a:ahLst/>
              <a:cxnLst/>
              <a:rect l="l" t="t" r="r" b="b"/>
              <a:pathLst>
                <a:path w="3710" h="3530" extrusionOk="0">
                  <a:moveTo>
                    <a:pt x="1855" y="1"/>
                  </a:moveTo>
                  <a:lnTo>
                    <a:pt x="1321" y="1215"/>
                  </a:lnTo>
                  <a:lnTo>
                    <a:pt x="0" y="1349"/>
                  </a:lnTo>
                  <a:lnTo>
                    <a:pt x="989" y="2232"/>
                  </a:lnTo>
                  <a:lnTo>
                    <a:pt x="708" y="3529"/>
                  </a:lnTo>
                  <a:lnTo>
                    <a:pt x="708" y="3529"/>
                  </a:lnTo>
                  <a:lnTo>
                    <a:pt x="1855" y="2862"/>
                  </a:lnTo>
                  <a:lnTo>
                    <a:pt x="3002" y="3529"/>
                  </a:lnTo>
                  <a:lnTo>
                    <a:pt x="2720" y="2232"/>
                  </a:lnTo>
                  <a:lnTo>
                    <a:pt x="3710" y="1349"/>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4"/>
            <p:cNvSpPr/>
            <p:nvPr/>
          </p:nvSpPr>
          <p:spPr>
            <a:xfrm>
              <a:off x="116932"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709" y="3530"/>
                  </a:lnTo>
                  <a:lnTo>
                    <a:pt x="1857" y="2861"/>
                  </a:lnTo>
                  <a:lnTo>
                    <a:pt x="3003"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4"/>
            <p:cNvSpPr/>
            <p:nvPr/>
          </p:nvSpPr>
          <p:spPr>
            <a:xfrm>
              <a:off x="790295"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709" y="3530"/>
                  </a:lnTo>
                  <a:lnTo>
                    <a:pt x="1857" y="2861"/>
                  </a:lnTo>
                  <a:lnTo>
                    <a:pt x="3004"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4"/>
            <p:cNvSpPr/>
            <p:nvPr/>
          </p:nvSpPr>
          <p:spPr>
            <a:xfrm>
              <a:off x="1463777" y="522471"/>
              <a:ext cx="436299" cy="415016"/>
            </a:xfrm>
            <a:custGeom>
              <a:avLst/>
              <a:gdLst/>
              <a:ahLst/>
              <a:cxnLst/>
              <a:rect l="l" t="t" r="r" b="b"/>
              <a:pathLst>
                <a:path w="3712" h="3531" extrusionOk="0">
                  <a:moveTo>
                    <a:pt x="1856" y="0"/>
                  </a:moveTo>
                  <a:lnTo>
                    <a:pt x="1322" y="1215"/>
                  </a:lnTo>
                  <a:lnTo>
                    <a:pt x="0" y="1348"/>
                  </a:lnTo>
                  <a:lnTo>
                    <a:pt x="990" y="2233"/>
                  </a:lnTo>
                  <a:lnTo>
                    <a:pt x="710" y="3530"/>
                  </a:lnTo>
                  <a:lnTo>
                    <a:pt x="1856" y="2861"/>
                  </a:lnTo>
                  <a:lnTo>
                    <a:pt x="3003" y="3530"/>
                  </a:lnTo>
                  <a:lnTo>
                    <a:pt x="3003" y="3530"/>
                  </a:lnTo>
                  <a:lnTo>
                    <a:pt x="2721" y="2233"/>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4"/>
            <p:cNvSpPr/>
            <p:nvPr/>
          </p:nvSpPr>
          <p:spPr>
            <a:xfrm>
              <a:off x="2137258"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709" y="3530"/>
                  </a:lnTo>
                  <a:lnTo>
                    <a:pt x="1856" y="2861"/>
                  </a:lnTo>
                  <a:lnTo>
                    <a:pt x="3002" y="3530"/>
                  </a:lnTo>
                  <a:lnTo>
                    <a:pt x="2722" y="2233"/>
                  </a:lnTo>
                  <a:lnTo>
                    <a:pt x="3712" y="1348"/>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4"/>
            <p:cNvSpPr/>
            <p:nvPr/>
          </p:nvSpPr>
          <p:spPr>
            <a:xfrm>
              <a:off x="2810739" y="522471"/>
              <a:ext cx="436182" cy="415016"/>
            </a:xfrm>
            <a:custGeom>
              <a:avLst/>
              <a:gdLst/>
              <a:ahLst/>
              <a:cxnLst/>
              <a:rect l="l" t="t" r="r" b="b"/>
              <a:pathLst>
                <a:path w="3711" h="3531" extrusionOk="0">
                  <a:moveTo>
                    <a:pt x="1855" y="0"/>
                  </a:moveTo>
                  <a:lnTo>
                    <a:pt x="1320" y="1215"/>
                  </a:lnTo>
                  <a:lnTo>
                    <a:pt x="0" y="1348"/>
                  </a:lnTo>
                  <a:lnTo>
                    <a:pt x="990" y="2233"/>
                  </a:lnTo>
                  <a:lnTo>
                    <a:pt x="708" y="3530"/>
                  </a:lnTo>
                  <a:lnTo>
                    <a:pt x="1855" y="2861"/>
                  </a:lnTo>
                  <a:lnTo>
                    <a:pt x="3001"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4"/>
            <p:cNvSpPr/>
            <p:nvPr/>
          </p:nvSpPr>
          <p:spPr>
            <a:xfrm>
              <a:off x="3484102" y="522471"/>
              <a:ext cx="436299" cy="415016"/>
            </a:xfrm>
            <a:custGeom>
              <a:avLst/>
              <a:gdLst/>
              <a:ahLst/>
              <a:cxnLst/>
              <a:rect l="l" t="t" r="r" b="b"/>
              <a:pathLst>
                <a:path w="3712" h="3531" extrusionOk="0">
                  <a:moveTo>
                    <a:pt x="1855" y="0"/>
                  </a:moveTo>
                  <a:lnTo>
                    <a:pt x="1321" y="1215"/>
                  </a:lnTo>
                  <a:lnTo>
                    <a:pt x="0" y="1348"/>
                  </a:lnTo>
                  <a:lnTo>
                    <a:pt x="990" y="2233"/>
                  </a:lnTo>
                  <a:lnTo>
                    <a:pt x="709" y="3530"/>
                  </a:lnTo>
                  <a:lnTo>
                    <a:pt x="1855" y="2861"/>
                  </a:lnTo>
                  <a:lnTo>
                    <a:pt x="3002"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4"/>
            <p:cNvSpPr/>
            <p:nvPr/>
          </p:nvSpPr>
          <p:spPr>
            <a:xfrm>
              <a:off x="4157466"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1857" y="2861"/>
                  </a:lnTo>
                  <a:lnTo>
                    <a:pt x="3003"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4"/>
            <p:cNvSpPr/>
            <p:nvPr/>
          </p:nvSpPr>
          <p:spPr>
            <a:xfrm>
              <a:off x="4830829" y="522471"/>
              <a:ext cx="436299" cy="415016"/>
            </a:xfrm>
            <a:custGeom>
              <a:avLst/>
              <a:gdLst/>
              <a:ahLst/>
              <a:cxnLst/>
              <a:rect l="l" t="t" r="r" b="b"/>
              <a:pathLst>
                <a:path w="3712" h="3531" extrusionOk="0">
                  <a:moveTo>
                    <a:pt x="1857" y="0"/>
                  </a:moveTo>
                  <a:lnTo>
                    <a:pt x="1321" y="1215"/>
                  </a:lnTo>
                  <a:lnTo>
                    <a:pt x="1" y="1348"/>
                  </a:lnTo>
                  <a:lnTo>
                    <a:pt x="991" y="2233"/>
                  </a:lnTo>
                  <a:lnTo>
                    <a:pt x="710" y="3530"/>
                  </a:lnTo>
                  <a:lnTo>
                    <a:pt x="1857" y="2861"/>
                  </a:lnTo>
                  <a:lnTo>
                    <a:pt x="3004"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4"/>
            <p:cNvSpPr/>
            <p:nvPr/>
          </p:nvSpPr>
          <p:spPr>
            <a:xfrm>
              <a:off x="5504310" y="522471"/>
              <a:ext cx="436299" cy="415016"/>
            </a:xfrm>
            <a:custGeom>
              <a:avLst/>
              <a:gdLst/>
              <a:ahLst/>
              <a:cxnLst/>
              <a:rect l="l" t="t" r="r" b="b"/>
              <a:pathLst>
                <a:path w="3712" h="3531" extrusionOk="0">
                  <a:moveTo>
                    <a:pt x="1856" y="0"/>
                  </a:moveTo>
                  <a:lnTo>
                    <a:pt x="1322" y="1215"/>
                  </a:lnTo>
                  <a:lnTo>
                    <a:pt x="0" y="1348"/>
                  </a:lnTo>
                  <a:lnTo>
                    <a:pt x="990" y="2233"/>
                  </a:lnTo>
                  <a:lnTo>
                    <a:pt x="710" y="3530"/>
                  </a:lnTo>
                  <a:lnTo>
                    <a:pt x="1856" y="2861"/>
                  </a:lnTo>
                  <a:lnTo>
                    <a:pt x="3003" y="3530"/>
                  </a:lnTo>
                  <a:lnTo>
                    <a:pt x="2721" y="2233"/>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4"/>
            <p:cNvSpPr/>
            <p:nvPr/>
          </p:nvSpPr>
          <p:spPr>
            <a:xfrm>
              <a:off x="6177791"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1856" y="2861"/>
                  </a:lnTo>
                  <a:lnTo>
                    <a:pt x="3002" y="3530"/>
                  </a:lnTo>
                  <a:lnTo>
                    <a:pt x="2722" y="2233"/>
                  </a:lnTo>
                  <a:lnTo>
                    <a:pt x="3712" y="1348"/>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4"/>
            <p:cNvSpPr/>
            <p:nvPr/>
          </p:nvSpPr>
          <p:spPr>
            <a:xfrm>
              <a:off x="6851155"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1856" y="2861"/>
                  </a:lnTo>
                  <a:lnTo>
                    <a:pt x="3002" y="3530"/>
                  </a:lnTo>
                  <a:lnTo>
                    <a:pt x="2722" y="2233"/>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4"/>
            <p:cNvSpPr/>
            <p:nvPr/>
          </p:nvSpPr>
          <p:spPr>
            <a:xfrm>
              <a:off x="2473998" y="1085"/>
              <a:ext cx="436299" cy="414899"/>
            </a:xfrm>
            <a:custGeom>
              <a:avLst/>
              <a:gdLst/>
              <a:ahLst/>
              <a:cxnLst/>
              <a:rect l="l" t="t" r="r" b="b"/>
              <a:pathLst>
                <a:path w="3712" h="3530" extrusionOk="0">
                  <a:moveTo>
                    <a:pt x="1855" y="1"/>
                  </a:moveTo>
                  <a:lnTo>
                    <a:pt x="1321" y="1215"/>
                  </a:lnTo>
                  <a:lnTo>
                    <a:pt x="0" y="1349"/>
                  </a:lnTo>
                  <a:lnTo>
                    <a:pt x="990" y="2232"/>
                  </a:lnTo>
                  <a:lnTo>
                    <a:pt x="709" y="3529"/>
                  </a:lnTo>
                  <a:lnTo>
                    <a:pt x="1855" y="2862"/>
                  </a:lnTo>
                  <a:lnTo>
                    <a:pt x="3002" y="3529"/>
                  </a:lnTo>
                  <a:lnTo>
                    <a:pt x="2721" y="2232"/>
                  </a:lnTo>
                  <a:lnTo>
                    <a:pt x="3711" y="1349"/>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4"/>
            <p:cNvSpPr/>
            <p:nvPr/>
          </p:nvSpPr>
          <p:spPr>
            <a:xfrm>
              <a:off x="3147362"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2" y="3529"/>
                  </a:lnTo>
                  <a:lnTo>
                    <a:pt x="2722" y="2232"/>
                  </a:lnTo>
                  <a:lnTo>
                    <a:pt x="3712" y="1349"/>
                  </a:lnTo>
                  <a:lnTo>
                    <a:pt x="2391" y="1215"/>
                  </a:lnTo>
                  <a:lnTo>
                    <a:pt x="1856" y="1"/>
                  </a:lnTo>
                  <a:close/>
                  <a:moveTo>
                    <a:pt x="709" y="3529"/>
                  </a:moveTo>
                  <a:lnTo>
                    <a:pt x="709" y="3529"/>
                  </a:lnTo>
                  <a:lnTo>
                    <a:pt x="709"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4"/>
            <p:cNvSpPr/>
            <p:nvPr/>
          </p:nvSpPr>
          <p:spPr>
            <a:xfrm>
              <a:off x="3820725"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4" y="3529"/>
                  </a:lnTo>
                  <a:lnTo>
                    <a:pt x="2722" y="2232"/>
                  </a:lnTo>
                  <a:lnTo>
                    <a:pt x="3712" y="1349"/>
                  </a:lnTo>
                  <a:lnTo>
                    <a:pt x="2391" y="1215"/>
                  </a:lnTo>
                  <a:lnTo>
                    <a:pt x="1856" y="1"/>
                  </a:lnTo>
                  <a:close/>
                  <a:moveTo>
                    <a:pt x="709" y="3529"/>
                  </a:moveTo>
                  <a:lnTo>
                    <a:pt x="709" y="3529"/>
                  </a:lnTo>
                  <a:lnTo>
                    <a:pt x="709" y="3529"/>
                  </a:lnTo>
                  <a:close/>
                  <a:moveTo>
                    <a:pt x="3004" y="3529"/>
                  </a:moveTo>
                  <a:lnTo>
                    <a:pt x="3004" y="3529"/>
                  </a:lnTo>
                  <a:lnTo>
                    <a:pt x="3004"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4"/>
            <p:cNvSpPr/>
            <p:nvPr/>
          </p:nvSpPr>
          <p:spPr>
            <a:xfrm>
              <a:off x="4494206" y="1085"/>
              <a:ext cx="436299" cy="414899"/>
            </a:xfrm>
            <a:custGeom>
              <a:avLst/>
              <a:gdLst/>
              <a:ahLst/>
              <a:cxnLst/>
              <a:rect l="l" t="t" r="r" b="b"/>
              <a:pathLst>
                <a:path w="3712" h="3530" extrusionOk="0">
                  <a:moveTo>
                    <a:pt x="1856" y="1"/>
                  </a:moveTo>
                  <a:lnTo>
                    <a:pt x="1321" y="1215"/>
                  </a:lnTo>
                  <a:lnTo>
                    <a:pt x="0" y="1349"/>
                  </a:lnTo>
                  <a:lnTo>
                    <a:pt x="990" y="2232"/>
                  </a:lnTo>
                  <a:lnTo>
                    <a:pt x="710" y="3529"/>
                  </a:lnTo>
                  <a:lnTo>
                    <a:pt x="1856" y="2862"/>
                  </a:lnTo>
                  <a:lnTo>
                    <a:pt x="3003" y="3529"/>
                  </a:lnTo>
                  <a:lnTo>
                    <a:pt x="2721" y="2232"/>
                  </a:lnTo>
                  <a:lnTo>
                    <a:pt x="3711"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4"/>
            <p:cNvSpPr/>
            <p:nvPr/>
          </p:nvSpPr>
          <p:spPr>
            <a:xfrm>
              <a:off x="5167570" y="1085"/>
              <a:ext cx="436299" cy="414899"/>
            </a:xfrm>
            <a:custGeom>
              <a:avLst/>
              <a:gdLst/>
              <a:ahLst/>
              <a:cxnLst/>
              <a:rect l="l" t="t" r="r" b="b"/>
              <a:pathLst>
                <a:path w="3712" h="3530" extrusionOk="0">
                  <a:moveTo>
                    <a:pt x="1857" y="1"/>
                  </a:moveTo>
                  <a:lnTo>
                    <a:pt x="1321" y="1215"/>
                  </a:lnTo>
                  <a:lnTo>
                    <a:pt x="1" y="1349"/>
                  </a:lnTo>
                  <a:lnTo>
                    <a:pt x="991" y="2232"/>
                  </a:lnTo>
                  <a:lnTo>
                    <a:pt x="710" y="3529"/>
                  </a:lnTo>
                  <a:lnTo>
                    <a:pt x="1857" y="2862"/>
                  </a:lnTo>
                  <a:lnTo>
                    <a:pt x="3003" y="3529"/>
                  </a:lnTo>
                  <a:lnTo>
                    <a:pt x="2721" y="2232"/>
                  </a:lnTo>
                  <a:lnTo>
                    <a:pt x="3712" y="1349"/>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4"/>
            <p:cNvSpPr/>
            <p:nvPr/>
          </p:nvSpPr>
          <p:spPr>
            <a:xfrm>
              <a:off x="5841168" y="1085"/>
              <a:ext cx="436064" cy="414899"/>
            </a:xfrm>
            <a:custGeom>
              <a:avLst/>
              <a:gdLst/>
              <a:ahLst/>
              <a:cxnLst/>
              <a:rect l="l" t="t" r="r" b="b"/>
              <a:pathLst>
                <a:path w="3710" h="3530" extrusionOk="0">
                  <a:moveTo>
                    <a:pt x="1855" y="1"/>
                  </a:moveTo>
                  <a:lnTo>
                    <a:pt x="1320" y="1215"/>
                  </a:lnTo>
                  <a:lnTo>
                    <a:pt x="0" y="1349"/>
                  </a:lnTo>
                  <a:lnTo>
                    <a:pt x="989" y="2232"/>
                  </a:lnTo>
                  <a:lnTo>
                    <a:pt x="708" y="3529"/>
                  </a:lnTo>
                  <a:lnTo>
                    <a:pt x="1855" y="2862"/>
                  </a:lnTo>
                  <a:lnTo>
                    <a:pt x="3001" y="3529"/>
                  </a:lnTo>
                  <a:lnTo>
                    <a:pt x="2721" y="2232"/>
                  </a:lnTo>
                  <a:lnTo>
                    <a:pt x="3710" y="1349"/>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4"/>
            <p:cNvSpPr/>
            <p:nvPr/>
          </p:nvSpPr>
          <p:spPr>
            <a:xfrm>
              <a:off x="6514532" y="1085"/>
              <a:ext cx="436299" cy="414899"/>
            </a:xfrm>
            <a:custGeom>
              <a:avLst/>
              <a:gdLst/>
              <a:ahLst/>
              <a:cxnLst/>
              <a:rect l="l" t="t" r="r" b="b"/>
              <a:pathLst>
                <a:path w="3712" h="3530" extrusionOk="0">
                  <a:moveTo>
                    <a:pt x="1855" y="1"/>
                  </a:moveTo>
                  <a:lnTo>
                    <a:pt x="1321" y="1215"/>
                  </a:lnTo>
                  <a:lnTo>
                    <a:pt x="0" y="1349"/>
                  </a:lnTo>
                  <a:lnTo>
                    <a:pt x="990" y="2232"/>
                  </a:lnTo>
                  <a:lnTo>
                    <a:pt x="709" y="3529"/>
                  </a:lnTo>
                  <a:lnTo>
                    <a:pt x="1855" y="2862"/>
                  </a:lnTo>
                  <a:lnTo>
                    <a:pt x="3002" y="3529"/>
                  </a:lnTo>
                  <a:lnTo>
                    <a:pt x="2721" y="2232"/>
                  </a:lnTo>
                  <a:lnTo>
                    <a:pt x="3711" y="1349"/>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4"/>
            <p:cNvSpPr/>
            <p:nvPr/>
          </p:nvSpPr>
          <p:spPr>
            <a:xfrm>
              <a:off x="219" y="5316"/>
              <a:ext cx="216269" cy="410667"/>
            </a:xfrm>
            <a:custGeom>
              <a:avLst/>
              <a:gdLst/>
              <a:ahLst/>
              <a:cxnLst/>
              <a:rect l="l" t="t" r="r" b="b"/>
              <a:pathLst>
                <a:path w="1840" h="3494" extrusionOk="0">
                  <a:moveTo>
                    <a:pt x="0" y="0"/>
                  </a:moveTo>
                  <a:lnTo>
                    <a:pt x="0" y="2835"/>
                  </a:lnTo>
                  <a:lnTo>
                    <a:pt x="1132" y="3493"/>
                  </a:lnTo>
                  <a:lnTo>
                    <a:pt x="850" y="2196"/>
                  </a:lnTo>
                  <a:lnTo>
                    <a:pt x="1840" y="1313"/>
                  </a:lnTo>
                  <a:lnTo>
                    <a:pt x="520" y="1179"/>
                  </a:lnTo>
                  <a:lnTo>
                    <a:pt x="0"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4"/>
            <p:cNvSpPr/>
            <p:nvPr/>
          </p:nvSpPr>
          <p:spPr>
            <a:xfrm>
              <a:off x="453672" y="1048088"/>
              <a:ext cx="436299" cy="415016"/>
            </a:xfrm>
            <a:custGeom>
              <a:avLst/>
              <a:gdLst/>
              <a:ahLst/>
              <a:cxnLst/>
              <a:rect l="l" t="t" r="r" b="b"/>
              <a:pathLst>
                <a:path w="3712" h="3531" extrusionOk="0">
                  <a:moveTo>
                    <a:pt x="1856" y="1"/>
                  </a:moveTo>
                  <a:lnTo>
                    <a:pt x="1321" y="1216"/>
                  </a:lnTo>
                  <a:lnTo>
                    <a:pt x="0" y="1349"/>
                  </a:lnTo>
                  <a:lnTo>
                    <a:pt x="990" y="2234"/>
                  </a:lnTo>
                  <a:lnTo>
                    <a:pt x="709" y="3531"/>
                  </a:lnTo>
                  <a:lnTo>
                    <a:pt x="709"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4"/>
            <p:cNvSpPr/>
            <p:nvPr/>
          </p:nvSpPr>
          <p:spPr>
            <a:xfrm>
              <a:off x="1127036" y="1048088"/>
              <a:ext cx="436299" cy="415016"/>
            </a:xfrm>
            <a:custGeom>
              <a:avLst/>
              <a:gdLst/>
              <a:ahLst/>
              <a:cxnLst/>
              <a:rect l="l" t="t" r="r" b="b"/>
              <a:pathLst>
                <a:path w="3712" h="3531" extrusionOk="0">
                  <a:moveTo>
                    <a:pt x="1857" y="1"/>
                  </a:moveTo>
                  <a:lnTo>
                    <a:pt x="1321" y="1216"/>
                  </a:lnTo>
                  <a:lnTo>
                    <a:pt x="1" y="1349"/>
                  </a:lnTo>
                  <a:lnTo>
                    <a:pt x="991" y="2234"/>
                  </a:lnTo>
                  <a:lnTo>
                    <a:pt x="710" y="3531"/>
                  </a:lnTo>
                  <a:lnTo>
                    <a:pt x="1857" y="2862"/>
                  </a:lnTo>
                  <a:lnTo>
                    <a:pt x="3003" y="3531"/>
                  </a:lnTo>
                  <a:lnTo>
                    <a:pt x="2722" y="2234"/>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4"/>
            <p:cNvSpPr/>
            <p:nvPr/>
          </p:nvSpPr>
          <p:spPr>
            <a:xfrm>
              <a:off x="1800635" y="1048088"/>
              <a:ext cx="436064" cy="415016"/>
            </a:xfrm>
            <a:custGeom>
              <a:avLst/>
              <a:gdLst/>
              <a:ahLst/>
              <a:cxnLst/>
              <a:rect l="l" t="t" r="r" b="b"/>
              <a:pathLst>
                <a:path w="3710" h="3531" extrusionOk="0">
                  <a:moveTo>
                    <a:pt x="1855" y="1"/>
                  </a:moveTo>
                  <a:lnTo>
                    <a:pt x="1321" y="1216"/>
                  </a:lnTo>
                  <a:lnTo>
                    <a:pt x="0" y="1349"/>
                  </a:lnTo>
                  <a:lnTo>
                    <a:pt x="989" y="2234"/>
                  </a:lnTo>
                  <a:lnTo>
                    <a:pt x="708" y="3531"/>
                  </a:lnTo>
                  <a:lnTo>
                    <a:pt x="1855" y="2862"/>
                  </a:lnTo>
                  <a:lnTo>
                    <a:pt x="3002" y="3531"/>
                  </a:lnTo>
                  <a:lnTo>
                    <a:pt x="2720" y="2234"/>
                  </a:lnTo>
                  <a:lnTo>
                    <a:pt x="3710" y="1349"/>
                  </a:lnTo>
                  <a:lnTo>
                    <a:pt x="2389"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4"/>
            <p:cNvSpPr/>
            <p:nvPr/>
          </p:nvSpPr>
          <p:spPr>
            <a:xfrm>
              <a:off x="116932"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4"/>
            <p:cNvSpPr/>
            <p:nvPr/>
          </p:nvSpPr>
          <p:spPr>
            <a:xfrm>
              <a:off x="790295"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4"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4"/>
            <p:cNvSpPr/>
            <p:nvPr/>
          </p:nvSpPr>
          <p:spPr>
            <a:xfrm>
              <a:off x="1463777" y="1569592"/>
              <a:ext cx="436299" cy="414899"/>
            </a:xfrm>
            <a:custGeom>
              <a:avLst/>
              <a:gdLst/>
              <a:ahLst/>
              <a:cxnLst/>
              <a:rect l="l" t="t" r="r" b="b"/>
              <a:pathLst>
                <a:path w="3712" h="3530" extrusionOk="0">
                  <a:moveTo>
                    <a:pt x="1856" y="0"/>
                  </a:moveTo>
                  <a:lnTo>
                    <a:pt x="1322" y="1215"/>
                  </a:lnTo>
                  <a:lnTo>
                    <a:pt x="0" y="1347"/>
                  </a:lnTo>
                  <a:lnTo>
                    <a:pt x="990" y="2232"/>
                  </a:lnTo>
                  <a:lnTo>
                    <a:pt x="710" y="3529"/>
                  </a:lnTo>
                  <a:lnTo>
                    <a:pt x="1856" y="2860"/>
                  </a:lnTo>
                  <a:lnTo>
                    <a:pt x="3003" y="3529"/>
                  </a:lnTo>
                  <a:lnTo>
                    <a:pt x="3003" y="3529"/>
                  </a:lnTo>
                  <a:lnTo>
                    <a:pt x="2721" y="2232"/>
                  </a:lnTo>
                  <a:lnTo>
                    <a:pt x="3711"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4"/>
            <p:cNvSpPr/>
            <p:nvPr/>
          </p:nvSpPr>
          <p:spPr>
            <a:xfrm>
              <a:off x="2137258"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709" y="3529"/>
                  </a:lnTo>
                  <a:lnTo>
                    <a:pt x="1856" y="2860"/>
                  </a:lnTo>
                  <a:lnTo>
                    <a:pt x="3002" y="3529"/>
                  </a:lnTo>
                  <a:lnTo>
                    <a:pt x="3002" y="3529"/>
                  </a:lnTo>
                  <a:lnTo>
                    <a:pt x="2722" y="2232"/>
                  </a:lnTo>
                  <a:lnTo>
                    <a:pt x="3712" y="1347"/>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4"/>
            <p:cNvSpPr/>
            <p:nvPr/>
          </p:nvSpPr>
          <p:spPr>
            <a:xfrm>
              <a:off x="2810739" y="1569592"/>
              <a:ext cx="436182" cy="414899"/>
            </a:xfrm>
            <a:custGeom>
              <a:avLst/>
              <a:gdLst/>
              <a:ahLst/>
              <a:cxnLst/>
              <a:rect l="l" t="t" r="r" b="b"/>
              <a:pathLst>
                <a:path w="3711" h="3530" extrusionOk="0">
                  <a:moveTo>
                    <a:pt x="1855" y="0"/>
                  </a:moveTo>
                  <a:lnTo>
                    <a:pt x="1320" y="1215"/>
                  </a:lnTo>
                  <a:lnTo>
                    <a:pt x="0" y="1347"/>
                  </a:lnTo>
                  <a:lnTo>
                    <a:pt x="990" y="2232"/>
                  </a:lnTo>
                  <a:lnTo>
                    <a:pt x="708" y="3529"/>
                  </a:lnTo>
                  <a:lnTo>
                    <a:pt x="1855" y="2860"/>
                  </a:lnTo>
                  <a:lnTo>
                    <a:pt x="3001"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4"/>
            <p:cNvSpPr/>
            <p:nvPr/>
          </p:nvSpPr>
          <p:spPr>
            <a:xfrm>
              <a:off x="3484102" y="1569592"/>
              <a:ext cx="436299" cy="414899"/>
            </a:xfrm>
            <a:custGeom>
              <a:avLst/>
              <a:gdLst/>
              <a:ahLst/>
              <a:cxnLst/>
              <a:rect l="l" t="t" r="r" b="b"/>
              <a:pathLst>
                <a:path w="3712" h="3530" extrusionOk="0">
                  <a:moveTo>
                    <a:pt x="1855" y="0"/>
                  </a:moveTo>
                  <a:lnTo>
                    <a:pt x="1321" y="1215"/>
                  </a:lnTo>
                  <a:lnTo>
                    <a:pt x="0" y="1347"/>
                  </a:lnTo>
                  <a:lnTo>
                    <a:pt x="990" y="2232"/>
                  </a:lnTo>
                  <a:lnTo>
                    <a:pt x="709" y="3529"/>
                  </a:lnTo>
                  <a:lnTo>
                    <a:pt x="1855" y="2860"/>
                  </a:lnTo>
                  <a:lnTo>
                    <a:pt x="3002"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4"/>
            <p:cNvSpPr/>
            <p:nvPr/>
          </p:nvSpPr>
          <p:spPr>
            <a:xfrm>
              <a:off x="4157466"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4"/>
            <p:cNvSpPr/>
            <p:nvPr/>
          </p:nvSpPr>
          <p:spPr>
            <a:xfrm>
              <a:off x="4830829" y="1569592"/>
              <a:ext cx="436299" cy="414899"/>
            </a:xfrm>
            <a:custGeom>
              <a:avLst/>
              <a:gdLst/>
              <a:ahLst/>
              <a:cxnLst/>
              <a:rect l="l" t="t" r="r" b="b"/>
              <a:pathLst>
                <a:path w="3712" h="3530" extrusionOk="0">
                  <a:moveTo>
                    <a:pt x="1857" y="0"/>
                  </a:moveTo>
                  <a:lnTo>
                    <a:pt x="1321" y="1215"/>
                  </a:lnTo>
                  <a:lnTo>
                    <a:pt x="1" y="1347"/>
                  </a:lnTo>
                  <a:lnTo>
                    <a:pt x="991" y="2232"/>
                  </a:lnTo>
                  <a:lnTo>
                    <a:pt x="710" y="3529"/>
                  </a:lnTo>
                  <a:lnTo>
                    <a:pt x="1857" y="2860"/>
                  </a:lnTo>
                  <a:lnTo>
                    <a:pt x="3004"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4"/>
            <p:cNvSpPr/>
            <p:nvPr/>
          </p:nvSpPr>
          <p:spPr>
            <a:xfrm>
              <a:off x="5504310" y="1569592"/>
              <a:ext cx="436299" cy="414899"/>
            </a:xfrm>
            <a:custGeom>
              <a:avLst/>
              <a:gdLst/>
              <a:ahLst/>
              <a:cxnLst/>
              <a:rect l="l" t="t" r="r" b="b"/>
              <a:pathLst>
                <a:path w="3712" h="3530" extrusionOk="0">
                  <a:moveTo>
                    <a:pt x="1856" y="0"/>
                  </a:moveTo>
                  <a:lnTo>
                    <a:pt x="1322" y="1215"/>
                  </a:lnTo>
                  <a:lnTo>
                    <a:pt x="0" y="1347"/>
                  </a:lnTo>
                  <a:lnTo>
                    <a:pt x="990" y="2232"/>
                  </a:lnTo>
                  <a:lnTo>
                    <a:pt x="710" y="3529"/>
                  </a:lnTo>
                  <a:lnTo>
                    <a:pt x="1856" y="2860"/>
                  </a:lnTo>
                  <a:lnTo>
                    <a:pt x="3003" y="3529"/>
                  </a:lnTo>
                  <a:lnTo>
                    <a:pt x="2721" y="2232"/>
                  </a:lnTo>
                  <a:lnTo>
                    <a:pt x="3711"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4"/>
            <p:cNvSpPr/>
            <p:nvPr/>
          </p:nvSpPr>
          <p:spPr>
            <a:xfrm>
              <a:off x="6177791"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1856" y="2860"/>
                  </a:lnTo>
                  <a:lnTo>
                    <a:pt x="3002" y="3529"/>
                  </a:lnTo>
                  <a:lnTo>
                    <a:pt x="2722" y="2232"/>
                  </a:lnTo>
                  <a:lnTo>
                    <a:pt x="3712" y="1347"/>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4"/>
            <p:cNvSpPr/>
            <p:nvPr/>
          </p:nvSpPr>
          <p:spPr>
            <a:xfrm>
              <a:off x="6851155"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1856" y="2860"/>
                  </a:lnTo>
                  <a:lnTo>
                    <a:pt x="3002" y="3529"/>
                  </a:lnTo>
                  <a:lnTo>
                    <a:pt x="2722" y="2232"/>
                  </a:lnTo>
                  <a:lnTo>
                    <a:pt x="3712"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4"/>
            <p:cNvSpPr/>
            <p:nvPr/>
          </p:nvSpPr>
          <p:spPr>
            <a:xfrm>
              <a:off x="2473998" y="1048088"/>
              <a:ext cx="436299" cy="415016"/>
            </a:xfrm>
            <a:custGeom>
              <a:avLst/>
              <a:gdLst/>
              <a:ahLst/>
              <a:cxnLst/>
              <a:rect l="l" t="t" r="r" b="b"/>
              <a:pathLst>
                <a:path w="3712" h="3531" extrusionOk="0">
                  <a:moveTo>
                    <a:pt x="1855" y="1"/>
                  </a:moveTo>
                  <a:lnTo>
                    <a:pt x="1321" y="1216"/>
                  </a:lnTo>
                  <a:lnTo>
                    <a:pt x="0" y="1349"/>
                  </a:lnTo>
                  <a:lnTo>
                    <a:pt x="990" y="2234"/>
                  </a:lnTo>
                  <a:lnTo>
                    <a:pt x="709" y="3531"/>
                  </a:lnTo>
                  <a:lnTo>
                    <a:pt x="1855" y="2862"/>
                  </a:lnTo>
                  <a:lnTo>
                    <a:pt x="3002" y="3531"/>
                  </a:lnTo>
                  <a:lnTo>
                    <a:pt x="2721" y="2234"/>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4"/>
            <p:cNvSpPr/>
            <p:nvPr/>
          </p:nvSpPr>
          <p:spPr>
            <a:xfrm>
              <a:off x="3147362"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2"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4"/>
            <p:cNvSpPr/>
            <p:nvPr/>
          </p:nvSpPr>
          <p:spPr>
            <a:xfrm>
              <a:off x="3820725"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4"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4"/>
            <p:cNvSpPr/>
            <p:nvPr/>
          </p:nvSpPr>
          <p:spPr>
            <a:xfrm>
              <a:off x="4494206" y="1048088"/>
              <a:ext cx="436299" cy="415016"/>
            </a:xfrm>
            <a:custGeom>
              <a:avLst/>
              <a:gdLst/>
              <a:ahLst/>
              <a:cxnLst/>
              <a:rect l="l" t="t" r="r" b="b"/>
              <a:pathLst>
                <a:path w="3712" h="3531" extrusionOk="0">
                  <a:moveTo>
                    <a:pt x="1856" y="1"/>
                  </a:moveTo>
                  <a:lnTo>
                    <a:pt x="1321" y="1216"/>
                  </a:lnTo>
                  <a:lnTo>
                    <a:pt x="0" y="1349"/>
                  </a:lnTo>
                  <a:lnTo>
                    <a:pt x="990" y="2234"/>
                  </a:lnTo>
                  <a:lnTo>
                    <a:pt x="710"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4"/>
            <p:cNvSpPr/>
            <p:nvPr/>
          </p:nvSpPr>
          <p:spPr>
            <a:xfrm>
              <a:off x="5167570" y="1048088"/>
              <a:ext cx="436299" cy="415016"/>
            </a:xfrm>
            <a:custGeom>
              <a:avLst/>
              <a:gdLst/>
              <a:ahLst/>
              <a:cxnLst/>
              <a:rect l="l" t="t" r="r" b="b"/>
              <a:pathLst>
                <a:path w="3712" h="3531" extrusionOk="0">
                  <a:moveTo>
                    <a:pt x="1857" y="1"/>
                  </a:moveTo>
                  <a:lnTo>
                    <a:pt x="1321" y="1216"/>
                  </a:lnTo>
                  <a:lnTo>
                    <a:pt x="1" y="1349"/>
                  </a:lnTo>
                  <a:lnTo>
                    <a:pt x="991" y="2234"/>
                  </a:lnTo>
                  <a:lnTo>
                    <a:pt x="710" y="3531"/>
                  </a:lnTo>
                  <a:lnTo>
                    <a:pt x="1857" y="2862"/>
                  </a:lnTo>
                  <a:lnTo>
                    <a:pt x="3003" y="3531"/>
                  </a:lnTo>
                  <a:lnTo>
                    <a:pt x="2721" y="2234"/>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4"/>
            <p:cNvSpPr/>
            <p:nvPr/>
          </p:nvSpPr>
          <p:spPr>
            <a:xfrm>
              <a:off x="5841168" y="1048088"/>
              <a:ext cx="436064" cy="415016"/>
            </a:xfrm>
            <a:custGeom>
              <a:avLst/>
              <a:gdLst/>
              <a:ahLst/>
              <a:cxnLst/>
              <a:rect l="l" t="t" r="r" b="b"/>
              <a:pathLst>
                <a:path w="3710" h="3531" extrusionOk="0">
                  <a:moveTo>
                    <a:pt x="1855" y="1"/>
                  </a:moveTo>
                  <a:lnTo>
                    <a:pt x="1320" y="1216"/>
                  </a:lnTo>
                  <a:lnTo>
                    <a:pt x="0" y="1349"/>
                  </a:lnTo>
                  <a:lnTo>
                    <a:pt x="989" y="2234"/>
                  </a:lnTo>
                  <a:lnTo>
                    <a:pt x="708" y="3531"/>
                  </a:lnTo>
                  <a:lnTo>
                    <a:pt x="1855" y="2862"/>
                  </a:lnTo>
                  <a:lnTo>
                    <a:pt x="3001" y="3531"/>
                  </a:lnTo>
                  <a:lnTo>
                    <a:pt x="2721" y="2234"/>
                  </a:lnTo>
                  <a:lnTo>
                    <a:pt x="3710" y="1349"/>
                  </a:lnTo>
                  <a:lnTo>
                    <a:pt x="2389"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4"/>
            <p:cNvSpPr/>
            <p:nvPr/>
          </p:nvSpPr>
          <p:spPr>
            <a:xfrm>
              <a:off x="6514532" y="1048088"/>
              <a:ext cx="436299" cy="415016"/>
            </a:xfrm>
            <a:custGeom>
              <a:avLst/>
              <a:gdLst/>
              <a:ahLst/>
              <a:cxnLst/>
              <a:rect l="l" t="t" r="r" b="b"/>
              <a:pathLst>
                <a:path w="3712" h="3531" extrusionOk="0">
                  <a:moveTo>
                    <a:pt x="1855" y="1"/>
                  </a:moveTo>
                  <a:lnTo>
                    <a:pt x="1321" y="1216"/>
                  </a:lnTo>
                  <a:lnTo>
                    <a:pt x="0" y="1349"/>
                  </a:lnTo>
                  <a:lnTo>
                    <a:pt x="990" y="2234"/>
                  </a:lnTo>
                  <a:lnTo>
                    <a:pt x="709" y="3531"/>
                  </a:lnTo>
                  <a:lnTo>
                    <a:pt x="1855" y="2862"/>
                  </a:lnTo>
                  <a:lnTo>
                    <a:pt x="3002" y="3531"/>
                  </a:lnTo>
                  <a:lnTo>
                    <a:pt x="2721" y="2234"/>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4"/>
            <p:cNvSpPr/>
            <p:nvPr/>
          </p:nvSpPr>
          <p:spPr>
            <a:xfrm>
              <a:off x="219" y="1052320"/>
              <a:ext cx="216269" cy="410785"/>
            </a:xfrm>
            <a:custGeom>
              <a:avLst/>
              <a:gdLst/>
              <a:ahLst/>
              <a:cxnLst/>
              <a:rect l="l" t="t" r="r" b="b"/>
              <a:pathLst>
                <a:path w="1840" h="3495" extrusionOk="0">
                  <a:moveTo>
                    <a:pt x="0" y="1"/>
                  </a:moveTo>
                  <a:lnTo>
                    <a:pt x="0" y="2835"/>
                  </a:lnTo>
                  <a:lnTo>
                    <a:pt x="1132" y="3495"/>
                  </a:lnTo>
                  <a:lnTo>
                    <a:pt x="850" y="2198"/>
                  </a:lnTo>
                  <a:lnTo>
                    <a:pt x="1840" y="1313"/>
                  </a:lnTo>
                  <a:lnTo>
                    <a:pt x="520" y="1180"/>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4"/>
            <p:cNvSpPr/>
            <p:nvPr/>
          </p:nvSpPr>
          <p:spPr>
            <a:xfrm>
              <a:off x="453672" y="2095209"/>
              <a:ext cx="436299" cy="414899"/>
            </a:xfrm>
            <a:custGeom>
              <a:avLst/>
              <a:gdLst/>
              <a:ahLst/>
              <a:cxnLst/>
              <a:rect l="l" t="t" r="r" b="b"/>
              <a:pathLst>
                <a:path w="3712" h="3530" extrusionOk="0">
                  <a:moveTo>
                    <a:pt x="1856" y="1"/>
                  </a:moveTo>
                  <a:lnTo>
                    <a:pt x="1321" y="1215"/>
                  </a:lnTo>
                  <a:lnTo>
                    <a:pt x="0" y="1348"/>
                  </a:lnTo>
                  <a:lnTo>
                    <a:pt x="990" y="2233"/>
                  </a:lnTo>
                  <a:lnTo>
                    <a:pt x="709"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4"/>
            <p:cNvSpPr/>
            <p:nvPr/>
          </p:nvSpPr>
          <p:spPr>
            <a:xfrm>
              <a:off x="1127036" y="2095209"/>
              <a:ext cx="436299" cy="414899"/>
            </a:xfrm>
            <a:custGeom>
              <a:avLst/>
              <a:gdLst/>
              <a:ahLst/>
              <a:cxnLst/>
              <a:rect l="l" t="t" r="r" b="b"/>
              <a:pathLst>
                <a:path w="3712" h="3530" extrusionOk="0">
                  <a:moveTo>
                    <a:pt x="1857" y="1"/>
                  </a:moveTo>
                  <a:lnTo>
                    <a:pt x="1321" y="1215"/>
                  </a:lnTo>
                  <a:lnTo>
                    <a:pt x="1" y="1348"/>
                  </a:lnTo>
                  <a:lnTo>
                    <a:pt x="991" y="2233"/>
                  </a:lnTo>
                  <a:lnTo>
                    <a:pt x="710" y="3530"/>
                  </a:lnTo>
                  <a:lnTo>
                    <a:pt x="1857" y="2861"/>
                  </a:lnTo>
                  <a:lnTo>
                    <a:pt x="3003" y="3530"/>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4"/>
            <p:cNvSpPr/>
            <p:nvPr/>
          </p:nvSpPr>
          <p:spPr>
            <a:xfrm>
              <a:off x="1800635" y="2095209"/>
              <a:ext cx="436064" cy="414899"/>
            </a:xfrm>
            <a:custGeom>
              <a:avLst/>
              <a:gdLst/>
              <a:ahLst/>
              <a:cxnLst/>
              <a:rect l="l" t="t" r="r" b="b"/>
              <a:pathLst>
                <a:path w="3710" h="3530" extrusionOk="0">
                  <a:moveTo>
                    <a:pt x="1855" y="1"/>
                  </a:moveTo>
                  <a:lnTo>
                    <a:pt x="1321" y="1215"/>
                  </a:lnTo>
                  <a:lnTo>
                    <a:pt x="0" y="1348"/>
                  </a:lnTo>
                  <a:lnTo>
                    <a:pt x="989" y="2233"/>
                  </a:lnTo>
                  <a:lnTo>
                    <a:pt x="708" y="3530"/>
                  </a:lnTo>
                  <a:lnTo>
                    <a:pt x="708" y="3530"/>
                  </a:lnTo>
                  <a:lnTo>
                    <a:pt x="1855" y="2861"/>
                  </a:lnTo>
                  <a:lnTo>
                    <a:pt x="3002" y="3530"/>
                  </a:lnTo>
                  <a:lnTo>
                    <a:pt x="3002" y="3530"/>
                  </a:lnTo>
                  <a:lnTo>
                    <a:pt x="2720" y="2233"/>
                  </a:lnTo>
                  <a:lnTo>
                    <a:pt x="3710" y="1348"/>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4"/>
            <p:cNvSpPr/>
            <p:nvPr/>
          </p:nvSpPr>
          <p:spPr>
            <a:xfrm>
              <a:off x="116932"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4"/>
            <p:cNvSpPr/>
            <p:nvPr/>
          </p:nvSpPr>
          <p:spPr>
            <a:xfrm>
              <a:off x="790295"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4"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4"/>
            <p:cNvSpPr/>
            <p:nvPr/>
          </p:nvSpPr>
          <p:spPr>
            <a:xfrm>
              <a:off x="1463777" y="2616595"/>
              <a:ext cx="436299" cy="414899"/>
            </a:xfrm>
            <a:custGeom>
              <a:avLst/>
              <a:gdLst/>
              <a:ahLst/>
              <a:cxnLst/>
              <a:rect l="l" t="t" r="r" b="b"/>
              <a:pathLst>
                <a:path w="3712" h="3530" extrusionOk="0">
                  <a:moveTo>
                    <a:pt x="1856" y="0"/>
                  </a:moveTo>
                  <a:lnTo>
                    <a:pt x="1322" y="1215"/>
                  </a:lnTo>
                  <a:lnTo>
                    <a:pt x="0" y="1349"/>
                  </a:lnTo>
                  <a:lnTo>
                    <a:pt x="990" y="2232"/>
                  </a:lnTo>
                  <a:lnTo>
                    <a:pt x="710" y="3529"/>
                  </a:lnTo>
                  <a:lnTo>
                    <a:pt x="1856" y="2862"/>
                  </a:lnTo>
                  <a:lnTo>
                    <a:pt x="3003" y="3529"/>
                  </a:lnTo>
                  <a:lnTo>
                    <a:pt x="2721" y="2232"/>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4"/>
            <p:cNvSpPr/>
            <p:nvPr/>
          </p:nvSpPr>
          <p:spPr>
            <a:xfrm>
              <a:off x="2137258"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709" y="3529"/>
                  </a:lnTo>
                  <a:lnTo>
                    <a:pt x="1856" y="2862"/>
                  </a:lnTo>
                  <a:lnTo>
                    <a:pt x="3002" y="3529"/>
                  </a:lnTo>
                  <a:lnTo>
                    <a:pt x="2722" y="2232"/>
                  </a:lnTo>
                  <a:lnTo>
                    <a:pt x="3712" y="1349"/>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4"/>
            <p:cNvSpPr/>
            <p:nvPr/>
          </p:nvSpPr>
          <p:spPr>
            <a:xfrm>
              <a:off x="2810739" y="2616595"/>
              <a:ext cx="436182" cy="414899"/>
            </a:xfrm>
            <a:custGeom>
              <a:avLst/>
              <a:gdLst/>
              <a:ahLst/>
              <a:cxnLst/>
              <a:rect l="l" t="t" r="r" b="b"/>
              <a:pathLst>
                <a:path w="3711" h="3530" extrusionOk="0">
                  <a:moveTo>
                    <a:pt x="1855" y="0"/>
                  </a:moveTo>
                  <a:lnTo>
                    <a:pt x="1320" y="1215"/>
                  </a:lnTo>
                  <a:lnTo>
                    <a:pt x="0" y="1349"/>
                  </a:lnTo>
                  <a:lnTo>
                    <a:pt x="990" y="2232"/>
                  </a:lnTo>
                  <a:lnTo>
                    <a:pt x="708" y="3529"/>
                  </a:lnTo>
                  <a:lnTo>
                    <a:pt x="1855" y="2862"/>
                  </a:lnTo>
                  <a:lnTo>
                    <a:pt x="3001"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4"/>
            <p:cNvSpPr/>
            <p:nvPr/>
          </p:nvSpPr>
          <p:spPr>
            <a:xfrm>
              <a:off x="3484102" y="2616595"/>
              <a:ext cx="436299" cy="414899"/>
            </a:xfrm>
            <a:custGeom>
              <a:avLst/>
              <a:gdLst/>
              <a:ahLst/>
              <a:cxnLst/>
              <a:rect l="l" t="t" r="r" b="b"/>
              <a:pathLst>
                <a:path w="3712" h="3530" extrusionOk="0">
                  <a:moveTo>
                    <a:pt x="1855" y="0"/>
                  </a:moveTo>
                  <a:lnTo>
                    <a:pt x="1321" y="1215"/>
                  </a:lnTo>
                  <a:lnTo>
                    <a:pt x="0" y="1349"/>
                  </a:lnTo>
                  <a:lnTo>
                    <a:pt x="990" y="2232"/>
                  </a:lnTo>
                  <a:lnTo>
                    <a:pt x="709" y="3529"/>
                  </a:lnTo>
                  <a:lnTo>
                    <a:pt x="1855" y="2862"/>
                  </a:lnTo>
                  <a:lnTo>
                    <a:pt x="3002"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4"/>
            <p:cNvSpPr/>
            <p:nvPr/>
          </p:nvSpPr>
          <p:spPr>
            <a:xfrm>
              <a:off x="4157466"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4"/>
            <p:cNvSpPr/>
            <p:nvPr/>
          </p:nvSpPr>
          <p:spPr>
            <a:xfrm>
              <a:off x="4830829" y="2616595"/>
              <a:ext cx="436299" cy="414899"/>
            </a:xfrm>
            <a:custGeom>
              <a:avLst/>
              <a:gdLst/>
              <a:ahLst/>
              <a:cxnLst/>
              <a:rect l="l" t="t" r="r" b="b"/>
              <a:pathLst>
                <a:path w="3712" h="3530" extrusionOk="0">
                  <a:moveTo>
                    <a:pt x="1857" y="0"/>
                  </a:moveTo>
                  <a:lnTo>
                    <a:pt x="1321" y="1215"/>
                  </a:lnTo>
                  <a:lnTo>
                    <a:pt x="1" y="1349"/>
                  </a:lnTo>
                  <a:lnTo>
                    <a:pt x="991" y="2232"/>
                  </a:lnTo>
                  <a:lnTo>
                    <a:pt x="710" y="3529"/>
                  </a:lnTo>
                  <a:lnTo>
                    <a:pt x="1857" y="2862"/>
                  </a:lnTo>
                  <a:lnTo>
                    <a:pt x="3004" y="3529"/>
                  </a:lnTo>
                  <a:lnTo>
                    <a:pt x="3004"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4"/>
            <p:cNvSpPr/>
            <p:nvPr/>
          </p:nvSpPr>
          <p:spPr>
            <a:xfrm>
              <a:off x="5504310" y="2616595"/>
              <a:ext cx="436299" cy="414899"/>
            </a:xfrm>
            <a:custGeom>
              <a:avLst/>
              <a:gdLst/>
              <a:ahLst/>
              <a:cxnLst/>
              <a:rect l="l" t="t" r="r" b="b"/>
              <a:pathLst>
                <a:path w="3712" h="3530" extrusionOk="0">
                  <a:moveTo>
                    <a:pt x="1856" y="0"/>
                  </a:moveTo>
                  <a:lnTo>
                    <a:pt x="1322" y="1215"/>
                  </a:lnTo>
                  <a:lnTo>
                    <a:pt x="0" y="1349"/>
                  </a:lnTo>
                  <a:lnTo>
                    <a:pt x="990" y="2232"/>
                  </a:lnTo>
                  <a:lnTo>
                    <a:pt x="710" y="3529"/>
                  </a:lnTo>
                  <a:lnTo>
                    <a:pt x="1856" y="2862"/>
                  </a:lnTo>
                  <a:lnTo>
                    <a:pt x="3003" y="3529"/>
                  </a:lnTo>
                  <a:lnTo>
                    <a:pt x="2721" y="2232"/>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4"/>
            <p:cNvSpPr/>
            <p:nvPr/>
          </p:nvSpPr>
          <p:spPr>
            <a:xfrm>
              <a:off x="6177791"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1856" y="2862"/>
                  </a:lnTo>
                  <a:lnTo>
                    <a:pt x="3002" y="3529"/>
                  </a:lnTo>
                  <a:lnTo>
                    <a:pt x="2722" y="2232"/>
                  </a:lnTo>
                  <a:lnTo>
                    <a:pt x="3712" y="1349"/>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4"/>
            <p:cNvSpPr/>
            <p:nvPr/>
          </p:nvSpPr>
          <p:spPr>
            <a:xfrm>
              <a:off x="6851155"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709" y="3529"/>
                  </a:lnTo>
                  <a:lnTo>
                    <a:pt x="1856" y="2862"/>
                  </a:lnTo>
                  <a:lnTo>
                    <a:pt x="3002" y="3529"/>
                  </a:lnTo>
                  <a:lnTo>
                    <a:pt x="2722" y="2232"/>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4"/>
            <p:cNvSpPr/>
            <p:nvPr/>
          </p:nvSpPr>
          <p:spPr>
            <a:xfrm>
              <a:off x="2473998" y="2095209"/>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4"/>
            <p:cNvSpPr/>
            <p:nvPr/>
          </p:nvSpPr>
          <p:spPr>
            <a:xfrm>
              <a:off x="3147362"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4"/>
            <p:cNvSpPr/>
            <p:nvPr/>
          </p:nvSpPr>
          <p:spPr>
            <a:xfrm>
              <a:off x="3820725"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4"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4"/>
            <p:cNvSpPr/>
            <p:nvPr/>
          </p:nvSpPr>
          <p:spPr>
            <a:xfrm>
              <a:off x="4494206" y="2095209"/>
              <a:ext cx="436299" cy="414899"/>
            </a:xfrm>
            <a:custGeom>
              <a:avLst/>
              <a:gdLst/>
              <a:ahLst/>
              <a:cxnLst/>
              <a:rect l="l" t="t" r="r" b="b"/>
              <a:pathLst>
                <a:path w="3712" h="3530" extrusionOk="0">
                  <a:moveTo>
                    <a:pt x="1856" y="1"/>
                  </a:moveTo>
                  <a:lnTo>
                    <a:pt x="1321"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4"/>
            <p:cNvSpPr/>
            <p:nvPr/>
          </p:nvSpPr>
          <p:spPr>
            <a:xfrm>
              <a:off x="5167570" y="2095209"/>
              <a:ext cx="436299" cy="414899"/>
            </a:xfrm>
            <a:custGeom>
              <a:avLst/>
              <a:gdLst/>
              <a:ahLst/>
              <a:cxnLst/>
              <a:rect l="l" t="t" r="r" b="b"/>
              <a:pathLst>
                <a:path w="3712" h="3530" extrusionOk="0">
                  <a:moveTo>
                    <a:pt x="1857" y="1"/>
                  </a:moveTo>
                  <a:lnTo>
                    <a:pt x="1321" y="1215"/>
                  </a:lnTo>
                  <a:lnTo>
                    <a:pt x="1" y="1348"/>
                  </a:lnTo>
                  <a:lnTo>
                    <a:pt x="991" y="2233"/>
                  </a:lnTo>
                  <a:lnTo>
                    <a:pt x="710" y="3530"/>
                  </a:lnTo>
                  <a:lnTo>
                    <a:pt x="710" y="3530"/>
                  </a:lnTo>
                  <a:lnTo>
                    <a:pt x="1857" y="2861"/>
                  </a:lnTo>
                  <a:lnTo>
                    <a:pt x="3003" y="3530"/>
                  </a:lnTo>
                  <a:lnTo>
                    <a:pt x="2721"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4"/>
            <p:cNvSpPr/>
            <p:nvPr/>
          </p:nvSpPr>
          <p:spPr>
            <a:xfrm>
              <a:off x="5841168" y="2095209"/>
              <a:ext cx="436064" cy="414899"/>
            </a:xfrm>
            <a:custGeom>
              <a:avLst/>
              <a:gdLst/>
              <a:ahLst/>
              <a:cxnLst/>
              <a:rect l="l" t="t" r="r" b="b"/>
              <a:pathLst>
                <a:path w="3710" h="3530" extrusionOk="0">
                  <a:moveTo>
                    <a:pt x="1855" y="1"/>
                  </a:moveTo>
                  <a:lnTo>
                    <a:pt x="1320" y="1215"/>
                  </a:lnTo>
                  <a:lnTo>
                    <a:pt x="0" y="1348"/>
                  </a:lnTo>
                  <a:lnTo>
                    <a:pt x="989" y="2233"/>
                  </a:lnTo>
                  <a:lnTo>
                    <a:pt x="708" y="3530"/>
                  </a:lnTo>
                  <a:lnTo>
                    <a:pt x="708" y="3530"/>
                  </a:lnTo>
                  <a:lnTo>
                    <a:pt x="1855" y="2861"/>
                  </a:lnTo>
                  <a:lnTo>
                    <a:pt x="3001" y="3530"/>
                  </a:lnTo>
                  <a:lnTo>
                    <a:pt x="3001" y="3530"/>
                  </a:lnTo>
                  <a:lnTo>
                    <a:pt x="2721" y="2233"/>
                  </a:lnTo>
                  <a:lnTo>
                    <a:pt x="3710" y="1348"/>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4"/>
            <p:cNvSpPr/>
            <p:nvPr/>
          </p:nvSpPr>
          <p:spPr>
            <a:xfrm>
              <a:off x="6514532" y="2095209"/>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4"/>
            <p:cNvSpPr/>
            <p:nvPr/>
          </p:nvSpPr>
          <p:spPr>
            <a:xfrm>
              <a:off x="219" y="2099323"/>
              <a:ext cx="216269" cy="410785"/>
            </a:xfrm>
            <a:custGeom>
              <a:avLst/>
              <a:gdLst/>
              <a:ahLst/>
              <a:cxnLst/>
              <a:rect l="l" t="t" r="r" b="b"/>
              <a:pathLst>
                <a:path w="1840" h="3495" extrusionOk="0">
                  <a:moveTo>
                    <a:pt x="0" y="1"/>
                  </a:moveTo>
                  <a:lnTo>
                    <a:pt x="0" y="2835"/>
                  </a:lnTo>
                  <a:lnTo>
                    <a:pt x="1132" y="3495"/>
                  </a:lnTo>
                  <a:lnTo>
                    <a:pt x="850" y="2198"/>
                  </a:lnTo>
                  <a:lnTo>
                    <a:pt x="1840" y="1313"/>
                  </a:lnTo>
                  <a:lnTo>
                    <a:pt x="520" y="1180"/>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4"/>
            <p:cNvSpPr/>
            <p:nvPr/>
          </p:nvSpPr>
          <p:spPr>
            <a:xfrm>
              <a:off x="453672" y="3142330"/>
              <a:ext cx="436299" cy="414899"/>
            </a:xfrm>
            <a:custGeom>
              <a:avLst/>
              <a:gdLst/>
              <a:ahLst/>
              <a:cxnLst/>
              <a:rect l="l" t="t" r="r" b="b"/>
              <a:pathLst>
                <a:path w="3712" h="3530" extrusionOk="0">
                  <a:moveTo>
                    <a:pt x="1856" y="0"/>
                  </a:moveTo>
                  <a:lnTo>
                    <a:pt x="1321" y="1215"/>
                  </a:lnTo>
                  <a:lnTo>
                    <a:pt x="0" y="1348"/>
                  </a:lnTo>
                  <a:lnTo>
                    <a:pt x="990" y="2232"/>
                  </a:lnTo>
                  <a:lnTo>
                    <a:pt x="709" y="3529"/>
                  </a:lnTo>
                  <a:lnTo>
                    <a:pt x="709" y="3529"/>
                  </a:lnTo>
                  <a:lnTo>
                    <a:pt x="1856" y="2861"/>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4"/>
            <p:cNvSpPr/>
            <p:nvPr/>
          </p:nvSpPr>
          <p:spPr>
            <a:xfrm>
              <a:off x="1127036" y="3142330"/>
              <a:ext cx="436299" cy="414899"/>
            </a:xfrm>
            <a:custGeom>
              <a:avLst/>
              <a:gdLst/>
              <a:ahLst/>
              <a:cxnLst/>
              <a:rect l="l" t="t" r="r" b="b"/>
              <a:pathLst>
                <a:path w="3712" h="3530" extrusionOk="0">
                  <a:moveTo>
                    <a:pt x="1857" y="0"/>
                  </a:moveTo>
                  <a:lnTo>
                    <a:pt x="1321" y="1215"/>
                  </a:lnTo>
                  <a:lnTo>
                    <a:pt x="1" y="1348"/>
                  </a:lnTo>
                  <a:lnTo>
                    <a:pt x="991" y="2232"/>
                  </a:lnTo>
                  <a:lnTo>
                    <a:pt x="710" y="3529"/>
                  </a:lnTo>
                  <a:lnTo>
                    <a:pt x="1857" y="2861"/>
                  </a:lnTo>
                  <a:lnTo>
                    <a:pt x="3003" y="3529"/>
                  </a:lnTo>
                  <a:lnTo>
                    <a:pt x="2722" y="2232"/>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4"/>
            <p:cNvSpPr/>
            <p:nvPr/>
          </p:nvSpPr>
          <p:spPr>
            <a:xfrm>
              <a:off x="1800635" y="3142330"/>
              <a:ext cx="436064" cy="414899"/>
            </a:xfrm>
            <a:custGeom>
              <a:avLst/>
              <a:gdLst/>
              <a:ahLst/>
              <a:cxnLst/>
              <a:rect l="l" t="t" r="r" b="b"/>
              <a:pathLst>
                <a:path w="3710" h="3530" extrusionOk="0">
                  <a:moveTo>
                    <a:pt x="1855" y="0"/>
                  </a:moveTo>
                  <a:lnTo>
                    <a:pt x="1321" y="1215"/>
                  </a:lnTo>
                  <a:lnTo>
                    <a:pt x="0" y="1348"/>
                  </a:lnTo>
                  <a:lnTo>
                    <a:pt x="989" y="2232"/>
                  </a:lnTo>
                  <a:lnTo>
                    <a:pt x="708" y="3529"/>
                  </a:lnTo>
                  <a:lnTo>
                    <a:pt x="1855" y="2861"/>
                  </a:lnTo>
                  <a:lnTo>
                    <a:pt x="3002" y="3529"/>
                  </a:lnTo>
                  <a:lnTo>
                    <a:pt x="2720" y="2232"/>
                  </a:lnTo>
                  <a:lnTo>
                    <a:pt x="3710" y="1348"/>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4"/>
            <p:cNvSpPr/>
            <p:nvPr/>
          </p:nvSpPr>
          <p:spPr>
            <a:xfrm>
              <a:off x="2473998" y="3142330"/>
              <a:ext cx="436299" cy="414899"/>
            </a:xfrm>
            <a:custGeom>
              <a:avLst/>
              <a:gdLst/>
              <a:ahLst/>
              <a:cxnLst/>
              <a:rect l="l" t="t" r="r" b="b"/>
              <a:pathLst>
                <a:path w="3712" h="3530" extrusionOk="0">
                  <a:moveTo>
                    <a:pt x="1855" y="0"/>
                  </a:moveTo>
                  <a:lnTo>
                    <a:pt x="1321" y="1215"/>
                  </a:lnTo>
                  <a:lnTo>
                    <a:pt x="0" y="1348"/>
                  </a:lnTo>
                  <a:lnTo>
                    <a:pt x="990" y="2232"/>
                  </a:lnTo>
                  <a:lnTo>
                    <a:pt x="709" y="3529"/>
                  </a:lnTo>
                  <a:lnTo>
                    <a:pt x="709" y="3529"/>
                  </a:lnTo>
                  <a:lnTo>
                    <a:pt x="1855" y="2861"/>
                  </a:lnTo>
                  <a:lnTo>
                    <a:pt x="3002" y="3529"/>
                  </a:lnTo>
                  <a:lnTo>
                    <a:pt x="2721" y="2232"/>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4"/>
            <p:cNvSpPr/>
            <p:nvPr/>
          </p:nvSpPr>
          <p:spPr>
            <a:xfrm>
              <a:off x="3147362"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2"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4"/>
            <p:cNvSpPr/>
            <p:nvPr/>
          </p:nvSpPr>
          <p:spPr>
            <a:xfrm>
              <a:off x="3820725"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4" y="3529"/>
                  </a:lnTo>
                  <a:lnTo>
                    <a:pt x="3004"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4"/>
            <p:cNvSpPr/>
            <p:nvPr/>
          </p:nvSpPr>
          <p:spPr>
            <a:xfrm>
              <a:off x="4494206" y="3142330"/>
              <a:ext cx="436299" cy="414899"/>
            </a:xfrm>
            <a:custGeom>
              <a:avLst/>
              <a:gdLst/>
              <a:ahLst/>
              <a:cxnLst/>
              <a:rect l="l" t="t" r="r" b="b"/>
              <a:pathLst>
                <a:path w="3712" h="3530" extrusionOk="0">
                  <a:moveTo>
                    <a:pt x="1856" y="0"/>
                  </a:moveTo>
                  <a:lnTo>
                    <a:pt x="1321" y="1215"/>
                  </a:lnTo>
                  <a:lnTo>
                    <a:pt x="0" y="1348"/>
                  </a:lnTo>
                  <a:lnTo>
                    <a:pt x="990" y="2232"/>
                  </a:lnTo>
                  <a:lnTo>
                    <a:pt x="710" y="3529"/>
                  </a:lnTo>
                  <a:lnTo>
                    <a:pt x="710" y="3529"/>
                  </a:lnTo>
                  <a:lnTo>
                    <a:pt x="1856" y="2861"/>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4"/>
            <p:cNvSpPr/>
            <p:nvPr/>
          </p:nvSpPr>
          <p:spPr>
            <a:xfrm>
              <a:off x="5167570" y="3142330"/>
              <a:ext cx="436299" cy="414899"/>
            </a:xfrm>
            <a:custGeom>
              <a:avLst/>
              <a:gdLst/>
              <a:ahLst/>
              <a:cxnLst/>
              <a:rect l="l" t="t" r="r" b="b"/>
              <a:pathLst>
                <a:path w="3712" h="3530" extrusionOk="0">
                  <a:moveTo>
                    <a:pt x="1857" y="0"/>
                  </a:moveTo>
                  <a:lnTo>
                    <a:pt x="1321" y="1215"/>
                  </a:lnTo>
                  <a:lnTo>
                    <a:pt x="1" y="1348"/>
                  </a:lnTo>
                  <a:lnTo>
                    <a:pt x="991" y="2232"/>
                  </a:lnTo>
                  <a:lnTo>
                    <a:pt x="710" y="3529"/>
                  </a:lnTo>
                  <a:lnTo>
                    <a:pt x="710" y="3529"/>
                  </a:lnTo>
                  <a:lnTo>
                    <a:pt x="1857" y="2861"/>
                  </a:lnTo>
                  <a:lnTo>
                    <a:pt x="3003" y="3529"/>
                  </a:lnTo>
                  <a:lnTo>
                    <a:pt x="2721" y="2232"/>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4"/>
            <p:cNvSpPr/>
            <p:nvPr/>
          </p:nvSpPr>
          <p:spPr>
            <a:xfrm>
              <a:off x="5841168" y="3142330"/>
              <a:ext cx="436064" cy="414899"/>
            </a:xfrm>
            <a:custGeom>
              <a:avLst/>
              <a:gdLst/>
              <a:ahLst/>
              <a:cxnLst/>
              <a:rect l="l" t="t" r="r" b="b"/>
              <a:pathLst>
                <a:path w="3710" h="3530" extrusionOk="0">
                  <a:moveTo>
                    <a:pt x="1855" y="0"/>
                  </a:moveTo>
                  <a:lnTo>
                    <a:pt x="1320" y="1215"/>
                  </a:lnTo>
                  <a:lnTo>
                    <a:pt x="0" y="1348"/>
                  </a:lnTo>
                  <a:lnTo>
                    <a:pt x="989" y="2232"/>
                  </a:lnTo>
                  <a:lnTo>
                    <a:pt x="708" y="3529"/>
                  </a:lnTo>
                  <a:lnTo>
                    <a:pt x="708" y="3529"/>
                  </a:lnTo>
                  <a:lnTo>
                    <a:pt x="1855" y="2861"/>
                  </a:lnTo>
                  <a:lnTo>
                    <a:pt x="3001" y="3529"/>
                  </a:lnTo>
                  <a:lnTo>
                    <a:pt x="3001" y="3529"/>
                  </a:lnTo>
                  <a:lnTo>
                    <a:pt x="2721" y="2232"/>
                  </a:lnTo>
                  <a:lnTo>
                    <a:pt x="3710" y="1348"/>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4"/>
            <p:cNvSpPr/>
            <p:nvPr/>
          </p:nvSpPr>
          <p:spPr>
            <a:xfrm>
              <a:off x="6514532" y="3142330"/>
              <a:ext cx="436299" cy="414899"/>
            </a:xfrm>
            <a:custGeom>
              <a:avLst/>
              <a:gdLst/>
              <a:ahLst/>
              <a:cxnLst/>
              <a:rect l="l" t="t" r="r" b="b"/>
              <a:pathLst>
                <a:path w="3712" h="3530" extrusionOk="0">
                  <a:moveTo>
                    <a:pt x="1855" y="0"/>
                  </a:moveTo>
                  <a:lnTo>
                    <a:pt x="1321" y="1215"/>
                  </a:lnTo>
                  <a:lnTo>
                    <a:pt x="0" y="1348"/>
                  </a:lnTo>
                  <a:lnTo>
                    <a:pt x="990" y="2232"/>
                  </a:lnTo>
                  <a:lnTo>
                    <a:pt x="709" y="3529"/>
                  </a:lnTo>
                  <a:lnTo>
                    <a:pt x="1855" y="2861"/>
                  </a:lnTo>
                  <a:lnTo>
                    <a:pt x="3002" y="3529"/>
                  </a:lnTo>
                  <a:lnTo>
                    <a:pt x="3002" y="3529"/>
                  </a:lnTo>
                  <a:lnTo>
                    <a:pt x="2721" y="2232"/>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4"/>
            <p:cNvSpPr/>
            <p:nvPr/>
          </p:nvSpPr>
          <p:spPr>
            <a:xfrm>
              <a:off x="219" y="3146326"/>
              <a:ext cx="216269" cy="410902"/>
            </a:xfrm>
            <a:custGeom>
              <a:avLst/>
              <a:gdLst/>
              <a:ahLst/>
              <a:cxnLst/>
              <a:rect l="l" t="t" r="r" b="b"/>
              <a:pathLst>
                <a:path w="1840" h="3496" extrusionOk="0">
                  <a:moveTo>
                    <a:pt x="0" y="1"/>
                  </a:moveTo>
                  <a:lnTo>
                    <a:pt x="0" y="2835"/>
                  </a:lnTo>
                  <a:lnTo>
                    <a:pt x="1132" y="3495"/>
                  </a:lnTo>
                  <a:lnTo>
                    <a:pt x="850" y="2198"/>
                  </a:lnTo>
                  <a:lnTo>
                    <a:pt x="1840" y="1314"/>
                  </a:lnTo>
                  <a:lnTo>
                    <a:pt x="520" y="1181"/>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4"/>
            <p:cNvSpPr/>
            <p:nvPr/>
          </p:nvSpPr>
          <p:spPr>
            <a:xfrm>
              <a:off x="116932"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3"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4"/>
            <p:cNvSpPr/>
            <p:nvPr/>
          </p:nvSpPr>
          <p:spPr>
            <a:xfrm>
              <a:off x="790295"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4"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4"/>
            <p:cNvSpPr/>
            <p:nvPr/>
          </p:nvSpPr>
          <p:spPr>
            <a:xfrm>
              <a:off x="1463777" y="3663599"/>
              <a:ext cx="436299" cy="415016"/>
            </a:xfrm>
            <a:custGeom>
              <a:avLst/>
              <a:gdLst/>
              <a:ahLst/>
              <a:cxnLst/>
              <a:rect l="l" t="t" r="r" b="b"/>
              <a:pathLst>
                <a:path w="3712" h="3531" extrusionOk="0">
                  <a:moveTo>
                    <a:pt x="1856" y="1"/>
                  </a:moveTo>
                  <a:lnTo>
                    <a:pt x="1322" y="1216"/>
                  </a:lnTo>
                  <a:lnTo>
                    <a:pt x="0" y="1349"/>
                  </a:lnTo>
                  <a:lnTo>
                    <a:pt x="990" y="2233"/>
                  </a:lnTo>
                  <a:lnTo>
                    <a:pt x="710" y="3531"/>
                  </a:lnTo>
                  <a:lnTo>
                    <a:pt x="1856" y="2862"/>
                  </a:lnTo>
                  <a:lnTo>
                    <a:pt x="3003" y="3531"/>
                  </a:lnTo>
                  <a:lnTo>
                    <a:pt x="3003" y="3531"/>
                  </a:lnTo>
                  <a:lnTo>
                    <a:pt x="2721" y="2233"/>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4"/>
            <p:cNvSpPr/>
            <p:nvPr/>
          </p:nvSpPr>
          <p:spPr>
            <a:xfrm>
              <a:off x="2137258"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709" y="3531"/>
                  </a:lnTo>
                  <a:lnTo>
                    <a:pt x="1856" y="2862"/>
                  </a:lnTo>
                  <a:lnTo>
                    <a:pt x="3002" y="3531"/>
                  </a:lnTo>
                  <a:lnTo>
                    <a:pt x="2722" y="2233"/>
                  </a:lnTo>
                  <a:lnTo>
                    <a:pt x="3712" y="1349"/>
                  </a:lnTo>
                  <a:lnTo>
                    <a:pt x="2390"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4"/>
            <p:cNvSpPr/>
            <p:nvPr/>
          </p:nvSpPr>
          <p:spPr>
            <a:xfrm>
              <a:off x="2810739" y="3663599"/>
              <a:ext cx="436182" cy="415016"/>
            </a:xfrm>
            <a:custGeom>
              <a:avLst/>
              <a:gdLst/>
              <a:ahLst/>
              <a:cxnLst/>
              <a:rect l="l" t="t" r="r" b="b"/>
              <a:pathLst>
                <a:path w="3711" h="3531" extrusionOk="0">
                  <a:moveTo>
                    <a:pt x="1855" y="1"/>
                  </a:moveTo>
                  <a:lnTo>
                    <a:pt x="1320" y="1216"/>
                  </a:lnTo>
                  <a:lnTo>
                    <a:pt x="0" y="1349"/>
                  </a:lnTo>
                  <a:lnTo>
                    <a:pt x="990" y="2233"/>
                  </a:lnTo>
                  <a:lnTo>
                    <a:pt x="708" y="3531"/>
                  </a:lnTo>
                  <a:lnTo>
                    <a:pt x="1855" y="2862"/>
                  </a:lnTo>
                  <a:lnTo>
                    <a:pt x="3001"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4"/>
            <p:cNvSpPr/>
            <p:nvPr/>
          </p:nvSpPr>
          <p:spPr>
            <a:xfrm>
              <a:off x="3484102" y="3663599"/>
              <a:ext cx="436299" cy="415016"/>
            </a:xfrm>
            <a:custGeom>
              <a:avLst/>
              <a:gdLst/>
              <a:ahLst/>
              <a:cxnLst/>
              <a:rect l="l" t="t" r="r" b="b"/>
              <a:pathLst>
                <a:path w="3712" h="3531" extrusionOk="0">
                  <a:moveTo>
                    <a:pt x="1855" y="1"/>
                  </a:moveTo>
                  <a:lnTo>
                    <a:pt x="1321" y="1216"/>
                  </a:lnTo>
                  <a:lnTo>
                    <a:pt x="0" y="1349"/>
                  </a:lnTo>
                  <a:lnTo>
                    <a:pt x="990" y="2233"/>
                  </a:lnTo>
                  <a:lnTo>
                    <a:pt x="709" y="3531"/>
                  </a:lnTo>
                  <a:lnTo>
                    <a:pt x="1855" y="2862"/>
                  </a:lnTo>
                  <a:lnTo>
                    <a:pt x="3002" y="3531"/>
                  </a:lnTo>
                  <a:lnTo>
                    <a:pt x="3002"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4"/>
            <p:cNvSpPr/>
            <p:nvPr/>
          </p:nvSpPr>
          <p:spPr>
            <a:xfrm>
              <a:off x="4157466"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1857" y="2862"/>
                  </a:lnTo>
                  <a:lnTo>
                    <a:pt x="3003"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4"/>
            <p:cNvSpPr/>
            <p:nvPr/>
          </p:nvSpPr>
          <p:spPr>
            <a:xfrm>
              <a:off x="4830829" y="3663599"/>
              <a:ext cx="436299" cy="415016"/>
            </a:xfrm>
            <a:custGeom>
              <a:avLst/>
              <a:gdLst/>
              <a:ahLst/>
              <a:cxnLst/>
              <a:rect l="l" t="t" r="r" b="b"/>
              <a:pathLst>
                <a:path w="3712" h="3531" extrusionOk="0">
                  <a:moveTo>
                    <a:pt x="1857" y="1"/>
                  </a:moveTo>
                  <a:lnTo>
                    <a:pt x="1321" y="1216"/>
                  </a:lnTo>
                  <a:lnTo>
                    <a:pt x="1" y="1349"/>
                  </a:lnTo>
                  <a:lnTo>
                    <a:pt x="991" y="2233"/>
                  </a:lnTo>
                  <a:lnTo>
                    <a:pt x="710" y="3531"/>
                  </a:lnTo>
                  <a:lnTo>
                    <a:pt x="1857" y="2862"/>
                  </a:lnTo>
                  <a:lnTo>
                    <a:pt x="3004"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4"/>
            <p:cNvSpPr/>
            <p:nvPr/>
          </p:nvSpPr>
          <p:spPr>
            <a:xfrm>
              <a:off x="5504310" y="3663599"/>
              <a:ext cx="436299" cy="415016"/>
            </a:xfrm>
            <a:custGeom>
              <a:avLst/>
              <a:gdLst/>
              <a:ahLst/>
              <a:cxnLst/>
              <a:rect l="l" t="t" r="r" b="b"/>
              <a:pathLst>
                <a:path w="3712" h="3531" extrusionOk="0">
                  <a:moveTo>
                    <a:pt x="1856" y="1"/>
                  </a:moveTo>
                  <a:lnTo>
                    <a:pt x="1322" y="1216"/>
                  </a:lnTo>
                  <a:lnTo>
                    <a:pt x="0" y="1349"/>
                  </a:lnTo>
                  <a:lnTo>
                    <a:pt x="990" y="2233"/>
                  </a:lnTo>
                  <a:lnTo>
                    <a:pt x="710" y="3531"/>
                  </a:lnTo>
                  <a:lnTo>
                    <a:pt x="710" y="3531"/>
                  </a:lnTo>
                  <a:lnTo>
                    <a:pt x="1856" y="2862"/>
                  </a:lnTo>
                  <a:lnTo>
                    <a:pt x="3003" y="3531"/>
                  </a:lnTo>
                  <a:lnTo>
                    <a:pt x="2721" y="2233"/>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4"/>
            <p:cNvSpPr/>
            <p:nvPr/>
          </p:nvSpPr>
          <p:spPr>
            <a:xfrm>
              <a:off x="6177791"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1856" y="2862"/>
                  </a:lnTo>
                  <a:lnTo>
                    <a:pt x="3002" y="3531"/>
                  </a:lnTo>
                  <a:lnTo>
                    <a:pt x="3002" y="3531"/>
                  </a:lnTo>
                  <a:lnTo>
                    <a:pt x="2722" y="2233"/>
                  </a:lnTo>
                  <a:lnTo>
                    <a:pt x="3712" y="1349"/>
                  </a:lnTo>
                  <a:lnTo>
                    <a:pt x="2390"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4"/>
            <p:cNvSpPr/>
            <p:nvPr/>
          </p:nvSpPr>
          <p:spPr>
            <a:xfrm>
              <a:off x="6851155"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1856" y="2862"/>
                  </a:lnTo>
                  <a:lnTo>
                    <a:pt x="3002" y="3531"/>
                  </a:lnTo>
                  <a:lnTo>
                    <a:pt x="2722" y="2233"/>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4"/>
            <p:cNvSpPr/>
            <p:nvPr/>
          </p:nvSpPr>
          <p:spPr>
            <a:xfrm>
              <a:off x="453672" y="4189333"/>
              <a:ext cx="436299" cy="414899"/>
            </a:xfrm>
            <a:custGeom>
              <a:avLst/>
              <a:gdLst/>
              <a:ahLst/>
              <a:cxnLst/>
              <a:rect l="l" t="t" r="r" b="b"/>
              <a:pathLst>
                <a:path w="3712" h="3530" extrusionOk="0">
                  <a:moveTo>
                    <a:pt x="1856" y="0"/>
                  </a:moveTo>
                  <a:lnTo>
                    <a:pt x="1321" y="1215"/>
                  </a:lnTo>
                  <a:lnTo>
                    <a:pt x="0" y="1349"/>
                  </a:lnTo>
                  <a:lnTo>
                    <a:pt x="990" y="2233"/>
                  </a:lnTo>
                  <a:lnTo>
                    <a:pt x="709"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4"/>
            <p:cNvSpPr/>
            <p:nvPr/>
          </p:nvSpPr>
          <p:spPr>
            <a:xfrm>
              <a:off x="1127036" y="4189333"/>
              <a:ext cx="436299" cy="414899"/>
            </a:xfrm>
            <a:custGeom>
              <a:avLst/>
              <a:gdLst/>
              <a:ahLst/>
              <a:cxnLst/>
              <a:rect l="l" t="t" r="r" b="b"/>
              <a:pathLst>
                <a:path w="3712" h="3530" extrusionOk="0">
                  <a:moveTo>
                    <a:pt x="1857" y="0"/>
                  </a:moveTo>
                  <a:lnTo>
                    <a:pt x="1321" y="1215"/>
                  </a:lnTo>
                  <a:lnTo>
                    <a:pt x="1" y="1349"/>
                  </a:lnTo>
                  <a:lnTo>
                    <a:pt x="991" y="2233"/>
                  </a:lnTo>
                  <a:lnTo>
                    <a:pt x="710" y="3529"/>
                  </a:lnTo>
                  <a:lnTo>
                    <a:pt x="710" y="3529"/>
                  </a:lnTo>
                  <a:lnTo>
                    <a:pt x="1857" y="2861"/>
                  </a:lnTo>
                  <a:lnTo>
                    <a:pt x="3003" y="3529"/>
                  </a:lnTo>
                  <a:lnTo>
                    <a:pt x="2722" y="2233"/>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4"/>
            <p:cNvSpPr/>
            <p:nvPr/>
          </p:nvSpPr>
          <p:spPr>
            <a:xfrm>
              <a:off x="1800635" y="4189333"/>
              <a:ext cx="436064" cy="414899"/>
            </a:xfrm>
            <a:custGeom>
              <a:avLst/>
              <a:gdLst/>
              <a:ahLst/>
              <a:cxnLst/>
              <a:rect l="l" t="t" r="r" b="b"/>
              <a:pathLst>
                <a:path w="3710" h="3530" extrusionOk="0">
                  <a:moveTo>
                    <a:pt x="1855" y="0"/>
                  </a:moveTo>
                  <a:lnTo>
                    <a:pt x="1321" y="1215"/>
                  </a:lnTo>
                  <a:lnTo>
                    <a:pt x="0" y="1349"/>
                  </a:lnTo>
                  <a:lnTo>
                    <a:pt x="989" y="2233"/>
                  </a:lnTo>
                  <a:lnTo>
                    <a:pt x="708" y="3529"/>
                  </a:lnTo>
                  <a:lnTo>
                    <a:pt x="708" y="3529"/>
                  </a:lnTo>
                  <a:lnTo>
                    <a:pt x="1855" y="2861"/>
                  </a:lnTo>
                  <a:lnTo>
                    <a:pt x="3002" y="3529"/>
                  </a:lnTo>
                  <a:lnTo>
                    <a:pt x="2720" y="2233"/>
                  </a:lnTo>
                  <a:lnTo>
                    <a:pt x="3710" y="1349"/>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4"/>
            <p:cNvSpPr/>
            <p:nvPr/>
          </p:nvSpPr>
          <p:spPr>
            <a:xfrm>
              <a:off x="2473998" y="4189333"/>
              <a:ext cx="436299" cy="414899"/>
            </a:xfrm>
            <a:custGeom>
              <a:avLst/>
              <a:gdLst/>
              <a:ahLst/>
              <a:cxnLst/>
              <a:rect l="l" t="t" r="r" b="b"/>
              <a:pathLst>
                <a:path w="3712" h="3530" extrusionOk="0">
                  <a:moveTo>
                    <a:pt x="1855" y="0"/>
                  </a:moveTo>
                  <a:lnTo>
                    <a:pt x="1321" y="1215"/>
                  </a:lnTo>
                  <a:lnTo>
                    <a:pt x="0" y="1349"/>
                  </a:lnTo>
                  <a:lnTo>
                    <a:pt x="990" y="2233"/>
                  </a:lnTo>
                  <a:lnTo>
                    <a:pt x="709" y="3529"/>
                  </a:lnTo>
                  <a:lnTo>
                    <a:pt x="709" y="3529"/>
                  </a:lnTo>
                  <a:lnTo>
                    <a:pt x="1855" y="2861"/>
                  </a:lnTo>
                  <a:lnTo>
                    <a:pt x="3002" y="3529"/>
                  </a:lnTo>
                  <a:lnTo>
                    <a:pt x="3002" y="3529"/>
                  </a:lnTo>
                  <a:lnTo>
                    <a:pt x="2721" y="2233"/>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4"/>
            <p:cNvSpPr/>
            <p:nvPr/>
          </p:nvSpPr>
          <p:spPr>
            <a:xfrm>
              <a:off x="3147362"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2" y="3529"/>
                  </a:lnTo>
                  <a:lnTo>
                    <a:pt x="3002"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4"/>
            <p:cNvSpPr/>
            <p:nvPr/>
          </p:nvSpPr>
          <p:spPr>
            <a:xfrm>
              <a:off x="3820725"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4" y="3529"/>
                  </a:lnTo>
                  <a:lnTo>
                    <a:pt x="3004"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4"/>
            <p:cNvSpPr/>
            <p:nvPr/>
          </p:nvSpPr>
          <p:spPr>
            <a:xfrm>
              <a:off x="4494206" y="4189333"/>
              <a:ext cx="436299" cy="414899"/>
            </a:xfrm>
            <a:custGeom>
              <a:avLst/>
              <a:gdLst/>
              <a:ahLst/>
              <a:cxnLst/>
              <a:rect l="l" t="t" r="r" b="b"/>
              <a:pathLst>
                <a:path w="3712" h="3530" extrusionOk="0">
                  <a:moveTo>
                    <a:pt x="1856" y="0"/>
                  </a:moveTo>
                  <a:lnTo>
                    <a:pt x="1321" y="1215"/>
                  </a:lnTo>
                  <a:lnTo>
                    <a:pt x="0" y="1349"/>
                  </a:lnTo>
                  <a:lnTo>
                    <a:pt x="990" y="2233"/>
                  </a:lnTo>
                  <a:lnTo>
                    <a:pt x="710" y="3529"/>
                  </a:lnTo>
                  <a:lnTo>
                    <a:pt x="710"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4"/>
            <p:cNvSpPr/>
            <p:nvPr/>
          </p:nvSpPr>
          <p:spPr>
            <a:xfrm>
              <a:off x="5167570" y="4189333"/>
              <a:ext cx="436299" cy="414899"/>
            </a:xfrm>
            <a:custGeom>
              <a:avLst/>
              <a:gdLst/>
              <a:ahLst/>
              <a:cxnLst/>
              <a:rect l="l" t="t" r="r" b="b"/>
              <a:pathLst>
                <a:path w="3712" h="3530" extrusionOk="0">
                  <a:moveTo>
                    <a:pt x="1857" y="0"/>
                  </a:moveTo>
                  <a:lnTo>
                    <a:pt x="1321" y="1215"/>
                  </a:lnTo>
                  <a:lnTo>
                    <a:pt x="1" y="1349"/>
                  </a:lnTo>
                  <a:lnTo>
                    <a:pt x="991" y="2233"/>
                  </a:lnTo>
                  <a:lnTo>
                    <a:pt x="710" y="3529"/>
                  </a:lnTo>
                  <a:lnTo>
                    <a:pt x="710" y="3529"/>
                  </a:lnTo>
                  <a:lnTo>
                    <a:pt x="1857" y="2861"/>
                  </a:lnTo>
                  <a:lnTo>
                    <a:pt x="3003" y="3529"/>
                  </a:lnTo>
                  <a:lnTo>
                    <a:pt x="3003" y="3529"/>
                  </a:lnTo>
                  <a:lnTo>
                    <a:pt x="2721" y="2233"/>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4"/>
            <p:cNvSpPr/>
            <p:nvPr/>
          </p:nvSpPr>
          <p:spPr>
            <a:xfrm>
              <a:off x="5841168" y="4189333"/>
              <a:ext cx="436064" cy="414899"/>
            </a:xfrm>
            <a:custGeom>
              <a:avLst/>
              <a:gdLst/>
              <a:ahLst/>
              <a:cxnLst/>
              <a:rect l="l" t="t" r="r" b="b"/>
              <a:pathLst>
                <a:path w="3710" h="3530" extrusionOk="0">
                  <a:moveTo>
                    <a:pt x="1855" y="0"/>
                  </a:moveTo>
                  <a:lnTo>
                    <a:pt x="1320" y="1215"/>
                  </a:lnTo>
                  <a:lnTo>
                    <a:pt x="0" y="1349"/>
                  </a:lnTo>
                  <a:lnTo>
                    <a:pt x="989" y="2233"/>
                  </a:lnTo>
                  <a:lnTo>
                    <a:pt x="708" y="3529"/>
                  </a:lnTo>
                  <a:lnTo>
                    <a:pt x="708" y="3529"/>
                  </a:lnTo>
                  <a:lnTo>
                    <a:pt x="1855" y="2861"/>
                  </a:lnTo>
                  <a:lnTo>
                    <a:pt x="3001" y="3529"/>
                  </a:lnTo>
                  <a:lnTo>
                    <a:pt x="3001" y="3529"/>
                  </a:lnTo>
                  <a:lnTo>
                    <a:pt x="2721" y="2233"/>
                  </a:lnTo>
                  <a:lnTo>
                    <a:pt x="3710" y="1349"/>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4"/>
            <p:cNvSpPr/>
            <p:nvPr/>
          </p:nvSpPr>
          <p:spPr>
            <a:xfrm>
              <a:off x="6514532" y="4189333"/>
              <a:ext cx="436299" cy="414899"/>
            </a:xfrm>
            <a:custGeom>
              <a:avLst/>
              <a:gdLst/>
              <a:ahLst/>
              <a:cxnLst/>
              <a:rect l="l" t="t" r="r" b="b"/>
              <a:pathLst>
                <a:path w="3712" h="3530" extrusionOk="0">
                  <a:moveTo>
                    <a:pt x="1855" y="0"/>
                  </a:moveTo>
                  <a:lnTo>
                    <a:pt x="1321" y="1215"/>
                  </a:lnTo>
                  <a:lnTo>
                    <a:pt x="0" y="1349"/>
                  </a:lnTo>
                  <a:lnTo>
                    <a:pt x="990" y="2233"/>
                  </a:lnTo>
                  <a:lnTo>
                    <a:pt x="709" y="3529"/>
                  </a:lnTo>
                  <a:lnTo>
                    <a:pt x="709" y="3529"/>
                  </a:lnTo>
                  <a:lnTo>
                    <a:pt x="1855" y="2861"/>
                  </a:lnTo>
                  <a:lnTo>
                    <a:pt x="3002" y="3529"/>
                  </a:lnTo>
                  <a:lnTo>
                    <a:pt x="3002" y="3529"/>
                  </a:lnTo>
                  <a:lnTo>
                    <a:pt x="2721" y="2233"/>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4"/>
            <p:cNvSpPr/>
            <p:nvPr/>
          </p:nvSpPr>
          <p:spPr>
            <a:xfrm>
              <a:off x="219" y="4193565"/>
              <a:ext cx="216269" cy="410667"/>
            </a:xfrm>
            <a:custGeom>
              <a:avLst/>
              <a:gdLst/>
              <a:ahLst/>
              <a:cxnLst/>
              <a:rect l="l" t="t" r="r" b="b"/>
              <a:pathLst>
                <a:path w="1840" h="3494" extrusionOk="0">
                  <a:moveTo>
                    <a:pt x="0" y="0"/>
                  </a:moveTo>
                  <a:lnTo>
                    <a:pt x="0" y="2835"/>
                  </a:lnTo>
                  <a:lnTo>
                    <a:pt x="1132" y="3493"/>
                  </a:lnTo>
                  <a:lnTo>
                    <a:pt x="850" y="2197"/>
                  </a:lnTo>
                  <a:lnTo>
                    <a:pt x="1840" y="1313"/>
                  </a:lnTo>
                  <a:lnTo>
                    <a:pt x="520" y="1179"/>
                  </a:lnTo>
                  <a:lnTo>
                    <a:pt x="0"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4"/>
            <p:cNvSpPr/>
            <p:nvPr/>
          </p:nvSpPr>
          <p:spPr>
            <a:xfrm>
              <a:off x="116932"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4"/>
            <p:cNvSpPr/>
            <p:nvPr/>
          </p:nvSpPr>
          <p:spPr>
            <a:xfrm>
              <a:off x="790295"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4"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4"/>
            <p:cNvSpPr/>
            <p:nvPr/>
          </p:nvSpPr>
          <p:spPr>
            <a:xfrm>
              <a:off x="1463777" y="4710720"/>
              <a:ext cx="436299" cy="414899"/>
            </a:xfrm>
            <a:custGeom>
              <a:avLst/>
              <a:gdLst/>
              <a:ahLst/>
              <a:cxnLst/>
              <a:rect l="l" t="t" r="r" b="b"/>
              <a:pathLst>
                <a:path w="3712" h="3530" extrusionOk="0">
                  <a:moveTo>
                    <a:pt x="1856" y="1"/>
                  </a:moveTo>
                  <a:lnTo>
                    <a:pt x="1322" y="1215"/>
                  </a:lnTo>
                  <a:lnTo>
                    <a:pt x="0" y="1348"/>
                  </a:lnTo>
                  <a:lnTo>
                    <a:pt x="990" y="2233"/>
                  </a:lnTo>
                  <a:lnTo>
                    <a:pt x="710" y="3530"/>
                  </a:lnTo>
                  <a:lnTo>
                    <a:pt x="1856" y="2861"/>
                  </a:lnTo>
                  <a:lnTo>
                    <a:pt x="3003" y="3530"/>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4"/>
            <p:cNvSpPr/>
            <p:nvPr/>
          </p:nvSpPr>
          <p:spPr>
            <a:xfrm>
              <a:off x="2137258"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0"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4"/>
            <p:cNvSpPr/>
            <p:nvPr/>
          </p:nvSpPr>
          <p:spPr>
            <a:xfrm>
              <a:off x="2810739" y="4710720"/>
              <a:ext cx="436182" cy="414899"/>
            </a:xfrm>
            <a:custGeom>
              <a:avLst/>
              <a:gdLst/>
              <a:ahLst/>
              <a:cxnLst/>
              <a:rect l="l" t="t" r="r" b="b"/>
              <a:pathLst>
                <a:path w="3711" h="3530" extrusionOk="0">
                  <a:moveTo>
                    <a:pt x="1855" y="1"/>
                  </a:moveTo>
                  <a:lnTo>
                    <a:pt x="1320" y="1215"/>
                  </a:lnTo>
                  <a:lnTo>
                    <a:pt x="0" y="1348"/>
                  </a:lnTo>
                  <a:lnTo>
                    <a:pt x="990" y="2233"/>
                  </a:lnTo>
                  <a:lnTo>
                    <a:pt x="708" y="3530"/>
                  </a:lnTo>
                  <a:lnTo>
                    <a:pt x="1855" y="2861"/>
                  </a:lnTo>
                  <a:lnTo>
                    <a:pt x="3001" y="3530"/>
                  </a:lnTo>
                  <a:lnTo>
                    <a:pt x="3001"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4"/>
            <p:cNvSpPr/>
            <p:nvPr/>
          </p:nvSpPr>
          <p:spPr>
            <a:xfrm>
              <a:off x="3484102" y="4710720"/>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4"/>
            <p:cNvSpPr/>
            <p:nvPr/>
          </p:nvSpPr>
          <p:spPr>
            <a:xfrm>
              <a:off x="4157466"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4"/>
            <p:cNvSpPr/>
            <p:nvPr/>
          </p:nvSpPr>
          <p:spPr>
            <a:xfrm>
              <a:off x="4830829" y="4710720"/>
              <a:ext cx="436299" cy="414899"/>
            </a:xfrm>
            <a:custGeom>
              <a:avLst/>
              <a:gdLst/>
              <a:ahLst/>
              <a:cxnLst/>
              <a:rect l="l" t="t" r="r" b="b"/>
              <a:pathLst>
                <a:path w="3712" h="3530" extrusionOk="0">
                  <a:moveTo>
                    <a:pt x="1857" y="1"/>
                  </a:moveTo>
                  <a:lnTo>
                    <a:pt x="1321" y="1215"/>
                  </a:lnTo>
                  <a:lnTo>
                    <a:pt x="1" y="1348"/>
                  </a:lnTo>
                  <a:lnTo>
                    <a:pt x="991" y="2233"/>
                  </a:lnTo>
                  <a:lnTo>
                    <a:pt x="710" y="3530"/>
                  </a:lnTo>
                  <a:lnTo>
                    <a:pt x="1857" y="2861"/>
                  </a:lnTo>
                  <a:lnTo>
                    <a:pt x="3004"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4"/>
            <p:cNvSpPr/>
            <p:nvPr/>
          </p:nvSpPr>
          <p:spPr>
            <a:xfrm>
              <a:off x="5504310" y="4710720"/>
              <a:ext cx="436299" cy="414899"/>
            </a:xfrm>
            <a:custGeom>
              <a:avLst/>
              <a:gdLst/>
              <a:ahLst/>
              <a:cxnLst/>
              <a:rect l="l" t="t" r="r" b="b"/>
              <a:pathLst>
                <a:path w="3712" h="3530" extrusionOk="0">
                  <a:moveTo>
                    <a:pt x="1856" y="1"/>
                  </a:moveTo>
                  <a:lnTo>
                    <a:pt x="1322"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4"/>
            <p:cNvSpPr/>
            <p:nvPr/>
          </p:nvSpPr>
          <p:spPr>
            <a:xfrm>
              <a:off x="6177791"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3002" y="3530"/>
                  </a:lnTo>
                  <a:lnTo>
                    <a:pt x="2722" y="2233"/>
                  </a:lnTo>
                  <a:lnTo>
                    <a:pt x="3712" y="1348"/>
                  </a:lnTo>
                  <a:lnTo>
                    <a:pt x="2390"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4"/>
            <p:cNvSpPr/>
            <p:nvPr/>
          </p:nvSpPr>
          <p:spPr>
            <a:xfrm>
              <a:off x="6851155"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4"/>
            <p:cNvSpPr/>
            <p:nvPr/>
          </p:nvSpPr>
          <p:spPr>
            <a:xfrm>
              <a:off x="7524636" y="522471"/>
              <a:ext cx="436299" cy="415016"/>
            </a:xfrm>
            <a:custGeom>
              <a:avLst/>
              <a:gdLst/>
              <a:ahLst/>
              <a:cxnLst/>
              <a:rect l="l" t="t" r="r" b="b"/>
              <a:pathLst>
                <a:path w="3712" h="3531" extrusionOk="0">
                  <a:moveTo>
                    <a:pt x="1855" y="0"/>
                  </a:moveTo>
                  <a:lnTo>
                    <a:pt x="1321" y="1215"/>
                  </a:lnTo>
                  <a:lnTo>
                    <a:pt x="0" y="1348"/>
                  </a:lnTo>
                  <a:lnTo>
                    <a:pt x="990" y="2233"/>
                  </a:lnTo>
                  <a:lnTo>
                    <a:pt x="709" y="3530"/>
                  </a:lnTo>
                  <a:lnTo>
                    <a:pt x="1855" y="2861"/>
                  </a:lnTo>
                  <a:lnTo>
                    <a:pt x="3003" y="3530"/>
                  </a:lnTo>
                  <a:lnTo>
                    <a:pt x="3003"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4"/>
            <p:cNvSpPr/>
            <p:nvPr/>
          </p:nvSpPr>
          <p:spPr>
            <a:xfrm>
              <a:off x="7187895"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2" y="3529"/>
                  </a:lnTo>
                  <a:lnTo>
                    <a:pt x="2722" y="2232"/>
                  </a:lnTo>
                  <a:lnTo>
                    <a:pt x="3712"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4"/>
            <p:cNvSpPr/>
            <p:nvPr/>
          </p:nvSpPr>
          <p:spPr>
            <a:xfrm>
              <a:off x="7524636" y="1569592"/>
              <a:ext cx="436299" cy="414899"/>
            </a:xfrm>
            <a:custGeom>
              <a:avLst/>
              <a:gdLst/>
              <a:ahLst/>
              <a:cxnLst/>
              <a:rect l="l" t="t" r="r" b="b"/>
              <a:pathLst>
                <a:path w="3712" h="3530" extrusionOk="0">
                  <a:moveTo>
                    <a:pt x="1855" y="0"/>
                  </a:moveTo>
                  <a:lnTo>
                    <a:pt x="1321" y="1215"/>
                  </a:lnTo>
                  <a:lnTo>
                    <a:pt x="0" y="1347"/>
                  </a:lnTo>
                  <a:lnTo>
                    <a:pt x="990" y="2232"/>
                  </a:lnTo>
                  <a:lnTo>
                    <a:pt x="709" y="3529"/>
                  </a:lnTo>
                  <a:lnTo>
                    <a:pt x="1855" y="2860"/>
                  </a:lnTo>
                  <a:lnTo>
                    <a:pt x="3003"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4"/>
            <p:cNvSpPr/>
            <p:nvPr/>
          </p:nvSpPr>
          <p:spPr>
            <a:xfrm>
              <a:off x="7187895"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2"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4"/>
            <p:cNvSpPr/>
            <p:nvPr/>
          </p:nvSpPr>
          <p:spPr>
            <a:xfrm>
              <a:off x="7524636" y="2616595"/>
              <a:ext cx="436299" cy="414899"/>
            </a:xfrm>
            <a:custGeom>
              <a:avLst/>
              <a:gdLst/>
              <a:ahLst/>
              <a:cxnLst/>
              <a:rect l="l" t="t" r="r" b="b"/>
              <a:pathLst>
                <a:path w="3712" h="3530" extrusionOk="0">
                  <a:moveTo>
                    <a:pt x="1855" y="0"/>
                  </a:moveTo>
                  <a:lnTo>
                    <a:pt x="1321" y="1215"/>
                  </a:lnTo>
                  <a:lnTo>
                    <a:pt x="0" y="1349"/>
                  </a:lnTo>
                  <a:lnTo>
                    <a:pt x="990" y="2232"/>
                  </a:lnTo>
                  <a:lnTo>
                    <a:pt x="709" y="3529"/>
                  </a:lnTo>
                  <a:lnTo>
                    <a:pt x="1855" y="2862"/>
                  </a:lnTo>
                  <a:lnTo>
                    <a:pt x="3003"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4"/>
            <p:cNvSpPr/>
            <p:nvPr/>
          </p:nvSpPr>
          <p:spPr>
            <a:xfrm>
              <a:off x="7187895"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4"/>
            <p:cNvSpPr/>
            <p:nvPr/>
          </p:nvSpPr>
          <p:spPr>
            <a:xfrm>
              <a:off x="7187895"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1856" y="2861"/>
                  </a:lnTo>
                  <a:lnTo>
                    <a:pt x="3002" y="3529"/>
                  </a:lnTo>
                  <a:lnTo>
                    <a:pt x="3002"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4"/>
            <p:cNvSpPr/>
            <p:nvPr/>
          </p:nvSpPr>
          <p:spPr>
            <a:xfrm>
              <a:off x="7524636" y="3663599"/>
              <a:ext cx="436299" cy="415016"/>
            </a:xfrm>
            <a:custGeom>
              <a:avLst/>
              <a:gdLst/>
              <a:ahLst/>
              <a:cxnLst/>
              <a:rect l="l" t="t" r="r" b="b"/>
              <a:pathLst>
                <a:path w="3712" h="3531" extrusionOk="0">
                  <a:moveTo>
                    <a:pt x="1855" y="1"/>
                  </a:moveTo>
                  <a:lnTo>
                    <a:pt x="1321" y="1216"/>
                  </a:lnTo>
                  <a:lnTo>
                    <a:pt x="0" y="1349"/>
                  </a:lnTo>
                  <a:lnTo>
                    <a:pt x="990" y="2233"/>
                  </a:lnTo>
                  <a:lnTo>
                    <a:pt x="709" y="3531"/>
                  </a:lnTo>
                  <a:lnTo>
                    <a:pt x="1855" y="2862"/>
                  </a:lnTo>
                  <a:lnTo>
                    <a:pt x="3003"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4"/>
            <p:cNvSpPr/>
            <p:nvPr/>
          </p:nvSpPr>
          <p:spPr>
            <a:xfrm>
              <a:off x="7187895"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2" y="3529"/>
                  </a:lnTo>
                  <a:lnTo>
                    <a:pt x="3002"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4"/>
            <p:cNvSpPr/>
            <p:nvPr/>
          </p:nvSpPr>
          <p:spPr>
            <a:xfrm>
              <a:off x="7524636" y="4710720"/>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3"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4"/>
            <p:cNvSpPr/>
            <p:nvPr/>
          </p:nvSpPr>
          <p:spPr>
            <a:xfrm>
              <a:off x="8198000"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1857" y="2861"/>
                  </a:lnTo>
                  <a:lnTo>
                    <a:pt x="3003" y="3530"/>
                  </a:lnTo>
                  <a:lnTo>
                    <a:pt x="2721" y="2233"/>
                  </a:lnTo>
                  <a:lnTo>
                    <a:pt x="3712" y="1348"/>
                  </a:lnTo>
                  <a:lnTo>
                    <a:pt x="2391" y="1215"/>
                  </a:lnTo>
                  <a:lnTo>
                    <a:pt x="1857" y="0"/>
                  </a:lnTo>
                  <a:close/>
                  <a:moveTo>
                    <a:pt x="3003" y="3530"/>
                  </a:moveTo>
                  <a:lnTo>
                    <a:pt x="3003" y="3530"/>
                  </a:lnTo>
                  <a:lnTo>
                    <a:pt x="3003" y="353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4"/>
            <p:cNvSpPr/>
            <p:nvPr/>
          </p:nvSpPr>
          <p:spPr>
            <a:xfrm>
              <a:off x="7861259"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4" y="3529"/>
                  </a:lnTo>
                  <a:lnTo>
                    <a:pt x="2722" y="2232"/>
                  </a:lnTo>
                  <a:lnTo>
                    <a:pt x="3712"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4"/>
            <p:cNvSpPr/>
            <p:nvPr/>
          </p:nvSpPr>
          <p:spPr>
            <a:xfrm>
              <a:off x="8198000"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1"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4"/>
            <p:cNvSpPr/>
            <p:nvPr/>
          </p:nvSpPr>
          <p:spPr>
            <a:xfrm>
              <a:off x="7861259"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4"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4"/>
            <p:cNvSpPr/>
            <p:nvPr/>
          </p:nvSpPr>
          <p:spPr>
            <a:xfrm>
              <a:off x="8198000"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1"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4"/>
            <p:cNvSpPr/>
            <p:nvPr/>
          </p:nvSpPr>
          <p:spPr>
            <a:xfrm>
              <a:off x="7861259"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4"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4"/>
            <p:cNvSpPr/>
            <p:nvPr/>
          </p:nvSpPr>
          <p:spPr>
            <a:xfrm>
              <a:off x="7861259"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4"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4"/>
            <p:cNvSpPr/>
            <p:nvPr/>
          </p:nvSpPr>
          <p:spPr>
            <a:xfrm>
              <a:off x="8198000"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3" y="3531"/>
                  </a:lnTo>
                  <a:lnTo>
                    <a:pt x="2721"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4"/>
            <p:cNvSpPr/>
            <p:nvPr/>
          </p:nvSpPr>
          <p:spPr>
            <a:xfrm>
              <a:off x="7861259"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4"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4"/>
            <p:cNvSpPr/>
            <p:nvPr/>
          </p:nvSpPr>
          <p:spPr>
            <a:xfrm>
              <a:off x="8198000"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2721"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4"/>
            <p:cNvSpPr/>
            <p:nvPr/>
          </p:nvSpPr>
          <p:spPr>
            <a:xfrm>
              <a:off x="8534740" y="1085"/>
              <a:ext cx="436299" cy="414899"/>
            </a:xfrm>
            <a:custGeom>
              <a:avLst/>
              <a:gdLst/>
              <a:ahLst/>
              <a:cxnLst/>
              <a:rect l="l" t="t" r="r" b="b"/>
              <a:pathLst>
                <a:path w="3712" h="3530" extrusionOk="0">
                  <a:moveTo>
                    <a:pt x="1856" y="1"/>
                  </a:moveTo>
                  <a:lnTo>
                    <a:pt x="1321" y="1215"/>
                  </a:lnTo>
                  <a:lnTo>
                    <a:pt x="0" y="1349"/>
                  </a:lnTo>
                  <a:lnTo>
                    <a:pt x="990" y="2232"/>
                  </a:lnTo>
                  <a:lnTo>
                    <a:pt x="710" y="3529"/>
                  </a:lnTo>
                  <a:lnTo>
                    <a:pt x="1856" y="2862"/>
                  </a:lnTo>
                  <a:lnTo>
                    <a:pt x="3003" y="3529"/>
                  </a:lnTo>
                  <a:lnTo>
                    <a:pt x="2721" y="2232"/>
                  </a:lnTo>
                  <a:lnTo>
                    <a:pt x="3711" y="1349"/>
                  </a:lnTo>
                  <a:lnTo>
                    <a:pt x="2391" y="1215"/>
                  </a:lnTo>
                  <a:lnTo>
                    <a:pt x="1856" y="1"/>
                  </a:lnTo>
                  <a:close/>
                  <a:moveTo>
                    <a:pt x="3003" y="3529"/>
                  </a:moveTo>
                  <a:lnTo>
                    <a:pt x="3003" y="3529"/>
                  </a:lnTo>
                  <a:lnTo>
                    <a:pt x="3003"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4"/>
            <p:cNvSpPr/>
            <p:nvPr/>
          </p:nvSpPr>
          <p:spPr>
            <a:xfrm>
              <a:off x="8534740" y="1048088"/>
              <a:ext cx="436299" cy="415016"/>
            </a:xfrm>
            <a:custGeom>
              <a:avLst/>
              <a:gdLst/>
              <a:ahLst/>
              <a:cxnLst/>
              <a:rect l="l" t="t" r="r" b="b"/>
              <a:pathLst>
                <a:path w="3712" h="3531" extrusionOk="0">
                  <a:moveTo>
                    <a:pt x="1856" y="1"/>
                  </a:moveTo>
                  <a:lnTo>
                    <a:pt x="1321" y="1216"/>
                  </a:lnTo>
                  <a:lnTo>
                    <a:pt x="0" y="1349"/>
                  </a:lnTo>
                  <a:lnTo>
                    <a:pt x="990" y="2234"/>
                  </a:lnTo>
                  <a:lnTo>
                    <a:pt x="710"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4"/>
            <p:cNvSpPr/>
            <p:nvPr/>
          </p:nvSpPr>
          <p:spPr>
            <a:xfrm>
              <a:off x="8534740" y="2095209"/>
              <a:ext cx="436299" cy="414899"/>
            </a:xfrm>
            <a:custGeom>
              <a:avLst/>
              <a:gdLst/>
              <a:ahLst/>
              <a:cxnLst/>
              <a:rect l="l" t="t" r="r" b="b"/>
              <a:pathLst>
                <a:path w="3712" h="3530" extrusionOk="0">
                  <a:moveTo>
                    <a:pt x="1856" y="1"/>
                  </a:moveTo>
                  <a:lnTo>
                    <a:pt x="1321"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4"/>
            <p:cNvSpPr/>
            <p:nvPr/>
          </p:nvSpPr>
          <p:spPr>
            <a:xfrm>
              <a:off x="8534740" y="3142330"/>
              <a:ext cx="436299" cy="414899"/>
            </a:xfrm>
            <a:custGeom>
              <a:avLst/>
              <a:gdLst/>
              <a:ahLst/>
              <a:cxnLst/>
              <a:rect l="l" t="t" r="r" b="b"/>
              <a:pathLst>
                <a:path w="3712" h="3530" extrusionOk="0">
                  <a:moveTo>
                    <a:pt x="1856" y="0"/>
                  </a:moveTo>
                  <a:lnTo>
                    <a:pt x="1321" y="1215"/>
                  </a:lnTo>
                  <a:lnTo>
                    <a:pt x="0" y="1348"/>
                  </a:lnTo>
                  <a:lnTo>
                    <a:pt x="990" y="2232"/>
                  </a:lnTo>
                  <a:lnTo>
                    <a:pt x="710" y="3529"/>
                  </a:lnTo>
                  <a:lnTo>
                    <a:pt x="1856" y="2861"/>
                  </a:lnTo>
                  <a:lnTo>
                    <a:pt x="3003" y="3529"/>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4"/>
            <p:cNvSpPr/>
            <p:nvPr/>
          </p:nvSpPr>
          <p:spPr>
            <a:xfrm>
              <a:off x="8534740" y="4189333"/>
              <a:ext cx="436299" cy="414899"/>
            </a:xfrm>
            <a:custGeom>
              <a:avLst/>
              <a:gdLst/>
              <a:ahLst/>
              <a:cxnLst/>
              <a:rect l="l" t="t" r="r" b="b"/>
              <a:pathLst>
                <a:path w="3712" h="3530" extrusionOk="0">
                  <a:moveTo>
                    <a:pt x="1856" y="0"/>
                  </a:moveTo>
                  <a:lnTo>
                    <a:pt x="1321" y="1215"/>
                  </a:lnTo>
                  <a:lnTo>
                    <a:pt x="0" y="1349"/>
                  </a:lnTo>
                  <a:lnTo>
                    <a:pt x="990" y="2233"/>
                  </a:lnTo>
                  <a:lnTo>
                    <a:pt x="710" y="3529"/>
                  </a:lnTo>
                  <a:lnTo>
                    <a:pt x="710"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4"/>
            <p:cNvSpPr/>
            <p:nvPr/>
          </p:nvSpPr>
          <p:spPr>
            <a:xfrm>
              <a:off x="8871363" y="522471"/>
              <a:ext cx="272569" cy="415016"/>
            </a:xfrm>
            <a:custGeom>
              <a:avLst/>
              <a:gdLst/>
              <a:ahLst/>
              <a:cxnLst/>
              <a:rect l="l" t="t" r="r" b="b"/>
              <a:pathLst>
                <a:path w="2319" h="3531" extrusionOk="0">
                  <a:moveTo>
                    <a:pt x="1857" y="0"/>
                  </a:moveTo>
                  <a:lnTo>
                    <a:pt x="1321" y="1215"/>
                  </a:lnTo>
                  <a:lnTo>
                    <a:pt x="1" y="1348"/>
                  </a:lnTo>
                  <a:lnTo>
                    <a:pt x="991" y="2233"/>
                  </a:lnTo>
                  <a:lnTo>
                    <a:pt x="710" y="3530"/>
                  </a:lnTo>
                  <a:lnTo>
                    <a:pt x="1857" y="2861"/>
                  </a:lnTo>
                  <a:lnTo>
                    <a:pt x="2318" y="3130"/>
                  </a:lnTo>
                  <a:lnTo>
                    <a:pt x="2318" y="1048"/>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4"/>
            <p:cNvSpPr/>
            <p:nvPr/>
          </p:nvSpPr>
          <p:spPr>
            <a:xfrm>
              <a:off x="8871363" y="1569592"/>
              <a:ext cx="272569" cy="414899"/>
            </a:xfrm>
            <a:custGeom>
              <a:avLst/>
              <a:gdLst/>
              <a:ahLst/>
              <a:cxnLst/>
              <a:rect l="l" t="t" r="r" b="b"/>
              <a:pathLst>
                <a:path w="2319" h="3530" extrusionOk="0">
                  <a:moveTo>
                    <a:pt x="1857" y="0"/>
                  </a:moveTo>
                  <a:lnTo>
                    <a:pt x="1321" y="1215"/>
                  </a:lnTo>
                  <a:lnTo>
                    <a:pt x="1" y="1347"/>
                  </a:lnTo>
                  <a:lnTo>
                    <a:pt x="991" y="2232"/>
                  </a:lnTo>
                  <a:lnTo>
                    <a:pt x="710" y="3529"/>
                  </a:lnTo>
                  <a:lnTo>
                    <a:pt x="1857" y="2860"/>
                  </a:lnTo>
                  <a:lnTo>
                    <a:pt x="2318" y="3129"/>
                  </a:lnTo>
                  <a:lnTo>
                    <a:pt x="2318" y="1047"/>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4"/>
            <p:cNvSpPr/>
            <p:nvPr/>
          </p:nvSpPr>
          <p:spPr>
            <a:xfrm>
              <a:off x="8871363" y="2616595"/>
              <a:ext cx="272569" cy="414899"/>
            </a:xfrm>
            <a:custGeom>
              <a:avLst/>
              <a:gdLst/>
              <a:ahLst/>
              <a:cxnLst/>
              <a:rect l="l" t="t" r="r" b="b"/>
              <a:pathLst>
                <a:path w="2319" h="3530" extrusionOk="0">
                  <a:moveTo>
                    <a:pt x="1857" y="0"/>
                  </a:moveTo>
                  <a:lnTo>
                    <a:pt x="1321" y="1215"/>
                  </a:lnTo>
                  <a:lnTo>
                    <a:pt x="1" y="1349"/>
                  </a:lnTo>
                  <a:lnTo>
                    <a:pt x="991" y="2232"/>
                  </a:lnTo>
                  <a:lnTo>
                    <a:pt x="710" y="3529"/>
                  </a:lnTo>
                  <a:lnTo>
                    <a:pt x="1857" y="2862"/>
                  </a:lnTo>
                  <a:lnTo>
                    <a:pt x="2318" y="3131"/>
                  </a:lnTo>
                  <a:lnTo>
                    <a:pt x="2318" y="1047"/>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4"/>
            <p:cNvSpPr/>
            <p:nvPr/>
          </p:nvSpPr>
          <p:spPr>
            <a:xfrm>
              <a:off x="8871363" y="3663599"/>
              <a:ext cx="272569" cy="415016"/>
            </a:xfrm>
            <a:custGeom>
              <a:avLst/>
              <a:gdLst/>
              <a:ahLst/>
              <a:cxnLst/>
              <a:rect l="l" t="t" r="r" b="b"/>
              <a:pathLst>
                <a:path w="2319" h="3531" extrusionOk="0">
                  <a:moveTo>
                    <a:pt x="1857" y="1"/>
                  </a:moveTo>
                  <a:lnTo>
                    <a:pt x="1321" y="1216"/>
                  </a:lnTo>
                  <a:lnTo>
                    <a:pt x="1" y="1349"/>
                  </a:lnTo>
                  <a:lnTo>
                    <a:pt x="991" y="2233"/>
                  </a:lnTo>
                  <a:lnTo>
                    <a:pt x="710" y="3531"/>
                  </a:lnTo>
                  <a:lnTo>
                    <a:pt x="710" y="3531"/>
                  </a:lnTo>
                  <a:lnTo>
                    <a:pt x="1857" y="2862"/>
                  </a:lnTo>
                  <a:lnTo>
                    <a:pt x="2318" y="3131"/>
                  </a:lnTo>
                  <a:lnTo>
                    <a:pt x="2318" y="1049"/>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4"/>
            <p:cNvSpPr/>
            <p:nvPr/>
          </p:nvSpPr>
          <p:spPr>
            <a:xfrm>
              <a:off x="8871363" y="4710720"/>
              <a:ext cx="272569" cy="414899"/>
            </a:xfrm>
            <a:custGeom>
              <a:avLst/>
              <a:gdLst/>
              <a:ahLst/>
              <a:cxnLst/>
              <a:rect l="l" t="t" r="r" b="b"/>
              <a:pathLst>
                <a:path w="2319" h="3530" extrusionOk="0">
                  <a:moveTo>
                    <a:pt x="1857" y="1"/>
                  </a:moveTo>
                  <a:lnTo>
                    <a:pt x="1321" y="1215"/>
                  </a:lnTo>
                  <a:lnTo>
                    <a:pt x="1" y="1348"/>
                  </a:lnTo>
                  <a:lnTo>
                    <a:pt x="991" y="2233"/>
                  </a:lnTo>
                  <a:lnTo>
                    <a:pt x="710" y="3530"/>
                  </a:lnTo>
                  <a:lnTo>
                    <a:pt x="710" y="3530"/>
                  </a:lnTo>
                  <a:lnTo>
                    <a:pt x="1857" y="2861"/>
                  </a:lnTo>
                  <a:lnTo>
                    <a:pt x="2318" y="3130"/>
                  </a:lnTo>
                  <a:lnTo>
                    <a:pt x="2318" y="1048"/>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4"/>
            <p:cNvSpPr/>
            <p:nvPr/>
          </p:nvSpPr>
          <p:spPr>
            <a:xfrm>
              <a:off x="8634176" y="4812270"/>
              <a:ext cx="131877" cy="131757"/>
            </a:xfrm>
            <a:custGeom>
              <a:avLst/>
              <a:gdLst/>
              <a:ahLst/>
              <a:cxnLst/>
              <a:rect l="l" t="t" r="r" b="b"/>
              <a:pathLst>
                <a:path w="1122" h="1121" extrusionOk="0">
                  <a:moveTo>
                    <a:pt x="560" y="1"/>
                  </a:moveTo>
                  <a:cubicBezTo>
                    <a:pt x="560" y="309"/>
                    <a:pt x="310" y="561"/>
                    <a:pt x="1" y="561"/>
                  </a:cubicBezTo>
                  <a:cubicBezTo>
                    <a:pt x="310" y="561"/>
                    <a:pt x="560" y="811"/>
                    <a:pt x="560" y="1121"/>
                  </a:cubicBezTo>
                  <a:cubicBezTo>
                    <a:pt x="560" y="811"/>
                    <a:pt x="812" y="561"/>
                    <a:pt x="1122" y="561"/>
                  </a:cubicBezTo>
                  <a:cubicBezTo>
                    <a:pt x="812" y="561"/>
                    <a:pt x="560" y="309"/>
                    <a:pt x="560"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4"/>
            <p:cNvSpPr/>
            <p:nvPr/>
          </p:nvSpPr>
          <p:spPr>
            <a:xfrm>
              <a:off x="5336116" y="2683473"/>
              <a:ext cx="131877" cy="131757"/>
            </a:xfrm>
            <a:custGeom>
              <a:avLst/>
              <a:gdLst/>
              <a:ahLst/>
              <a:cxnLst/>
              <a:rect l="l" t="t" r="r" b="b"/>
              <a:pathLst>
                <a:path w="1122" h="1121" extrusionOk="0">
                  <a:moveTo>
                    <a:pt x="561" y="1"/>
                  </a:moveTo>
                  <a:cubicBezTo>
                    <a:pt x="561" y="309"/>
                    <a:pt x="310" y="561"/>
                    <a:pt x="1" y="561"/>
                  </a:cubicBezTo>
                  <a:cubicBezTo>
                    <a:pt x="310" y="561"/>
                    <a:pt x="561" y="811"/>
                    <a:pt x="561" y="1121"/>
                  </a:cubicBezTo>
                  <a:cubicBezTo>
                    <a:pt x="561" y="811"/>
                    <a:pt x="812" y="561"/>
                    <a:pt x="1122" y="561"/>
                  </a:cubicBezTo>
                  <a:cubicBezTo>
                    <a:pt x="812" y="561"/>
                    <a:pt x="561" y="309"/>
                    <a:pt x="561"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4"/>
            <p:cNvSpPr/>
            <p:nvPr/>
          </p:nvSpPr>
          <p:spPr>
            <a:xfrm>
              <a:off x="1800400" y="2196642"/>
              <a:ext cx="131877" cy="131874"/>
            </a:xfrm>
            <a:custGeom>
              <a:avLst/>
              <a:gdLst/>
              <a:ahLst/>
              <a:cxnLst/>
              <a:rect l="l" t="t" r="r" b="b"/>
              <a:pathLst>
                <a:path w="1122" h="1122" extrusionOk="0">
                  <a:moveTo>
                    <a:pt x="562" y="0"/>
                  </a:moveTo>
                  <a:cubicBezTo>
                    <a:pt x="562" y="310"/>
                    <a:pt x="310" y="562"/>
                    <a:pt x="1" y="562"/>
                  </a:cubicBezTo>
                  <a:cubicBezTo>
                    <a:pt x="310" y="562"/>
                    <a:pt x="562" y="812"/>
                    <a:pt x="562" y="1122"/>
                  </a:cubicBezTo>
                  <a:cubicBezTo>
                    <a:pt x="562" y="812"/>
                    <a:pt x="812" y="562"/>
                    <a:pt x="1122" y="562"/>
                  </a:cubicBezTo>
                  <a:cubicBezTo>
                    <a:pt x="812" y="562"/>
                    <a:pt x="562" y="310"/>
                    <a:pt x="562" y="0"/>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4"/>
            <p:cNvSpPr/>
            <p:nvPr/>
          </p:nvSpPr>
          <p:spPr>
            <a:xfrm>
              <a:off x="8241018" y="1452880"/>
              <a:ext cx="131877" cy="131992"/>
            </a:xfrm>
            <a:custGeom>
              <a:avLst/>
              <a:gdLst/>
              <a:ahLst/>
              <a:cxnLst/>
              <a:rect l="l" t="t" r="r" b="b"/>
              <a:pathLst>
                <a:path w="1122" h="1123" extrusionOk="0">
                  <a:moveTo>
                    <a:pt x="562" y="1"/>
                  </a:moveTo>
                  <a:cubicBezTo>
                    <a:pt x="562" y="311"/>
                    <a:pt x="310" y="562"/>
                    <a:pt x="1" y="562"/>
                  </a:cubicBezTo>
                  <a:cubicBezTo>
                    <a:pt x="310" y="562"/>
                    <a:pt x="562" y="812"/>
                    <a:pt x="562" y="1122"/>
                  </a:cubicBezTo>
                  <a:cubicBezTo>
                    <a:pt x="562" y="812"/>
                    <a:pt x="812" y="562"/>
                    <a:pt x="1122" y="562"/>
                  </a:cubicBezTo>
                  <a:cubicBezTo>
                    <a:pt x="812" y="562"/>
                    <a:pt x="562" y="311"/>
                    <a:pt x="562"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4"/>
            <p:cNvSpPr/>
            <p:nvPr/>
          </p:nvSpPr>
          <p:spPr>
            <a:xfrm>
              <a:off x="505153" y="692427"/>
              <a:ext cx="131877" cy="131874"/>
            </a:xfrm>
            <a:custGeom>
              <a:avLst/>
              <a:gdLst/>
              <a:ahLst/>
              <a:cxnLst/>
              <a:rect l="l" t="t" r="r" b="b"/>
              <a:pathLst>
                <a:path w="1122" h="1122" extrusionOk="0">
                  <a:moveTo>
                    <a:pt x="562" y="1"/>
                  </a:moveTo>
                  <a:cubicBezTo>
                    <a:pt x="562" y="310"/>
                    <a:pt x="310" y="562"/>
                    <a:pt x="1" y="562"/>
                  </a:cubicBezTo>
                  <a:cubicBezTo>
                    <a:pt x="310" y="562"/>
                    <a:pt x="562" y="812"/>
                    <a:pt x="562" y="1122"/>
                  </a:cubicBezTo>
                  <a:cubicBezTo>
                    <a:pt x="562" y="812"/>
                    <a:pt x="812" y="562"/>
                    <a:pt x="1122" y="562"/>
                  </a:cubicBezTo>
                  <a:cubicBezTo>
                    <a:pt x="812" y="562"/>
                    <a:pt x="562" y="310"/>
                    <a:pt x="562"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4"/>
            <p:cNvSpPr/>
            <p:nvPr/>
          </p:nvSpPr>
          <p:spPr>
            <a:xfrm>
              <a:off x="0" y="150"/>
              <a:ext cx="9144300" cy="5143500"/>
            </a:xfrm>
            <a:prstGeom prst="rect">
              <a:avLst/>
            </a:prstGeom>
            <a:solidFill>
              <a:srgbClr val="A3A746">
                <a:alpha val="87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5" name="Google Shape;1905;p14"/>
          <p:cNvSpPr txBox="1">
            <a:spLocks noGrp="1"/>
          </p:cNvSpPr>
          <p:nvPr>
            <p:ph type="subTitle" idx="1"/>
          </p:nvPr>
        </p:nvSpPr>
        <p:spPr>
          <a:xfrm>
            <a:off x="720000" y="2689775"/>
            <a:ext cx="3439500" cy="1262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06" name="Google Shape;1906;p14"/>
          <p:cNvSpPr txBox="1">
            <a:spLocks noGrp="1"/>
          </p:cNvSpPr>
          <p:nvPr>
            <p:ph type="title"/>
          </p:nvPr>
        </p:nvSpPr>
        <p:spPr>
          <a:xfrm>
            <a:off x="720000" y="1437350"/>
            <a:ext cx="3439500" cy="12621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907" name="Google Shape;1907;p14"/>
          <p:cNvGrpSpPr/>
          <p:nvPr/>
        </p:nvGrpSpPr>
        <p:grpSpPr>
          <a:xfrm>
            <a:off x="0" y="4608950"/>
            <a:ext cx="9143831" cy="538975"/>
            <a:chOff x="0" y="4608950"/>
            <a:chExt cx="9143831" cy="538975"/>
          </a:xfrm>
        </p:grpSpPr>
        <p:sp>
          <p:nvSpPr>
            <p:cNvPr id="1908" name="Google Shape;1908;p14"/>
            <p:cNvSpPr/>
            <p:nvPr/>
          </p:nvSpPr>
          <p:spPr>
            <a:xfrm rot="-5400000">
              <a:off x="4302428" y="306522"/>
              <a:ext cx="538975" cy="9143831"/>
            </a:xfrm>
            <a:custGeom>
              <a:avLst/>
              <a:gdLst/>
              <a:ahLst/>
              <a:cxnLst/>
              <a:rect l="l" t="t" r="r" b="b"/>
              <a:pathLst>
                <a:path w="3351" h="31589" extrusionOk="0">
                  <a:moveTo>
                    <a:pt x="0" y="1"/>
                  </a:moveTo>
                  <a:lnTo>
                    <a:pt x="0" y="31588"/>
                  </a:lnTo>
                  <a:lnTo>
                    <a:pt x="3351" y="31588"/>
                  </a:lnTo>
                  <a:lnTo>
                    <a:pt x="33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4"/>
            <p:cNvSpPr/>
            <p:nvPr/>
          </p:nvSpPr>
          <p:spPr>
            <a:xfrm rot="-5400000">
              <a:off x="2954975" y="4778373"/>
              <a:ext cx="212798" cy="200130"/>
            </a:xfrm>
            <a:custGeom>
              <a:avLst/>
              <a:gdLst/>
              <a:ahLst/>
              <a:cxnLst/>
              <a:rect l="l" t="t" r="r" b="b"/>
              <a:pathLst>
                <a:path w="1579" h="1485" extrusionOk="0">
                  <a:moveTo>
                    <a:pt x="790" y="1"/>
                  </a:moveTo>
                  <a:cubicBezTo>
                    <a:pt x="734" y="129"/>
                    <a:pt x="673" y="291"/>
                    <a:pt x="612" y="468"/>
                  </a:cubicBezTo>
                  <a:cubicBezTo>
                    <a:pt x="591" y="526"/>
                    <a:pt x="537" y="565"/>
                    <a:pt x="476" y="566"/>
                  </a:cubicBezTo>
                  <a:cubicBezTo>
                    <a:pt x="296" y="570"/>
                    <a:pt x="134" y="577"/>
                    <a:pt x="1" y="586"/>
                  </a:cubicBezTo>
                  <a:cubicBezTo>
                    <a:pt x="110" y="688"/>
                    <a:pt x="238" y="797"/>
                    <a:pt x="375" y="901"/>
                  </a:cubicBezTo>
                  <a:cubicBezTo>
                    <a:pt x="423" y="939"/>
                    <a:pt x="442" y="1000"/>
                    <a:pt x="426" y="1058"/>
                  </a:cubicBezTo>
                  <a:cubicBezTo>
                    <a:pt x="385" y="1204"/>
                    <a:pt x="348" y="1348"/>
                    <a:pt x="317" y="1485"/>
                  </a:cubicBezTo>
                  <a:cubicBezTo>
                    <a:pt x="435" y="1419"/>
                    <a:pt x="565" y="1343"/>
                    <a:pt x="710" y="1249"/>
                  </a:cubicBezTo>
                  <a:cubicBezTo>
                    <a:pt x="734" y="1234"/>
                    <a:pt x="762" y="1226"/>
                    <a:pt x="790" y="1226"/>
                  </a:cubicBezTo>
                  <a:cubicBezTo>
                    <a:pt x="817" y="1226"/>
                    <a:pt x="845" y="1234"/>
                    <a:pt x="869" y="1249"/>
                  </a:cubicBezTo>
                  <a:cubicBezTo>
                    <a:pt x="1014" y="1343"/>
                    <a:pt x="1145" y="1417"/>
                    <a:pt x="1262" y="1483"/>
                  </a:cubicBezTo>
                  <a:cubicBezTo>
                    <a:pt x="1231" y="1345"/>
                    <a:pt x="1195" y="1203"/>
                    <a:pt x="1153" y="1058"/>
                  </a:cubicBezTo>
                  <a:cubicBezTo>
                    <a:pt x="1137" y="1000"/>
                    <a:pt x="1158" y="939"/>
                    <a:pt x="1204" y="901"/>
                  </a:cubicBezTo>
                  <a:cubicBezTo>
                    <a:pt x="1341" y="797"/>
                    <a:pt x="1469" y="688"/>
                    <a:pt x="1578" y="586"/>
                  </a:cubicBezTo>
                  <a:cubicBezTo>
                    <a:pt x="1446" y="577"/>
                    <a:pt x="1283" y="570"/>
                    <a:pt x="1104" y="566"/>
                  </a:cubicBezTo>
                  <a:cubicBezTo>
                    <a:pt x="1043" y="565"/>
                    <a:pt x="988" y="526"/>
                    <a:pt x="969" y="468"/>
                  </a:cubicBezTo>
                  <a:cubicBezTo>
                    <a:pt x="907" y="289"/>
                    <a:pt x="846" y="129"/>
                    <a:pt x="7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4"/>
            <p:cNvSpPr/>
            <p:nvPr/>
          </p:nvSpPr>
          <p:spPr>
            <a:xfrm rot="-5400000">
              <a:off x="2917172" y="4746500"/>
              <a:ext cx="284090" cy="264010"/>
            </a:xfrm>
            <a:custGeom>
              <a:avLst/>
              <a:gdLst/>
              <a:ahLst/>
              <a:cxnLst/>
              <a:rect l="l" t="t" r="r" b="b"/>
              <a:pathLst>
                <a:path w="2108" h="1959" extrusionOk="0">
                  <a:moveTo>
                    <a:pt x="1054" y="254"/>
                  </a:moveTo>
                  <a:cubicBezTo>
                    <a:pt x="1110" y="382"/>
                    <a:pt x="1171" y="544"/>
                    <a:pt x="1232" y="721"/>
                  </a:cubicBezTo>
                  <a:cubicBezTo>
                    <a:pt x="1253" y="779"/>
                    <a:pt x="1307" y="818"/>
                    <a:pt x="1368" y="819"/>
                  </a:cubicBezTo>
                  <a:cubicBezTo>
                    <a:pt x="1548" y="823"/>
                    <a:pt x="1710" y="830"/>
                    <a:pt x="1843" y="839"/>
                  </a:cubicBezTo>
                  <a:cubicBezTo>
                    <a:pt x="1734" y="941"/>
                    <a:pt x="1606" y="1050"/>
                    <a:pt x="1469" y="1154"/>
                  </a:cubicBezTo>
                  <a:cubicBezTo>
                    <a:pt x="1421" y="1192"/>
                    <a:pt x="1401" y="1253"/>
                    <a:pt x="1418" y="1311"/>
                  </a:cubicBezTo>
                  <a:cubicBezTo>
                    <a:pt x="1459" y="1456"/>
                    <a:pt x="1496" y="1598"/>
                    <a:pt x="1527" y="1736"/>
                  </a:cubicBezTo>
                  <a:cubicBezTo>
                    <a:pt x="1409" y="1670"/>
                    <a:pt x="1278" y="1596"/>
                    <a:pt x="1134" y="1502"/>
                  </a:cubicBezTo>
                  <a:cubicBezTo>
                    <a:pt x="1110" y="1487"/>
                    <a:pt x="1082" y="1480"/>
                    <a:pt x="1054" y="1480"/>
                  </a:cubicBezTo>
                  <a:cubicBezTo>
                    <a:pt x="1026" y="1480"/>
                    <a:pt x="998" y="1487"/>
                    <a:pt x="974" y="1502"/>
                  </a:cubicBezTo>
                  <a:cubicBezTo>
                    <a:pt x="829" y="1596"/>
                    <a:pt x="699" y="1672"/>
                    <a:pt x="581" y="1738"/>
                  </a:cubicBezTo>
                  <a:cubicBezTo>
                    <a:pt x="612" y="1600"/>
                    <a:pt x="649" y="1457"/>
                    <a:pt x="691" y="1311"/>
                  </a:cubicBezTo>
                  <a:cubicBezTo>
                    <a:pt x="707" y="1253"/>
                    <a:pt x="686" y="1192"/>
                    <a:pt x="639" y="1154"/>
                  </a:cubicBezTo>
                  <a:cubicBezTo>
                    <a:pt x="502" y="1050"/>
                    <a:pt x="373" y="941"/>
                    <a:pt x="264" y="839"/>
                  </a:cubicBezTo>
                  <a:cubicBezTo>
                    <a:pt x="398" y="830"/>
                    <a:pt x="560" y="823"/>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7"/>
                    <a:pt x="89" y="705"/>
                  </a:cubicBezTo>
                  <a:cubicBezTo>
                    <a:pt x="27" y="712"/>
                    <a:pt x="0" y="786"/>
                    <a:pt x="43" y="831"/>
                  </a:cubicBezTo>
                  <a:cubicBezTo>
                    <a:pt x="200" y="990"/>
                    <a:pt x="369" y="1137"/>
                    <a:pt x="547" y="1270"/>
                  </a:cubicBezTo>
                  <a:cubicBezTo>
                    <a:pt x="488" y="1478"/>
                    <a:pt x="439" y="1680"/>
                    <a:pt x="400" y="1867"/>
                  </a:cubicBezTo>
                  <a:cubicBezTo>
                    <a:pt x="390" y="1917"/>
                    <a:pt x="430" y="1958"/>
                    <a:pt x="475" y="1958"/>
                  </a:cubicBezTo>
                  <a:cubicBezTo>
                    <a:pt x="486" y="1958"/>
                    <a:pt x="499"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9" y="1917"/>
                    <a:pt x="1708" y="1867"/>
                  </a:cubicBezTo>
                  <a:cubicBezTo>
                    <a:pt x="1670" y="1677"/>
                    <a:pt x="1620" y="1477"/>
                    <a:pt x="1561" y="1274"/>
                  </a:cubicBezTo>
                  <a:cubicBezTo>
                    <a:pt x="1739" y="1138"/>
                    <a:pt x="1907" y="991"/>
                    <a:pt x="2065" y="831"/>
                  </a:cubicBezTo>
                  <a:cubicBezTo>
                    <a:pt x="2108" y="787"/>
                    <a:pt x="2081" y="712"/>
                    <a:pt x="2020" y="705"/>
                  </a:cubicBezTo>
                  <a:cubicBezTo>
                    <a:pt x="1864" y="687"/>
                    <a:pt x="1641" y="676"/>
                    <a:pt x="1374" y="670"/>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4"/>
            <p:cNvSpPr/>
            <p:nvPr/>
          </p:nvSpPr>
          <p:spPr>
            <a:xfrm rot="-5400000">
              <a:off x="3291088" y="4778373"/>
              <a:ext cx="212798" cy="200130"/>
            </a:xfrm>
            <a:custGeom>
              <a:avLst/>
              <a:gdLst/>
              <a:ahLst/>
              <a:cxnLst/>
              <a:rect l="l" t="t" r="r" b="b"/>
              <a:pathLst>
                <a:path w="1579" h="1485" extrusionOk="0">
                  <a:moveTo>
                    <a:pt x="789" y="0"/>
                  </a:moveTo>
                  <a:cubicBezTo>
                    <a:pt x="733" y="130"/>
                    <a:pt x="672" y="290"/>
                    <a:pt x="610" y="469"/>
                  </a:cubicBezTo>
                  <a:cubicBezTo>
                    <a:pt x="591" y="527"/>
                    <a:pt x="536" y="565"/>
                    <a:pt x="476" y="567"/>
                  </a:cubicBezTo>
                  <a:cubicBezTo>
                    <a:pt x="296" y="571"/>
                    <a:pt x="134" y="578"/>
                    <a:pt x="1" y="587"/>
                  </a:cubicBezTo>
                  <a:cubicBezTo>
                    <a:pt x="110" y="689"/>
                    <a:pt x="238" y="798"/>
                    <a:pt x="375" y="902"/>
                  </a:cubicBezTo>
                  <a:cubicBezTo>
                    <a:pt x="423" y="938"/>
                    <a:pt x="442" y="1001"/>
                    <a:pt x="426" y="1058"/>
                  </a:cubicBezTo>
                  <a:cubicBezTo>
                    <a:pt x="385" y="1205"/>
                    <a:pt x="348" y="1347"/>
                    <a:pt x="317" y="1484"/>
                  </a:cubicBezTo>
                  <a:cubicBezTo>
                    <a:pt x="435" y="1418"/>
                    <a:pt x="565" y="1344"/>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4"/>
                    <a:pt x="1153" y="1058"/>
                  </a:cubicBezTo>
                  <a:cubicBezTo>
                    <a:pt x="1137" y="1001"/>
                    <a:pt x="1158" y="939"/>
                    <a:pt x="1204" y="902"/>
                  </a:cubicBezTo>
                  <a:cubicBezTo>
                    <a:pt x="1341" y="798"/>
                    <a:pt x="1469" y="689"/>
                    <a:pt x="1578" y="587"/>
                  </a:cubicBezTo>
                  <a:cubicBezTo>
                    <a:pt x="1445" y="578"/>
                    <a:pt x="1283" y="571"/>
                    <a:pt x="1104" y="567"/>
                  </a:cubicBezTo>
                  <a:cubicBezTo>
                    <a:pt x="1043" y="565"/>
                    <a:pt x="988" y="527"/>
                    <a:pt x="969" y="469"/>
                  </a:cubicBezTo>
                  <a:lnTo>
                    <a:pt x="967" y="469"/>
                  </a:lnTo>
                  <a:cubicBezTo>
                    <a:pt x="906" y="290"/>
                    <a:pt x="845" y="130"/>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4"/>
            <p:cNvSpPr/>
            <p:nvPr/>
          </p:nvSpPr>
          <p:spPr>
            <a:xfrm rot="-5400000">
              <a:off x="3253285" y="4746500"/>
              <a:ext cx="284090" cy="264010"/>
            </a:xfrm>
            <a:custGeom>
              <a:avLst/>
              <a:gdLst/>
              <a:ahLst/>
              <a:cxnLst/>
              <a:rect l="l" t="t" r="r" b="b"/>
              <a:pathLst>
                <a:path w="2108" h="1959"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1"/>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80"/>
                    <a:pt x="1054" y="1480"/>
                  </a:cubicBezTo>
                  <a:cubicBezTo>
                    <a:pt x="1026" y="1480"/>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9"/>
                    <a:pt x="855" y="780"/>
                    <a:pt x="875" y="722"/>
                  </a:cubicBezTo>
                  <a:cubicBezTo>
                    <a:pt x="937" y="543"/>
                    <a:pt x="998" y="383"/>
                    <a:pt x="1054" y="253"/>
                  </a:cubicBezTo>
                  <a:close/>
                  <a:moveTo>
                    <a:pt x="1054" y="1"/>
                  </a:moveTo>
                  <a:cubicBezTo>
                    <a:pt x="1028" y="1"/>
                    <a:pt x="1001" y="15"/>
                    <a:pt x="988" y="42"/>
                  </a:cubicBezTo>
                  <a:cubicBezTo>
                    <a:pt x="914" y="190"/>
                    <a:pt x="823" y="415"/>
                    <a:pt x="737" y="671"/>
                  </a:cubicBezTo>
                  <a:cubicBezTo>
                    <a:pt x="470" y="675"/>
                    <a:pt x="246" y="688"/>
                    <a:pt x="89" y="705"/>
                  </a:cubicBezTo>
                  <a:cubicBezTo>
                    <a:pt x="28" y="712"/>
                    <a:pt x="0" y="787"/>
                    <a:pt x="43" y="832"/>
                  </a:cubicBezTo>
                  <a:cubicBezTo>
                    <a:pt x="200" y="991"/>
                    <a:pt x="369" y="1137"/>
                    <a:pt x="547" y="1270"/>
                  </a:cubicBezTo>
                  <a:cubicBezTo>
                    <a:pt x="488" y="1479"/>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4"/>
                  </a:cubicBezTo>
                  <a:cubicBezTo>
                    <a:pt x="1739" y="1139"/>
                    <a:pt x="1907" y="991"/>
                    <a:pt x="2065" y="832"/>
                  </a:cubicBezTo>
                  <a:cubicBezTo>
                    <a:pt x="2108" y="787"/>
                    <a:pt x="2081" y="712"/>
                    <a:pt x="2020" y="705"/>
                  </a:cubicBezTo>
                  <a:cubicBezTo>
                    <a:pt x="1863" y="688"/>
                    <a:pt x="1639" y="677"/>
                    <a:pt x="1374" y="671"/>
                  </a:cubicBezTo>
                  <a:cubicBezTo>
                    <a:pt x="1285" y="412"/>
                    <a:pt x="1195" y="188"/>
                    <a:pt x="1121" y="42"/>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4"/>
            <p:cNvSpPr/>
            <p:nvPr/>
          </p:nvSpPr>
          <p:spPr>
            <a:xfrm rot="-5400000">
              <a:off x="3627335" y="4778373"/>
              <a:ext cx="212798" cy="200130"/>
            </a:xfrm>
            <a:custGeom>
              <a:avLst/>
              <a:gdLst/>
              <a:ahLst/>
              <a:cxnLst/>
              <a:rect l="l" t="t" r="r" b="b"/>
              <a:pathLst>
                <a:path w="1579" h="1485" extrusionOk="0">
                  <a:moveTo>
                    <a:pt x="789" y="0"/>
                  </a:moveTo>
                  <a:cubicBezTo>
                    <a:pt x="733" y="130"/>
                    <a:pt x="672" y="290"/>
                    <a:pt x="610" y="469"/>
                  </a:cubicBezTo>
                  <a:cubicBezTo>
                    <a:pt x="591" y="525"/>
                    <a:pt x="536" y="565"/>
                    <a:pt x="476" y="567"/>
                  </a:cubicBezTo>
                  <a:cubicBezTo>
                    <a:pt x="296" y="571"/>
                    <a:pt x="134" y="578"/>
                    <a:pt x="1" y="587"/>
                  </a:cubicBezTo>
                  <a:cubicBezTo>
                    <a:pt x="110" y="688"/>
                    <a:pt x="238" y="797"/>
                    <a:pt x="375" y="902"/>
                  </a:cubicBezTo>
                  <a:cubicBezTo>
                    <a:pt x="423" y="938"/>
                    <a:pt x="442" y="1000"/>
                    <a:pt x="426" y="1057"/>
                  </a:cubicBezTo>
                  <a:cubicBezTo>
                    <a:pt x="385" y="1204"/>
                    <a:pt x="348" y="1347"/>
                    <a:pt x="317" y="1484"/>
                  </a:cubicBezTo>
                  <a:cubicBezTo>
                    <a:pt x="436" y="1417"/>
                    <a:pt x="566" y="1343"/>
                    <a:pt x="710" y="1250"/>
                  </a:cubicBezTo>
                  <a:cubicBezTo>
                    <a:pt x="734" y="1234"/>
                    <a:pt x="762" y="1226"/>
                    <a:pt x="790" y="1226"/>
                  </a:cubicBezTo>
                  <a:cubicBezTo>
                    <a:pt x="817" y="1226"/>
                    <a:pt x="845" y="1234"/>
                    <a:pt x="869" y="1250"/>
                  </a:cubicBezTo>
                  <a:cubicBezTo>
                    <a:pt x="1014" y="1343"/>
                    <a:pt x="1145" y="1418"/>
                    <a:pt x="1262" y="1484"/>
                  </a:cubicBezTo>
                  <a:cubicBezTo>
                    <a:pt x="1231" y="1346"/>
                    <a:pt x="1195" y="1202"/>
                    <a:pt x="1153" y="1057"/>
                  </a:cubicBezTo>
                  <a:cubicBezTo>
                    <a:pt x="1137" y="1000"/>
                    <a:pt x="1158" y="938"/>
                    <a:pt x="1204" y="901"/>
                  </a:cubicBezTo>
                  <a:cubicBezTo>
                    <a:pt x="1341" y="797"/>
                    <a:pt x="1469" y="688"/>
                    <a:pt x="1578" y="587"/>
                  </a:cubicBezTo>
                  <a:cubicBezTo>
                    <a:pt x="1445" y="576"/>
                    <a:pt x="1283" y="569"/>
                    <a:pt x="1104" y="566"/>
                  </a:cubicBezTo>
                  <a:cubicBezTo>
                    <a:pt x="1043" y="565"/>
                    <a:pt x="988" y="525"/>
                    <a:pt x="969" y="467"/>
                  </a:cubicBezTo>
                  <a:lnTo>
                    <a:pt x="967" y="469"/>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4"/>
            <p:cNvSpPr/>
            <p:nvPr/>
          </p:nvSpPr>
          <p:spPr>
            <a:xfrm rot="-5400000">
              <a:off x="3589668" y="4746770"/>
              <a:ext cx="284090" cy="263470"/>
            </a:xfrm>
            <a:custGeom>
              <a:avLst/>
              <a:gdLst/>
              <a:ahLst/>
              <a:cxnLst/>
              <a:rect l="l" t="t" r="r" b="b"/>
              <a:pathLst>
                <a:path w="2108" h="1955" extrusionOk="0">
                  <a:moveTo>
                    <a:pt x="1054" y="249"/>
                  </a:moveTo>
                  <a:cubicBezTo>
                    <a:pt x="1110" y="378"/>
                    <a:pt x="1171" y="539"/>
                    <a:pt x="1232" y="717"/>
                  </a:cubicBezTo>
                  <a:cubicBezTo>
                    <a:pt x="1252" y="775"/>
                    <a:pt x="1307" y="814"/>
                    <a:pt x="1368" y="816"/>
                  </a:cubicBezTo>
                  <a:cubicBezTo>
                    <a:pt x="1547" y="819"/>
                    <a:pt x="1709" y="826"/>
                    <a:pt x="1842" y="836"/>
                  </a:cubicBezTo>
                  <a:cubicBezTo>
                    <a:pt x="1734" y="937"/>
                    <a:pt x="1605" y="1047"/>
                    <a:pt x="1469" y="1151"/>
                  </a:cubicBezTo>
                  <a:cubicBezTo>
                    <a:pt x="1421" y="1188"/>
                    <a:pt x="1401" y="1250"/>
                    <a:pt x="1418" y="1307"/>
                  </a:cubicBezTo>
                  <a:cubicBezTo>
                    <a:pt x="1459" y="1452"/>
                    <a:pt x="1496" y="1595"/>
                    <a:pt x="1527" y="1733"/>
                  </a:cubicBezTo>
                  <a:cubicBezTo>
                    <a:pt x="1409" y="1667"/>
                    <a:pt x="1278" y="1592"/>
                    <a:pt x="1134" y="1499"/>
                  </a:cubicBezTo>
                  <a:cubicBezTo>
                    <a:pt x="1110" y="1483"/>
                    <a:pt x="1082" y="1475"/>
                    <a:pt x="1054" y="1475"/>
                  </a:cubicBezTo>
                  <a:cubicBezTo>
                    <a:pt x="1026" y="1475"/>
                    <a:pt x="998" y="1483"/>
                    <a:pt x="974" y="1499"/>
                  </a:cubicBezTo>
                  <a:cubicBezTo>
                    <a:pt x="830" y="1592"/>
                    <a:pt x="701" y="1666"/>
                    <a:pt x="581" y="1733"/>
                  </a:cubicBezTo>
                  <a:cubicBezTo>
                    <a:pt x="612" y="1596"/>
                    <a:pt x="649" y="1454"/>
                    <a:pt x="691" y="1306"/>
                  </a:cubicBezTo>
                  <a:cubicBezTo>
                    <a:pt x="707" y="1250"/>
                    <a:pt x="686" y="1187"/>
                    <a:pt x="639" y="1151"/>
                  </a:cubicBezTo>
                  <a:cubicBezTo>
                    <a:pt x="502" y="1047"/>
                    <a:pt x="373" y="938"/>
                    <a:pt x="264" y="836"/>
                  </a:cubicBezTo>
                  <a:cubicBezTo>
                    <a:pt x="398" y="826"/>
                    <a:pt x="561" y="819"/>
                    <a:pt x="740" y="816"/>
                  </a:cubicBezTo>
                  <a:cubicBezTo>
                    <a:pt x="801" y="814"/>
                    <a:pt x="855" y="775"/>
                    <a:pt x="875" y="717"/>
                  </a:cubicBezTo>
                  <a:cubicBezTo>
                    <a:pt x="937" y="539"/>
                    <a:pt x="998" y="379"/>
                    <a:pt x="1054" y="249"/>
                  </a:cubicBezTo>
                  <a:close/>
                  <a:moveTo>
                    <a:pt x="1055" y="1"/>
                  </a:moveTo>
                  <a:cubicBezTo>
                    <a:pt x="1028" y="1"/>
                    <a:pt x="1001" y="13"/>
                    <a:pt x="988" y="38"/>
                  </a:cubicBezTo>
                  <a:cubicBezTo>
                    <a:pt x="914" y="186"/>
                    <a:pt x="823" y="410"/>
                    <a:pt x="737" y="666"/>
                  </a:cubicBezTo>
                  <a:cubicBezTo>
                    <a:pt x="470" y="672"/>
                    <a:pt x="246" y="684"/>
                    <a:pt x="89" y="701"/>
                  </a:cubicBezTo>
                  <a:cubicBezTo>
                    <a:pt x="28" y="708"/>
                    <a:pt x="0" y="783"/>
                    <a:pt x="43" y="828"/>
                  </a:cubicBezTo>
                  <a:cubicBezTo>
                    <a:pt x="200" y="986"/>
                    <a:pt x="369" y="1134"/>
                    <a:pt x="547" y="1267"/>
                  </a:cubicBezTo>
                  <a:cubicBezTo>
                    <a:pt x="488" y="1474"/>
                    <a:pt x="439" y="1675"/>
                    <a:pt x="400" y="1864"/>
                  </a:cubicBezTo>
                  <a:cubicBezTo>
                    <a:pt x="390" y="1913"/>
                    <a:pt x="430" y="1955"/>
                    <a:pt x="474" y="1955"/>
                  </a:cubicBezTo>
                  <a:cubicBezTo>
                    <a:pt x="486" y="1955"/>
                    <a:pt x="498" y="1952"/>
                    <a:pt x="510" y="1945"/>
                  </a:cubicBezTo>
                  <a:lnTo>
                    <a:pt x="561" y="1916"/>
                  </a:lnTo>
                  <a:cubicBezTo>
                    <a:pt x="697" y="1841"/>
                    <a:pt x="867" y="1747"/>
                    <a:pt x="1053" y="1625"/>
                  </a:cubicBezTo>
                  <a:cubicBezTo>
                    <a:pt x="1241" y="1747"/>
                    <a:pt x="1404" y="1837"/>
                    <a:pt x="1548" y="1917"/>
                  </a:cubicBezTo>
                  <a:lnTo>
                    <a:pt x="1599" y="1945"/>
                  </a:lnTo>
                  <a:cubicBezTo>
                    <a:pt x="1609" y="1951"/>
                    <a:pt x="1622" y="1954"/>
                    <a:pt x="1635" y="1954"/>
                  </a:cubicBezTo>
                  <a:cubicBezTo>
                    <a:pt x="1682" y="1954"/>
                    <a:pt x="1718" y="1910"/>
                    <a:pt x="1708" y="1864"/>
                  </a:cubicBezTo>
                  <a:cubicBezTo>
                    <a:pt x="1670" y="1674"/>
                    <a:pt x="1620" y="1473"/>
                    <a:pt x="1561" y="1270"/>
                  </a:cubicBezTo>
                  <a:cubicBezTo>
                    <a:pt x="1739" y="1135"/>
                    <a:pt x="1907" y="988"/>
                    <a:pt x="2065" y="828"/>
                  </a:cubicBezTo>
                  <a:cubicBezTo>
                    <a:pt x="2108" y="783"/>
                    <a:pt x="2081" y="708"/>
                    <a:pt x="2020" y="702"/>
                  </a:cubicBezTo>
                  <a:cubicBezTo>
                    <a:pt x="1863" y="685"/>
                    <a:pt x="1639" y="673"/>
                    <a:pt x="1374" y="666"/>
                  </a:cubicBezTo>
                  <a:cubicBezTo>
                    <a:pt x="1285" y="409"/>
                    <a:pt x="1195" y="185"/>
                    <a:pt x="1121" y="38"/>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4"/>
            <p:cNvSpPr/>
            <p:nvPr/>
          </p:nvSpPr>
          <p:spPr>
            <a:xfrm rot="-5400000">
              <a:off x="3963516" y="4778440"/>
              <a:ext cx="212798" cy="199995"/>
            </a:xfrm>
            <a:custGeom>
              <a:avLst/>
              <a:gdLst/>
              <a:ahLst/>
              <a:cxnLst/>
              <a:rect l="l" t="t" r="r" b="b"/>
              <a:pathLst>
                <a:path w="1579" h="1484" extrusionOk="0">
                  <a:moveTo>
                    <a:pt x="789" y="0"/>
                  </a:moveTo>
                  <a:cubicBezTo>
                    <a:pt x="733" y="129"/>
                    <a:pt x="672" y="290"/>
                    <a:pt x="610" y="467"/>
                  </a:cubicBezTo>
                  <a:cubicBezTo>
                    <a:pt x="591" y="525"/>
                    <a:pt x="536" y="565"/>
                    <a:pt x="476" y="566"/>
                  </a:cubicBezTo>
                  <a:cubicBezTo>
                    <a:pt x="296" y="569"/>
                    <a:pt x="134" y="576"/>
                    <a:pt x="1" y="587"/>
                  </a:cubicBezTo>
                  <a:cubicBezTo>
                    <a:pt x="110" y="688"/>
                    <a:pt x="238" y="796"/>
                    <a:pt x="375" y="901"/>
                  </a:cubicBezTo>
                  <a:cubicBezTo>
                    <a:pt x="423" y="938"/>
                    <a:pt x="442" y="999"/>
                    <a:pt x="426" y="1057"/>
                  </a:cubicBezTo>
                  <a:cubicBezTo>
                    <a:pt x="385" y="1203"/>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7"/>
                    <a:pt x="1262" y="1484"/>
                  </a:cubicBezTo>
                  <a:cubicBezTo>
                    <a:pt x="1231" y="1345"/>
                    <a:pt x="1195" y="1202"/>
                    <a:pt x="1153" y="1057"/>
                  </a:cubicBezTo>
                  <a:cubicBezTo>
                    <a:pt x="1137" y="999"/>
                    <a:pt x="1158" y="938"/>
                    <a:pt x="1204" y="901"/>
                  </a:cubicBezTo>
                  <a:cubicBezTo>
                    <a:pt x="1341" y="796"/>
                    <a:pt x="1469" y="688"/>
                    <a:pt x="1578" y="585"/>
                  </a:cubicBezTo>
                  <a:cubicBezTo>
                    <a:pt x="1446" y="576"/>
                    <a:pt x="1283" y="569"/>
                    <a:pt x="1104" y="566"/>
                  </a:cubicBezTo>
                  <a:cubicBezTo>
                    <a:pt x="1043" y="565"/>
                    <a:pt x="988" y="525"/>
                    <a:pt x="969" y="467"/>
                  </a:cubicBezTo>
                  <a:lnTo>
                    <a:pt x="967" y="467"/>
                  </a:lnTo>
                  <a:cubicBezTo>
                    <a:pt x="906" y="289"/>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4"/>
            <p:cNvSpPr/>
            <p:nvPr/>
          </p:nvSpPr>
          <p:spPr>
            <a:xfrm rot="-5400000">
              <a:off x="3925646" y="4746635"/>
              <a:ext cx="284090" cy="263740"/>
            </a:xfrm>
            <a:custGeom>
              <a:avLst/>
              <a:gdLst/>
              <a:ahLst/>
              <a:cxnLst/>
              <a:rect l="l" t="t" r="r" b="b"/>
              <a:pathLst>
                <a:path w="2108" h="1957" extrusionOk="0">
                  <a:moveTo>
                    <a:pt x="1054" y="252"/>
                  </a:moveTo>
                  <a:cubicBezTo>
                    <a:pt x="1110" y="381"/>
                    <a:pt x="1171" y="542"/>
                    <a:pt x="1232" y="719"/>
                  </a:cubicBezTo>
                  <a:cubicBezTo>
                    <a:pt x="1252" y="777"/>
                    <a:pt x="1307" y="816"/>
                    <a:pt x="1368" y="818"/>
                  </a:cubicBezTo>
                  <a:cubicBezTo>
                    <a:pt x="1547" y="822"/>
                    <a:pt x="1710" y="829"/>
                    <a:pt x="1842" y="838"/>
                  </a:cubicBezTo>
                  <a:cubicBezTo>
                    <a:pt x="1733" y="939"/>
                    <a:pt x="1605" y="1048"/>
                    <a:pt x="1469" y="1154"/>
                  </a:cubicBezTo>
                  <a:cubicBezTo>
                    <a:pt x="1421" y="1190"/>
                    <a:pt x="1401" y="1251"/>
                    <a:pt x="1418" y="1309"/>
                  </a:cubicBezTo>
                  <a:cubicBezTo>
                    <a:pt x="1459" y="1455"/>
                    <a:pt x="1496" y="1598"/>
                    <a:pt x="1527" y="1736"/>
                  </a:cubicBezTo>
                  <a:cubicBezTo>
                    <a:pt x="1409" y="1670"/>
                    <a:pt x="1278" y="1594"/>
                    <a:pt x="1134" y="1502"/>
                  </a:cubicBezTo>
                  <a:cubicBezTo>
                    <a:pt x="1110" y="1486"/>
                    <a:pt x="1082" y="1478"/>
                    <a:pt x="1054" y="1478"/>
                  </a:cubicBezTo>
                  <a:cubicBezTo>
                    <a:pt x="1026" y="1478"/>
                    <a:pt x="998" y="1486"/>
                    <a:pt x="974" y="1502"/>
                  </a:cubicBezTo>
                  <a:cubicBezTo>
                    <a:pt x="829" y="1594"/>
                    <a:pt x="699" y="1670"/>
                    <a:pt x="581" y="1736"/>
                  </a:cubicBezTo>
                  <a:cubicBezTo>
                    <a:pt x="612" y="1599"/>
                    <a:pt x="649" y="1455"/>
                    <a:pt x="691" y="1309"/>
                  </a:cubicBezTo>
                  <a:cubicBezTo>
                    <a:pt x="707" y="1251"/>
                    <a:pt x="686" y="1190"/>
                    <a:pt x="639" y="1154"/>
                  </a:cubicBezTo>
                  <a:cubicBezTo>
                    <a:pt x="502" y="1048"/>
                    <a:pt x="373" y="941"/>
                    <a:pt x="264" y="838"/>
                  </a:cubicBezTo>
                  <a:cubicBezTo>
                    <a:pt x="398" y="829"/>
                    <a:pt x="561" y="822"/>
                    <a:pt x="740" y="818"/>
                  </a:cubicBezTo>
                  <a:cubicBezTo>
                    <a:pt x="801" y="816"/>
                    <a:pt x="855" y="777"/>
                    <a:pt x="875" y="719"/>
                  </a:cubicBezTo>
                  <a:cubicBezTo>
                    <a:pt x="937" y="542"/>
                    <a:pt x="998" y="381"/>
                    <a:pt x="1054" y="252"/>
                  </a:cubicBezTo>
                  <a:close/>
                  <a:moveTo>
                    <a:pt x="1054" y="0"/>
                  </a:moveTo>
                  <a:cubicBezTo>
                    <a:pt x="1028" y="0"/>
                    <a:pt x="1001" y="14"/>
                    <a:pt x="988" y="41"/>
                  </a:cubicBezTo>
                  <a:cubicBezTo>
                    <a:pt x="914" y="189"/>
                    <a:pt x="823" y="413"/>
                    <a:pt x="737" y="669"/>
                  </a:cubicBezTo>
                  <a:cubicBezTo>
                    <a:pt x="470" y="675"/>
                    <a:pt x="245" y="687"/>
                    <a:pt x="89" y="704"/>
                  </a:cubicBezTo>
                  <a:cubicBezTo>
                    <a:pt x="28" y="711"/>
                    <a:pt x="0" y="785"/>
                    <a:pt x="43" y="830"/>
                  </a:cubicBezTo>
                  <a:cubicBezTo>
                    <a:pt x="200" y="989"/>
                    <a:pt x="369" y="1136"/>
                    <a:pt x="547" y="1270"/>
                  </a:cubicBezTo>
                  <a:cubicBezTo>
                    <a:pt x="488" y="1477"/>
                    <a:pt x="439" y="1678"/>
                    <a:pt x="400" y="1867"/>
                  </a:cubicBezTo>
                  <a:cubicBezTo>
                    <a:pt x="390" y="1916"/>
                    <a:pt x="429" y="1957"/>
                    <a:pt x="474" y="1957"/>
                  </a:cubicBezTo>
                  <a:cubicBezTo>
                    <a:pt x="486" y="1957"/>
                    <a:pt x="498" y="1954"/>
                    <a:pt x="510" y="1947"/>
                  </a:cubicBezTo>
                  <a:lnTo>
                    <a:pt x="561" y="1919"/>
                  </a:lnTo>
                  <a:cubicBezTo>
                    <a:pt x="705" y="1840"/>
                    <a:pt x="867" y="1750"/>
                    <a:pt x="1053" y="1628"/>
                  </a:cubicBezTo>
                  <a:cubicBezTo>
                    <a:pt x="1239" y="1749"/>
                    <a:pt x="1402" y="1838"/>
                    <a:pt x="1548" y="1919"/>
                  </a:cubicBezTo>
                  <a:lnTo>
                    <a:pt x="1599" y="1947"/>
                  </a:lnTo>
                  <a:cubicBezTo>
                    <a:pt x="1611" y="1954"/>
                    <a:pt x="1623" y="1957"/>
                    <a:pt x="1635" y="1957"/>
                  </a:cubicBezTo>
                  <a:cubicBezTo>
                    <a:pt x="1679" y="1957"/>
                    <a:pt x="1718" y="1916"/>
                    <a:pt x="1708" y="1867"/>
                  </a:cubicBezTo>
                  <a:cubicBezTo>
                    <a:pt x="1670" y="1677"/>
                    <a:pt x="1620" y="1476"/>
                    <a:pt x="1561" y="1273"/>
                  </a:cubicBezTo>
                  <a:cubicBezTo>
                    <a:pt x="1739" y="1138"/>
                    <a:pt x="1907" y="989"/>
                    <a:pt x="2065" y="830"/>
                  </a:cubicBezTo>
                  <a:cubicBezTo>
                    <a:pt x="2108" y="785"/>
                    <a:pt x="2081" y="711"/>
                    <a:pt x="2020" y="704"/>
                  </a:cubicBezTo>
                  <a:cubicBezTo>
                    <a:pt x="1864" y="687"/>
                    <a:pt x="1641" y="675"/>
                    <a:pt x="1374" y="669"/>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4"/>
            <p:cNvSpPr/>
            <p:nvPr/>
          </p:nvSpPr>
          <p:spPr>
            <a:xfrm rot="-5400000">
              <a:off x="4299629" y="4778440"/>
              <a:ext cx="212798" cy="199995"/>
            </a:xfrm>
            <a:custGeom>
              <a:avLst/>
              <a:gdLst/>
              <a:ahLst/>
              <a:cxnLst/>
              <a:rect l="l" t="t" r="r" b="b"/>
              <a:pathLst>
                <a:path w="1579" h="1484" extrusionOk="0">
                  <a:moveTo>
                    <a:pt x="789" y="1"/>
                  </a:moveTo>
                  <a:cubicBezTo>
                    <a:pt x="733" y="130"/>
                    <a:pt x="672" y="291"/>
                    <a:pt x="610" y="468"/>
                  </a:cubicBezTo>
                  <a:cubicBezTo>
                    <a:pt x="591" y="526"/>
                    <a:pt x="536" y="565"/>
                    <a:pt x="476" y="567"/>
                  </a:cubicBezTo>
                  <a:cubicBezTo>
                    <a:pt x="296" y="570"/>
                    <a:pt x="134" y="577"/>
                    <a:pt x="1" y="586"/>
                  </a:cubicBezTo>
                  <a:cubicBezTo>
                    <a:pt x="110" y="688"/>
                    <a:pt x="238" y="797"/>
                    <a:pt x="375" y="902"/>
                  </a:cubicBezTo>
                  <a:cubicBezTo>
                    <a:pt x="423" y="938"/>
                    <a:pt x="442" y="1000"/>
                    <a:pt x="426" y="1058"/>
                  </a:cubicBezTo>
                  <a:cubicBezTo>
                    <a:pt x="385" y="1204"/>
                    <a:pt x="348" y="1347"/>
                    <a:pt x="317" y="1484"/>
                  </a:cubicBezTo>
                  <a:cubicBezTo>
                    <a:pt x="435" y="1419"/>
                    <a:pt x="565" y="1343"/>
                    <a:pt x="710" y="1249"/>
                  </a:cubicBezTo>
                  <a:cubicBezTo>
                    <a:pt x="734" y="1234"/>
                    <a:pt x="762" y="1227"/>
                    <a:pt x="790" y="1227"/>
                  </a:cubicBezTo>
                  <a:cubicBezTo>
                    <a:pt x="817" y="1227"/>
                    <a:pt x="845" y="1234"/>
                    <a:pt x="869" y="1249"/>
                  </a:cubicBezTo>
                  <a:cubicBezTo>
                    <a:pt x="1014" y="1343"/>
                    <a:pt x="1145" y="1418"/>
                    <a:pt x="1262" y="1484"/>
                  </a:cubicBezTo>
                  <a:cubicBezTo>
                    <a:pt x="1231" y="1346"/>
                    <a:pt x="1195" y="1203"/>
                    <a:pt x="1153" y="1058"/>
                  </a:cubicBezTo>
                  <a:cubicBezTo>
                    <a:pt x="1137" y="1000"/>
                    <a:pt x="1158" y="939"/>
                    <a:pt x="1204" y="902"/>
                  </a:cubicBezTo>
                  <a:cubicBezTo>
                    <a:pt x="1341" y="797"/>
                    <a:pt x="1469" y="688"/>
                    <a:pt x="1578" y="586"/>
                  </a:cubicBezTo>
                  <a:cubicBezTo>
                    <a:pt x="1445" y="577"/>
                    <a:pt x="1283" y="570"/>
                    <a:pt x="1104" y="567"/>
                  </a:cubicBezTo>
                  <a:cubicBezTo>
                    <a:pt x="1043" y="565"/>
                    <a:pt x="988" y="526"/>
                    <a:pt x="969" y="468"/>
                  </a:cubicBezTo>
                  <a:lnTo>
                    <a:pt x="967" y="468"/>
                  </a:lnTo>
                  <a:cubicBezTo>
                    <a:pt x="906" y="290"/>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4"/>
            <p:cNvSpPr/>
            <p:nvPr/>
          </p:nvSpPr>
          <p:spPr>
            <a:xfrm rot="-5400000">
              <a:off x="4261759" y="4746500"/>
              <a:ext cx="284090" cy="264010"/>
            </a:xfrm>
            <a:custGeom>
              <a:avLst/>
              <a:gdLst/>
              <a:ahLst/>
              <a:cxnLst/>
              <a:rect l="l" t="t" r="r" b="b"/>
              <a:pathLst>
                <a:path w="2108" h="1959" extrusionOk="0">
                  <a:moveTo>
                    <a:pt x="1054" y="255"/>
                  </a:moveTo>
                  <a:cubicBezTo>
                    <a:pt x="1110" y="384"/>
                    <a:pt x="1171" y="545"/>
                    <a:pt x="1232" y="722"/>
                  </a:cubicBezTo>
                  <a:cubicBezTo>
                    <a:pt x="1252" y="780"/>
                    <a:pt x="1307" y="818"/>
                    <a:pt x="1368" y="821"/>
                  </a:cubicBezTo>
                  <a:cubicBezTo>
                    <a:pt x="1547" y="824"/>
                    <a:pt x="1709" y="831"/>
                    <a:pt x="1842" y="840"/>
                  </a:cubicBezTo>
                  <a:cubicBezTo>
                    <a:pt x="1734" y="942"/>
                    <a:pt x="1605" y="1051"/>
                    <a:pt x="1468" y="1156"/>
                  </a:cubicBezTo>
                  <a:lnTo>
                    <a:pt x="1469" y="1156"/>
                  </a:lnTo>
                  <a:cubicBezTo>
                    <a:pt x="1421" y="1193"/>
                    <a:pt x="1401" y="1254"/>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7"/>
                    <a:pt x="699" y="1672"/>
                    <a:pt x="581" y="1738"/>
                  </a:cubicBezTo>
                  <a:cubicBezTo>
                    <a:pt x="612" y="1601"/>
                    <a:pt x="649" y="1458"/>
                    <a:pt x="691" y="1311"/>
                  </a:cubicBezTo>
                  <a:cubicBezTo>
                    <a:pt x="707" y="1254"/>
                    <a:pt x="686" y="1192"/>
                    <a:pt x="639" y="1156"/>
                  </a:cubicBezTo>
                  <a:cubicBezTo>
                    <a:pt x="502" y="1051"/>
                    <a:pt x="373" y="942"/>
                    <a:pt x="264" y="840"/>
                  </a:cubicBezTo>
                  <a:cubicBezTo>
                    <a:pt x="398" y="831"/>
                    <a:pt x="561" y="824"/>
                    <a:pt x="740" y="821"/>
                  </a:cubicBezTo>
                  <a:cubicBezTo>
                    <a:pt x="801" y="819"/>
                    <a:pt x="855" y="780"/>
                    <a:pt x="875" y="722"/>
                  </a:cubicBezTo>
                  <a:cubicBezTo>
                    <a:pt x="937" y="545"/>
                    <a:pt x="998" y="384"/>
                    <a:pt x="1054" y="255"/>
                  </a:cubicBezTo>
                  <a:close/>
                  <a:moveTo>
                    <a:pt x="1054" y="1"/>
                  </a:moveTo>
                  <a:cubicBezTo>
                    <a:pt x="1028" y="1"/>
                    <a:pt x="1001" y="15"/>
                    <a:pt x="988" y="43"/>
                  </a:cubicBezTo>
                  <a:cubicBezTo>
                    <a:pt x="914" y="191"/>
                    <a:pt x="823" y="415"/>
                    <a:pt x="737" y="671"/>
                  </a:cubicBezTo>
                  <a:cubicBezTo>
                    <a:pt x="470" y="677"/>
                    <a:pt x="246" y="688"/>
                    <a:pt x="89" y="706"/>
                  </a:cubicBezTo>
                  <a:cubicBezTo>
                    <a:pt x="27" y="713"/>
                    <a:pt x="0" y="787"/>
                    <a:pt x="43" y="832"/>
                  </a:cubicBezTo>
                  <a:cubicBezTo>
                    <a:pt x="200" y="991"/>
                    <a:pt x="369" y="1137"/>
                    <a:pt x="547" y="1270"/>
                  </a:cubicBezTo>
                  <a:cubicBezTo>
                    <a:pt x="488" y="1479"/>
                    <a:pt x="439" y="1680"/>
                    <a:pt x="400" y="1869"/>
                  </a:cubicBezTo>
                  <a:cubicBezTo>
                    <a:pt x="390" y="1918"/>
                    <a:pt x="429" y="1958"/>
                    <a:pt x="474" y="1958"/>
                  </a:cubicBezTo>
                  <a:cubicBezTo>
                    <a:pt x="486" y="1958"/>
                    <a:pt x="498" y="1955"/>
                    <a:pt x="510" y="1949"/>
                  </a:cubicBezTo>
                  <a:lnTo>
                    <a:pt x="561" y="1921"/>
                  </a:lnTo>
                  <a:cubicBezTo>
                    <a:pt x="705" y="1841"/>
                    <a:pt x="867" y="1752"/>
                    <a:pt x="1053" y="1630"/>
                  </a:cubicBezTo>
                  <a:cubicBezTo>
                    <a:pt x="1239" y="1749"/>
                    <a:pt x="1402" y="1840"/>
                    <a:pt x="1548" y="1921"/>
                  </a:cubicBezTo>
                  <a:lnTo>
                    <a:pt x="1599" y="1949"/>
                  </a:lnTo>
                  <a:cubicBezTo>
                    <a:pt x="1611" y="1955"/>
                    <a:pt x="1623" y="1958"/>
                    <a:pt x="1635" y="1958"/>
                  </a:cubicBezTo>
                  <a:cubicBezTo>
                    <a:pt x="1680" y="1958"/>
                    <a:pt x="1719" y="1918"/>
                    <a:pt x="1708" y="1869"/>
                  </a:cubicBezTo>
                  <a:cubicBezTo>
                    <a:pt x="1670" y="1679"/>
                    <a:pt x="1620" y="1477"/>
                    <a:pt x="1561" y="1274"/>
                  </a:cubicBezTo>
                  <a:cubicBezTo>
                    <a:pt x="1739" y="1139"/>
                    <a:pt x="1907" y="991"/>
                    <a:pt x="2065" y="832"/>
                  </a:cubicBezTo>
                  <a:cubicBezTo>
                    <a:pt x="2108" y="787"/>
                    <a:pt x="2081" y="713"/>
                    <a:pt x="2020" y="706"/>
                  </a:cubicBezTo>
                  <a:cubicBezTo>
                    <a:pt x="1863" y="688"/>
                    <a:pt x="1639" y="677"/>
                    <a:pt x="1374" y="671"/>
                  </a:cubicBezTo>
                  <a:cubicBezTo>
                    <a:pt x="1285" y="413"/>
                    <a:pt x="1195" y="190"/>
                    <a:pt x="1121" y="43"/>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4"/>
            <p:cNvSpPr/>
            <p:nvPr/>
          </p:nvSpPr>
          <p:spPr>
            <a:xfrm rot="-5400000">
              <a:off x="4635809" y="4778373"/>
              <a:ext cx="212798" cy="200130"/>
            </a:xfrm>
            <a:custGeom>
              <a:avLst/>
              <a:gdLst/>
              <a:ahLst/>
              <a:cxnLst/>
              <a:rect l="l" t="t" r="r" b="b"/>
              <a:pathLst>
                <a:path w="1579" h="1485" extrusionOk="0">
                  <a:moveTo>
                    <a:pt x="789" y="1"/>
                  </a:moveTo>
                  <a:cubicBezTo>
                    <a:pt x="733" y="130"/>
                    <a:pt x="672" y="290"/>
                    <a:pt x="610" y="469"/>
                  </a:cubicBezTo>
                  <a:cubicBezTo>
                    <a:pt x="591" y="526"/>
                    <a:pt x="536" y="565"/>
                    <a:pt x="476" y="567"/>
                  </a:cubicBezTo>
                  <a:cubicBezTo>
                    <a:pt x="296" y="571"/>
                    <a:pt x="134" y="578"/>
                    <a:pt x="1" y="587"/>
                  </a:cubicBezTo>
                  <a:cubicBezTo>
                    <a:pt x="110" y="688"/>
                    <a:pt x="238" y="797"/>
                    <a:pt x="375" y="902"/>
                  </a:cubicBezTo>
                  <a:cubicBezTo>
                    <a:pt x="423" y="938"/>
                    <a:pt x="442" y="1000"/>
                    <a:pt x="426" y="1058"/>
                  </a:cubicBezTo>
                  <a:cubicBezTo>
                    <a:pt x="385" y="1204"/>
                    <a:pt x="348" y="1348"/>
                    <a:pt x="317" y="1484"/>
                  </a:cubicBezTo>
                  <a:cubicBezTo>
                    <a:pt x="436" y="1417"/>
                    <a:pt x="566" y="1343"/>
                    <a:pt x="710" y="1250"/>
                  </a:cubicBezTo>
                  <a:cubicBezTo>
                    <a:pt x="734" y="1235"/>
                    <a:pt x="762" y="1227"/>
                    <a:pt x="790" y="1227"/>
                  </a:cubicBezTo>
                  <a:cubicBezTo>
                    <a:pt x="817" y="1227"/>
                    <a:pt x="845" y="1235"/>
                    <a:pt x="869" y="1250"/>
                  </a:cubicBezTo>
                  <a:cubicBezTo>
                    <a:pt x="1014" y="1343"/>
                    <a:pt x="1145" y="1418"/>
                    <a:pt x="1262" y="1484"/>
                  </a:cubicBezTo>
                  <a:cubicBezTo>
                    <a:pt x="1231" y="1347"/>
                    <a:pt x="1195" y="1204"/>
                    <a:pt x="1153" y="1058"/>
                  </a:cubicBezTo>
                  <a:cubicBezTo>
                    <a:pt x="1137" y="1000"/>
                    <a:pt x="1158" y="938"/>
                    <a:pt x="1204" y="902"/>
                  </a:cubicBezTo>
                  <a:cubicBezTo>
                    <a:pt x="1341" y="797"/>
                    <a:pt x="1469" y="689"/>
                    <a:pt x="1578" y="587"/>
                  </a:cubicBezTo>
                  <a:cubicBezTo>
                    <a:pt x="1445" y="578"/>
                    <a:pt x="1283" y="571"/>
                    <a:pt x="1104" y="566"/>
                  </a:cubicBezTo>
                  <a:cubicBezTo>
                    <a:pt x="1043" y="565"/>
                    <a:pt x="988" y="526"/>
                    <a:pt x="969" y="469"/>
                  </a:cubicBezTo>
                  <a:lnTo>
                    <a:pt x="967" y="469"/>
                  </a:lnTo>
                  <a:cubicBezTo>
                    <a:pt x="906" y="290"/>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4"/>
            <p:cNvSpPr/>
            <p:nvPr/>
          </p:nvSpPr>
          <p:spPr>
            <a:xfrm rot="-5400000">
              <a:off x="4598276" y="4746770"/>
              <a:ext cx="284090" cy="263470"/>
            </a:xfrm>
            <a:custGeom>
              <a:avLst/>
              <a:gdLst/>
              <a:ahLst/>
              <a:cxnLst/>
              <a:rect l="l" t="t" r="r" b="b"/>
              <a:pathLst>
                <a:path w="2108" h="1955" extrusionOk="0">
                  <a:moveTo>
                    <a:pt x="1054" y="250"/>
                  </a:moveTo>
                  <a:cubicBezTo>
                    <a:pt x="1110" y="378"/>
                    <a:pt x="1171" y="539"/>
                    <a:pt x="1232" y="718"/>
                  </a:cubicBezTo>
                  <a:cubicBezTo>
                    <a:pt x="1252" y="775"/>
                    <a:pt x="1307" y="814"/>
                    <a:pt x="1368" y="816"/>
                  </a:cubicBezTo>
                  <a:cubicBezTo>
                    <a:pt x="1547" y="820"/>
                    <a:pt x="1709" y="827"/>
                    <a:pt x="1842" y="836"/>
                  </a:cubicBezTo>
                  <a:cubicBezTo>
                    <a:pt x="1734" y="937"/>
                    <a:pt x="1605" y="1046"/>
                    <a:pt x="1469" y="1151"/>
                  </a:cubicBezTo>
                  <a:cubicBezTo>
                    <a:pt x="1421" y="1187"/>
                    <a:pt x="1401" y="1250"/>
                    <a:pt x="1418" y="1307"/>
                  </a:cubicBezTo>
                  <a:cubicBezTo>
                    <a:pt x="1459" y="1452"/>
                    <a:pt x="1496" y="1596"/>
                    <a:pt x="1527" y="1733"/>
                  </a:cubicBezTo>
                  <a:cubicBezTo>
                    <a:pt x="1409" y="1667"/>
                    <a:pt x="1278" y="1592"/>
                    <a:pt x="1134" y="1499"/>
                  </a:cubicBezTo>
                  <a:cubicBezTo>
                    <a:pt x="1110" y="1484"/>
                    <a:pt x="1082" y="1476"/>
                    <a:pt x="1054" y="1476"/>
                  </a:cubicBezTo>
                  <a:cubicBezTo>
                    <a:pt x="1026" y="1476"/>
                    <a:pt x="998" y="1484"/>
                    <a:pt x="974" y="1499"/>
                  </a:cubicBezTo>
                  <a:cubicBezTo>
                    <a:pt x="830" y="1592"/>
                    <a:pt x="701" y="1666"/>
                    <a:pt x="581" y="1733"/>
                  </a:cubicBezTo>
                  <a:cubicBezTo>
                    <a:pt x="612" y="1597"/>
                    <a:pt x="649" y="1453"/>
                    <a:pt x="691" y="1307"/>
                  </a:cubicBezTo>
                  <a:cubicBezTo>
                    <a:pt x="707" y="1249"/>
                    <a:pt x="686" y="1187"/>
                    <a:pt x="639" y="1151"/>
                  </a:cubicBezTo>
                  <a:cubicBezTo>
                    <a:pt x="502" y="1046"/>
                    <a:pt x="373" y="938"/>
                    <a:pt x="264" y="836"/>
                  </a:cubicBezTo>
                  <a:cubicBezTo>
                    <a:pt x="398" y="827"/>
                    <a:pt x="561" y="820"/>
                    <a:pt x="740" y="816"/>
                  </a:cubicBezTo>
                  <a:cubicBezTo>
                    <a:pt x="801" y="814"/>
                    <a:pt x="855" y="775"/>
                    <a:pt x="875" y="718"/>
                  </a:cubicBezTo>
                  <a:cubicBezTo>
                    <a:pt x="937" y="539"/>
                    <a:pt x="998" y="378"/>
                    <a:pt x="1054" y="250"/>
                  </a:cubicBezTo>
                  <a:close/>
                  <a:moveTo>
                    <a:pt x="1055" y="0"/>
                  </a:moveTo>
                  <a:cubicBezTo>
                    <a:pt x="1028" y="0"/>
                    <a:pt x="1001" y="13"/>
                    <a:pt x="988" y="39"/>
                  </a:cubicBezTo>
                  <a:cubicBezTo>
                    <a:pt x="914" y="186"/>
                    <a:pt x="823" y="410"/>
                    <a:pt x="737" y="666"/>
                  </a:cubicBezTo>
                  <a:cubicBezTo>
                    <a:pt x="470" y="672"/>
                    <a:pt x="246" y="684"/>
                    <a:pt x="89" y="702"/>
                  </a:cubicBezTo>
                  <a:cubicBezTo>
                    <a:pt x="28" y="707"/>
                    <a:pt x="0" y="783"/>
                    <a:pt x="43" y="828"/>
                  </a:cubicBezTo>
                  <a:cubicBezTo>
                    <a:pt x="200" y="986"/>
                    <a:pt x="369" y="1133"/>
                    <a:pt x="547" y="1266"/>
                  </a:cubicBezTo>
                  <a:cubicBezTo>
                    <a:pt x="488" y="1474"/>
                    <a:pt x="439" y="1676"/>
                    <a:pt x="400" y="1864"/>
                  </a:cubicBezTo>
                  <a:cubicBezTo>
                    <a:pt x="390" y="1914"/>
                    <a:pt x="430" y="1954"/>
                    <a:pt x="474" y="1954"/>
                  </a:cubicBezTo>
                  <a:cubicBezTo>
                    <a:pt x="486" y="1954"/>
                    <a:pt x="498" y="1951"/>
                    <a:pt x="510" y="1944"/>
                  </a:cubicBezTo>
                  <a:lnTo>
                    <a:pt x="561" y="1917"/>
                  </a:lnTo>
                  <a:cubicBezTo>
                    <a:pt x="697" y="1841"/>
                    <a:pt x="867" y="1747"/>
                    <a:pt x="1053" y="1624"/>
                  </a:cubicBezTo>
                  <a:cubicBezTo>
                    <a:pt x="1241" y="1746"/>
                    <a:pt x="1404" y="1837"/>
                    <a:pt x="1548" y="1917"/>
                  </a:cubicBezTo>
                  <a:lnTo>
                    <a:pt x="1599" y="1944"/>
                  </a:lnTo>
                  <a:cubicBezTo>
                    <a:pt x="1611" y="1951"/>
                    <a:pt x="1623" y="1954"/>
                    <a:pt x="1635" y="1954"/>
                  </a:cubicBezTo>
                  <a:cubicBezTo>
                    <a:pt x="1679" y="1954"/>
                    <a:pt x="1718" y="1914"/>
                    <a:pt x="1708" y="1864"/>
                  </a:cubicBezTo>
                  <a:cubicBezTo>
                    <a:pt x="1670" y="1673"/>
                    <a:pt x="1620" y="1473"/>
                    <a:pt x="1561" y="1270"/>
                  </a:cubicBezTo>
                  <a:cubicBezTo>
                    <a:pt x="1739" y="1135"/>
                    <a:pt x="1907" y="987"/>
                    <a:pt x="2065" y="828"/>
                  </a:cubicBezTo>
                  <a:cubicBezTo>
                    <a:pt x="2108" y="783"/>
                    <a:pt x="2081" y="709"/>
                    <a:pt x="2020" y="702"/>
                  </a:cubicBezTo>
                  <a:cubicBezTo>
                    <a:pt x="1863" y="684"/>
                    <a:pt x="1639" y="673"/>
                    <a:pt x="1374" y="667"/>
                  </a:cubicBezTo>
                  <a:cubicBezTo>
                    <a:pt x="1285" y="408"/>
                    <a:pt x="1195" y="185"/>
                    <a:pt x="1121" y="39"/>
                  </a:cubicBezTo>
                  <a:cubicBezTo>
                    <a:pt x="1108" y="13"/>
                    <a:pt x="1081" y="0"/>
                    <a:pt x="1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4"/>
            <p:cNvSpPr/>
            <p:nvPr/>
          </p:nvSpPr>
          <p:spPr>
            <a:xfrm rot="-5400000">
              <a:off x="4972057" y="4778373"/>
              <a:ext cx="212798" cy="200130"/>
            </a:xfrm>
            <a:custGeom>
              <a:avLst/>
              <a:gdLst/>
              <a:ahLst/>
              <a:cxnLst/>
              <a:rect l="l" t="t" r="r" b="b"/>
              <a:pathLst>
                <a:path w="1579" h="1485" extrusionOk="0">
                  <a:moveTo>
                    <a:pt x="789" y="0"/>
                  </a:moveTo>
                  <a:cubicBezTo>
                    <a:pt x="733" y="129"/>
                    <a:pt x="672" y="290"/>
                    <a:pt x="610" y="468"/>
                  </a:cubicBezTo>
                  <a:cubicBezTo>
                    <a:pt x="591" y="526"/>
                    <a:pt x="536" y="565"/>
                    <a:pt x="476" y="566"/>
                  </a:cubicBezTo>
                  <a:cubicBezTo>
                    <a:pt x="296" y="571"/>
                    <a:pt x="134" y="578"/>
                    <a:pt x="1" y="587"/>
                  </a:cubicBezTo>
                  <a:cubicBezTo>
                    <a:pt x="110" y="688"/>
                    <a:pt x="238" y="797"/>
                    <a:pt x="375" y="901"/>
                  </a:cubicBezTo>
                  <a:cubicBezTo>
                    <a:pt x="423" y="938"/>
                    <a:pt x="442" y="1000"/>
                    <a:pt x="426" y="1058"/>
                  </a:cubicBezTo>
                  <a:cubicBezTo>
                    <a:pt x="385" y="1204"/>
                    <a:pt x="348" y="1348"/>
                    <a:pt x="317" y="1484"/>
                  </a:cubicBezTo>
                  <a:cubicBezTo>
                    <a:pt x="435" y="1418"/>
                    <a:pt x="565" y="1343"/>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3"/>
                    <a:pt x="1153" y="1058"/>
                  </a:cubicBezTo>
                  <a:cubicBezTo>
                    <a:pt x="1137" y="1000"/>
                    <a:pt x="1158" y="938"/>
                    <a:pt x="1204" y="901"/>
                  </a:cubicBezTo>
                  <a:cubicBezTo>
                    <a:pt x="1341" y="797"/>
                    <a:pt x="1469" y="689"/>
                    <a:pt x="1578" y="587"/>
                  </a:cubicBezTo>
                  <a:cubicBezTo>
                    <a:pt x="1446" y="577"/>
                    <a:pt x="1283" y="570"/>
                    <a:pt x="1104" y="566"/>
                  </a:cubicBezTo>
                  <a:cubicBezTo>
                    <a:pt x="1043" y="565"/>
                    <a:pt x="988" y="526"/>
                    <a:pt x="969" y="468"/>
                  </a:cubicBezTo>
                  <a:lnTo>
                    <a:pt x="967" y="468"/>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4"/>
            <p:cNvSpPr/>
            <p:nvPr/>
          </p:nvSpPr>
          <p:spPr>
            <a:xfrm rot="-5400000">
              <a:off x="4934119" y="4746500"/>
              <a:ext cx="284225" cy="263875"/>
            </a:xfrm>
            <a:custGeom>
              <a:avLst/>
              <a:gdLst/>
              <a:ahLst/>
              <a:cxnLst/>
              <a:rect l="l" t="t" r="r" b="b"/>
              <a:pathLst>
                <a:path w="2109" h="1958" extrusionOk="0">
                  <a:moveTo>
                    <a:pt x="1054" y="253"/>
                  </a:moveTo>
                  <a:cubicBezTo>
                    <a:pt x="1110" y="382"/>
                    <a:pt x="1171" y="543"/>
                    <a:pt x="1232" y="721"/>
                  </a:cubicBezTo>
                  <a:cubicBezTo>
                    <a:pt x="1252" y="779"/>
                    <a:pt x="1307" y="818"/>
                    <a:pt x="1368" y="819"/>
                  </a:cubicBezTo>
                  <a:cubicBezTo>
                    <a:pt x="1547" y="823"/>
                    <a:pt x="1710" y="830"/>
                    <a:pt x="1842" y="839"/>
                  </a:cubicBezTo>
                  <a:cubicBezTo>
                    <a:pt x="1733" y="941"/>
                    <a:pt x="1605" y="1050"/>
                    <a:pt x="1469" y="1154"/>
                  </a:cubicBezTo>
                  <a:lnTo>
                    <a:pt x="1469" y="1155"/>
                  </a:lnTo>
                  <a:cubicBezTo>
                    <a:pt x="1421" y="1191"/>
                    <a:pt x="1401" y="1253"/>
                    <a:pt x="1418" y="1311"/>
                  </a:cubicBezTo>
                  <a:cubicBezTo>
                    <a:pt x="1459" y="1456"/>
                    <a:pt x="1496" y="1598"/>
                    <a:pt x="1527" y="1737"/>
                  </a:cubicBezTo>
                  <a:cubicBezTo>
                    <a:pt x="1409" y="1671"/>
                    <a:pt x="1278" y="1596"/>
                    <a:pt x="1134" y="1502"/>
                  </a:cubicBezTo>
                  <a:cubicBezTo>
                    <a:pt x="1110" y="1487"/>
                    <a:pt x="1082" y="1479"/>
                    <a:pt x="1054" y="1479"/>
                  </a:cubicBezTo>
                  <a:cubicBezTo>
                    <a:pt x="1026" y="1479"/>
                    <a:pt x="998" y="1487"/>
                    <a:pt x="974" y="1502"/>
                  </a:cubicBezTo>
                  <a:cubicBezTo>
                    <a:pt x="829" y="1596"/>
                    <a:pt x="699" y="1671"/>
                    <a:pt x="581" y="1737"/>
                  </a:cubicBezTo>
                  <a:cubicBezTo>
                    <a:pt x="612" y="1599"/>
                    <a:pt x="649" y="1457"/>
                    <a:pt x="691" y="1311"/>
                  </a:cubicBezTo>
                  <a:cubicBezTo>
                    <a:pt x="707" y="1253"/>
                    <a:pt x="686" y="1191"/>
                    <a:pt x="639" y="1154"/>
                  </a:cubicBezTo>
                  <a:cubicBezTo>
                    <a:pt x="502" y="1050"/>
                    <a:pt x="373" y="942"/>
                    <a:pt x="264" y="840"/>
                  </a:cubicBezTo>
                  <a:cubicBezTo>
                    <a:pt x="398" y="831"/>
                    <a:pt x="561" y="823"/>
                    <a:pt x="740" y="819"/>
                  </a:cubicBezTo>
                  <a:cubicBezTo>
                    <a:pt x="801" y="818"/>
                    <a:pt x="855" y="779"/>
                    <a:pt x="875" y="721"/>
                  </a:cubicBezTo>
                  <a:cubicBezTo>
                    <a:pt x="937" y="543"/>
                    <a:pt x="998" y="382"/>
                    <a:pt x="1054" y="253"/>
                  </a:cubicBezTo>
                  <a:close/>
                  <a:moveTo>
                    <a:pt x="1054" y="0"/>
                  </a:moveTo>
                  <a:cubicBezTo>
                    <a:pt x="1028" y="0"/>
                    <a:pt x="1001" y="14"/>
                    <a:pt x="988" y="41"/>
                  </a:cubicBezTo>
                  <a:cubicBezTo>
                    <a:pt x="914" y="190"/>
                    <a:pt x="823" y="413"/>
                    <a:pt x="737" y="670"/>
                  </a:cubicBezTo>
                  <a:cubicBezTo>
                    <a:pt x="470" y="675"/>
                    <a:pt x="245" y="687"/>
                    <a:pt x="89" y="704"/>
                  </a:cubicBezTo>
                  <a:cubicBezTo>
                    <a:pt x="27" y="711"/>
                    <a:pt x="0" y="787"/>
                    <a:pt x="43" y="831"/>
                  </a:cubicBezTo>
                  <a:cubicBezTo>
                    <a:pt x="200" y="990"/>
                    <a:pt x="369" y="1137"/>
                    <a:pt x="547" y="1270"/>
                  </a:cubicBezTo>
                  <a:cubicBezTo>
                    <a:pt x="488" y="1478"/>
                    <a:pt x="439" y="1679"/>
                    <a:pt x="400" y="1867"/>
                  </a:cubicBezTo>
                  <a:cubicBezTo>
                    <a:pt x="390" y="1916"/>
                    <a:pt x="430" y="1958"/>
                    <a:pt x="474" y="1958"/>
                  </a:cubicBezTo>
                  <a:cubicBezTo>
                    <a:pt x="486" y="1958"/>
                    <a:pt x="498" y="1955"/>
                    <a:pt x="510" y="1948"/>
                  </a:cubicBezTo>
                  <a:lnTo>
                    <a:pt x="561" y="1919"/>
                  </a:lnTo>
                  <a:cubicBezTo>
                    <a:pt x="705" y="1840"/>
                    <a:pt x="867" y="1750"/>
                    <a:pt x="1053" y="1628"/>
                  </a:cubicBezTo>
                  <a:cubicBezTo>
                    <a:pt x="1239" y="1749"/>
                    <a:pt x="1402" y="1839"/>
                    <a:pt x="1548" y="1919"/>
                  </a:cubicBezTo>
                  <a:lnTo>
                    <a:pt x="1599" y="1948"/>
                  </a:lnTo>
                  <a:cubicBezTo>
                    <a:pt x="1611" y="1955"/>
                    <a:pt x="1623" y="1958"/>
                    <a:pt x="1635" y="1958"/>
                  </a:cubicBezTo>
                  <a:cubicBezTo>
                    <a:pt x="1679" y="1958"/>
                    <a:pt x="1719" y="1916"/>
                    <a:pt x="1708" y="1867"/>
                  </a:cubicBezTo>
                  <a:cubicBezTo>
                    <a:pt x="1670" y="1677"/>
                    <a:pt x="1620" y="1476"/>
                    <a:pt x="1561" y="1274"/>
                  </a:cubicBezTo>
                  <a:cubicBezTo>
                    <a:pt x="1739" y="1138"/>
                    <a:pt x="1907" y="991"/>
                    <a:pt x="2065" y="831"/>
                  </a:cubicBezTo>
                  <a:cubicBezTo>
                    <a:pt x="2109" y="787"/>
                    <a:pt x="2081" y="711"/>
                    <a:pt x="2020" y="704"/>
                  </a:cubicBezTo>
                  <a:cubicBezTo>
                    <a:pt x="1864" y="688"/>
                    <a:pt x="1641" y="675"/>
                    <a:pt x="1374" y="670"/>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4"/>
            <p:cNvSpPr/>
            <p:nvPr/>
          </p:nvSpPr>
          <p:spPr>
            <a:xfrm rot="-5400000">
              <a:off x="5308304" y="4778373"/>
              <a:ext cx="212798" cy="200130"/>
            </a:xfrm>
            <a:custGeom>
              <a:avLst/>
              <a:gdLst/>
              <a:ahLst/>
              <a:cxnLst/>
              <a:rect l="l" t="t" r="r" b="b"/>
              <a:pathLst>
                <a:path w="1579" h="1485" extrusionOk="0">
                  <a:moveTo>
                    <a:pt x="789" y="0"/>
                  </a:moveTo>
                  <a:cubicBezTo>
                    <a:pt x="733" y="129"/>
                    <a:pt x="672" y="290"/>
                    <a:pt x="610" y="467"/>
                  </a:cubicBezTo>
                  <a:cubicBezTo>
                    <a:pt x="591" y="525"/>
                    <a:pt x="536" y="565"/>
                    <a:pt x="476" y="566"/>
                  </a:cubicBezTo>
                  <a:cubicBezTo>
                    <a:pt x="296" y="569"/>
                    <a:pt x="134" y="576"/>
                    <a:pt x="1" y="587"/>
                  </a:cubicBezTo>
                  <a:cubicBezTo>
                    <a:pt x="110" y="688"/>
                    <a:pt x="238" y="797"/>
                    <a:pt x="375" y="901"/>
                  </a:cubicBezTo>
                  <a:cubicBezTo>
                    <a:pt x="423" y="938"/>
                    <a:pt x="442" y="1000"/>
                    <a:pt x="426" y="1058"/>
                  </a:cubicBezTo>
                  <a:cubicBezTo>
                    <a:pt x="385" y="1204"/>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8"/>
                    <a:pt x="1262" y="1484"/>
                  </a:cubicBezTo>
                  <a:cubicBezTo>
                    <a:pt x="1231" y="1346"/>
                    <a:pt x="1195" y="1202"/>
                    <a:pt x="1153" y="1058"/>
                  </a:cubicBezTo>
                  <a:cubicBezTo>
                    <a:pt x="1137" y="1000"/>
                    <a:pt x="1158" y="938"/>
                    <a:pt x="1204" y="902"/>
                  </a:cubicBezTo>
                  <a:cubicBezTo>
                    <a:pt x="1341" y="797"/>
                    <a:pt x="1469" y="688"/>
                    <a:pt x="1578" y="587"/>
                  </a:cubicBezTo>
                  <a:cubicBezTo>
                    <a:pt x="1445" y="576"/>
                    <a:pt x="1283" y="569"/>
                    <a:pt x="1104" y="566"/>
                  </a:cubicBezTo>
                  <a:cubicBezTo>
                    <a:pt x="1043" y="565"/>
                    <a:pt x="988" y="525"/>
                    <a:pt x="969" y="467"/>
                  </a:cubicBezTo>
                  <a:lnTo>
                    <a:pt x="967" y="467"/>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4"/>
            <p:cNvSpPr/>
            <p:nvPr/>
          </p:nvSpPr>
          <p:spPr>
            <a:xfrm rot="-5400000">
              <a:off x="5270434" y="4746568"/>
              <a:ext cx="284090" cy="263875"/>
            </a:xfrm>
            <a:custGeom>
              <a:avLst/>
              <a:gdLst/>
              <a:ahLst/>
              <a:cxnLst/>
              <a:rect l="l" t="t" r="r" b="b"/>
              <a:pathLst>
                <a:path w="2108" h="1958"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0"/>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79"/>
                    <a:pt x="1054" y="1479"/>
                  </a:cubicBezTo>
                  <a:cubicBezTo>
                    <a:pt x="1026" y="1479"/>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8"/>
                    <a:pt x="855" y="780"/>
                    <a:pt x="875" y="722"/>
                  </a:cubicBezTo>
                  <a:cubicBezTo>
                    <a:pt x="937" y="543"/>
                    <a:pt x="998" y="383"/>
                    <a:pt x="1054" y="253"/>
                  </a:cubicBezTo>
                  <a:close/>
                  <a:moveTo>
                    <a:pt x="1054" y="0"/>
                  </a:moveTo>
                  <a:cubicBezTo>
                    <a:pt x="1028" y="0"/>
                    <a:pt x="1001" y="14"/>
                    <a:pt x="988" y="42"/>
                  </a:cubicBezTo>
                  <a:cubicBezTo>
                    <a:pt x="914" y="189"/>
                    <a:pt x="823" y="414"/>
                    <a:pt x="737" y="671"/>
                  </a:cubicBezTo>
                  <a:cubicBezTo>
                    <a:pt x="470" y="675"/>
                    <a:pt x="246" y="688"/>
                    <a:pt x="89" y="705"/>
                  </a:cubicBezTo>
                  <a:cubicBezTo>
                    <a:pt x="28" y="711"/>
                    <a:pt x="0" y="787"/>
                    <a:pt x="43" y="832"/>
                  </a:cubicBezTo>
                  <a:cubicBezTo>
                    <a:pt x="200" y="991"/>
                    <a:pt x="369" y="1137"/>
                    <a:pt x="547" y="1270"/>
                  </a:cubicBezTo>
                  <a:cubicBezTo>
                    <a:pt x="488" y="1477"/>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3"/>
                  </a:cubicBezTo>
                  <a:cubicBezTo>
                    <a:pt x="1739" y="1138"/>
                    <a:pt x="1907" y="991"/>
                    <a:pt x="2065" y="832"/>
                  </a:cubicBezTo>
                  <a:cubicBezTo>
                    <a:pt x="2108" y="787"/>
                    <a:pt x="2081" y="711"/>
                    <a:pt x="2020" y="705"/>
                  </a:cubicBezTo>
                  <a:cubicBezTo>
                    <a:pt x="1863" y="688"/>
                    <a:pt x="1639" y="676"/>
                    <a:pt x="1374" y="671"/>
                  </a:cubicBezTo>
                  <a:cubicBezTo>
                    <a:pt x="1285" y="412"/>
                    <a:pt x="1195" y="188"/>
                    <a:pt x="1121" y="42"/>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4"/>
            <p:cNvSpPr/>
            <p:nvPr/>
          </p:nvSpPr>
          <p:spPr>
            <a:xfrm rot="-5400000">
              <a:off x="5644282" y="4778373"/>
              <a:ext cx="212798" cy="200130"/>
            </a:xfrm>
            <a:custGeom>
              <a:avLst/>
              <a:gdLst/>
              <a:ahLst/>
              <a:cxnLst/>
              <a:rect l="l" t="t" r="r" b="b"/>
              <a:pathLst>
                <a:path w="1579" h="1485" extrusionOk="0">
                  <a:moveTo>
                    <a:pt x="789" y="1"/>
                  </a:moveTo>
                  <a:cubicBezTo>
                    <a:pt x="733" y="131"/>
                    <a:pt x="672" y="291"/>
                    <a:pt x="610" y="469"/>
                  </a:cubicBezTo>
                  <a:cubicBezTo>
                    <a:pt x="591" y="527"/>
                    <a:pt x="536" y="565"/>
                    <a:pt x="476" y="568"/>
                  </a:cubicBezTo>
                  <a:cubicBezTo>
                    <a:pt x="296" y="571"/>
                    <a:pt x="134" y="578"/>
                    <a:pt x="1" y="588"/>
                  </a:cubicBezTo>
                  <a:cubicBezTo>
                    <a:pt x="110" y="690"/>
                    <a:pt x="238" y="799"/>
                    <a:pt x="375" y="903"/>
                  </a:cubicBezTo>
                  <a:cubicBezTo>
                    <a:pt x="423" y="939"/>
                    <a:pt x="442" y="1001"/>
                    <a:pt x="426" y="1058"/>
                  </a:cubicBezTo>
                  <a:cubicBezTo>
                    <a:pt x="385" y="1204"/>
                    <a:pt x="348" y="1348"/>
                    <a:pt x="317" y="1485"/>
                  </a:cubicBezTo>
                  <a:cubicBezTo>
                    <a:pt x="436" y="1418"/>
                    <a:pt x="566" y="1343"/>
                    <a:pt x="710" y="1251"/>
                  </a:cubicBezTo>
                  <a:cubicBezTo>
                    <a:pt x="734" y="1235"/>
                    <a:pt x="762" y="1227"/>
                    <a:pt x="790" y="1227"/>
                  </a:cubicBezTo>
                  <a:cubicBezTo>
                    <a:pt x="817" y="1227"/>
                    <a:pt x="845" y="1235"/>
                    <a:pt x="869" y="1251"/>
                  </a:cubicBezTo>
                  <a:cubicBezTo>
                    <a:pt x="1014" y="1343"/>
                    <a:pt x="1145" y="1419"/>
                    <a:pt x="1262" y="1485"/>
                  </a:cubicBezTo>
                  <a:cubicBezTo>
                    <a:pt x="1231" y="1347"/>
                    <a:pt x="1195" y="1204"/>
                    <a:pt x="1153" y="1058"/>
                  </a:cubicBezTo>
                  <a:cubicBezTo>
                    <a:pt x="1137" y="1001"/>
                    <a:pt x="1158" y="939"/>
                    <a:pt x="1204" y="903"/>
                  </a:cubicBezTo>
                  <a:cubicBezTo>
                    <a:pt x="1341" y="797"/>
                    <a:pt x="1469" y="690"/>
                    <a:pt x="1578" y="588"/>
                  </a:cubicBezTo>
                  <a:cubicBezTo>
                    <a:pt x="1445" y="578"/>
                    <a:pt x="1283" y="571"/>
                    <a:pt x="1104" y="568"/>
                  </a:cubicBezTo>
                  <a:cubicBezTo>
                    <a:pt x="1043" y="565"/>
                    <a:pt x="988" y="527"/>
                    <a:pt x="969" y="469"/>
                  </a:cubicBezTo>
                  <a:lnTo>
                    <a:pt x="967" y="469"/>
                  </a:lnTo>
                  <a:cubicBezTo>
                    <a:pt x="906" y="291"/>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4"/>
            <p:cNvSpPr/>
            <p:nvPr/>
          </p:nvSpPr>
          <p:spPr>
            <a:xfrm rot="-5400000">
              <a:off x="5606749" y="4746770"/>
              <a:ext cx="284090" cy="263470"/>
            </a:xfrm>
            <a:custGeom>
              <a:avLst/>
              <a:gdLst/>
              <a:ahLst/>
              <a:cxnLst/>
              <a:rect l="l" t="t" r="r" b="b"/>
              <a:pathLst>
                <a:path w="2108" h="1955" extrusionOk="0">
                  <a:moveTo>
                    <a:pt x="1054" y="250"/>
                  </a:moveTo>
                  <a:cubicBezTo>
                    <a:pt x="1110" y="379"/>
                    <a:pt x="1171" y="540"/>
                    <a:pt x="1232" y="718"/>
                  </a:cubicBezTo>
                  <a:cubicBezTo>
                    <a:pt x="1252" y="775"/>
                    <a:pt x="1307" y="814"/>
                    <a:pt x="1368" y="817"/>
                  </a:cubicBezTo>
                  <a:cubicBezTo>
                    <a:pt x="1547" y="820"/>
                    <a:pt x="1709" y="827"/>
                    <a:pt x="1842" y="837"/>
                  </a:cubicBezTo>
                  <a:cubicBezTo>
                    <a:pt x="1734" y="937"/>
                    <a:pt x="1605" y="1046"/>
                    <a:pt x="1469" y="1152"/>
                  </a:cubicBezTo>
                  <a:cubicBezTo>
                    <a:pt x="1421" y="1188"/>
                    <a:pt x="1401" y="1250"/>
                    <a:pt x="1418" y="1307"/>
                  </a:cubicBezTo>
                  <a:cubicBezTo>
                    <a:pt x="1459" y="1452"/>
                    <a:pt x="1496" y="1596"/>
                    <a:pt x="1527" y="1734"/>
                  </a:cubicBezTo>
                  <a:cubicBezTo>
                    <a:pt x="1409" y="1668"/>
                    <a:pt x="1278" y="1592"/>
                    <a:pt x="1134" y="1500"/>
                  </a:cubicBezTo>
                  <a:cubicBezTo>
                    <a:pt x="1110" y="1484"/>
                    <a:pt x="1082" y="1476"/>
                    <a:pt x="1054" y="1476"/>
                  </a:cubicBezTo>
                  <a:cubicBezTo>
                    <a:pt x="1026" y="1476"/>
                    <a:pt x="998" y="1484"/>
                    <a:pt x="974" y="1500"/>
                  </a:cubicBezTo>
                  <a:cubicBezTo>
                    <a:pt x="830" y="1592"/>
                    <a:pt x="701" y="1667"/>
                    <a:pt x="581" y="1734"/>
                  </a:cubicBezTo>
                  <a:cubicBezTo>
                    <a:pt x="612" y="1597"/>
                    <a:pt x="649" y="1453"/>
                    <a:pt x="691" y="1307"/>
                  </a:cubicBezTo>
                  <a:cubicBezTo>
                    <a:pt x="707" y="1250"/>
                    <a:pt x="686" y="1188"/>
                    <a:pt x="639" y="1152"/>
                  </a:cubicBezTo>
                  <a:cubicBezTo>
                    <a:pt x="502" y="1046"/>
                    <a:pt x="373" y="939"/>
                    <a:pt x="264" y="837"/>
                  </a:cubicBezTo>
                  <a:cubicBezTo>
                    <a:pt x="398" y="827"/>
                    <a:pt x="561" y="820"/>
                    <a:pt x="740" y="817"/>
                  </a:cubicBezTo>
                  <a:cubicBezTo>
                    <a:pt x="801" y="814"/>
                    <a:pt x="855" y="775"/>
                    <a:pt x="875" y="718"/>
                  </a:cubicBezTo>
                  <a:cubicBezTo>
                    <a:pt x="937" y="540"/>
                    <a:pt x="998" y="380"/>
                    <a:pt x="1054" y="250"/>
                  </a:cubicBezTo>
                  <a:close/>
                  <a:moveTo>
                    <a:pt x="1055" y="1"/>
                  </a:moveTo>
                  <a:cubicBezTo>
                    <a:pt x="1028" y="1"/>
                    <a:pt x="1001" y="13"/>
                    <a:pt x="988" y="39"/>
                  </a:cubicBezTo>
                  <a:cubicBezTo>
                    <a:pt x="914" y="187"/>
                    <a:pt x="823" y="411"/>
                    <a:pt x="737" y="667"/>
                  </a:cubicBezTo>
                  <a:cubicBezTo>
                    <a:pt x="470" y="672"/>
                    <a:pt x="246" y="685"/>
                    <a:pt x="89" y="702"/>
                  </a:cubicBezTo>
                  <a:cubicBezTo>
                    <a:pt x="28" y="709"/>
                    <a:pt x="0" y="783"/>
                    <a:pt x="43" y="828"/>
                  </a:cubicBezTo>
                  <a:cubicBezTo>
                    <a:pt x="200" y="987"/>
                    <a:pt x="369" y="1133"/>
                    <a:pt x="547" y="1267"/>
                  </a:cubicBezTo>
                  <a:cubicBezTo>
                    <a:pt x="488" y="1474"/>
                    <a:pt x="439" y="1676"/>
                    <a:pt x="400" y="1865"/>
                  </a:cubicBezTo>
                  <a:cubicBezTo>
                    <a:pt x="390" y="1914"/>
                    <a:pt x="429" y="1955"/>
                    <a:pt x="474" y="1955"/>
                  </a:cubicBezTo>
                  <a:cubicBezTo>
                    <a:pt x="486" y="1955"/>
                    <a:pt x="498" y="1952"/>
                    <a:pt x="510" y="1945"/>
                  </a:cubicBezTo>
                  <a:lnTo>
                    <a:pt x="561" y="1917"/>
                  </a:lnTo>
                  <a:cubicBezTo>
                    <a:pt x="697" y="1842"/>
                    <a:pt x="867" y="1748"/>
                    <a:pt x="1053" y="1625"/>
                  </a:cubicBezTo>
                  <a:cubicBezTo>
                    <a:pt x="1241" y="1747"/>
                    <a:pt x="1404" y="1837"/>
                    <a:pt x="1548" y="1917"/>
                  </a:cubicBezTo>
                  <a:lnTo>
                    <a:pt x="1599" y="1945"/>
                  </a:lnTo>
                  <a:cubicBezTo>
                    <a:pt x="1609" y="1951"/>
                    <a:pt x="1622" y="1954"/>
                    <a:pt x="1635" y="1954"/>
                  </a:cubicBezTo>
                  <a:cubicBezTo>
                    <a:pt x="1682" y="1954"/>
                    <a:pt x="1718" y="1911"/>
                    <a:pt x="1708" y="1865"/>
                  </a:cubicBezTo>
                  <a:cubicBezTo>
                    <a:pt x="1670" y="1674"/>
                    <a:pt x="1620" y="1473"/>
                    <a:pt x="1561" y="1270"/>
                  </a:cubicBezTo>
                  <a:cubicBezTo>
                    <a:pt x="1739" y="1136"/>
                    <a:pt x="1907" y="987"/>
                    <a:pt x="2065" y="828"/>
                  </a:cubicBezTo>
                  <a:cubicBezTo>
                    <a:pt x="2108" y="783"/>
                    <a:pt x="2081" y="709"/>
                    <a:pt x="2020" y="702"/>
                  </a:cubicBezTo>
                  <a:cubicBezTo>
                    <a:pt x="1863" y="685"/>
                    <a:pt x="1639" y="673"/>
                    <a:pt x="1374" y="667"/>
                  </a:cubicBezTo>
                  <a:cubicBezTo>
                    <a:pt x="1285" y="409"/>
                    <a:pt x="1195" y="185"/>
                    <a:pt x="1121" y="39"/>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4"/>
            <p:cNvSpPr/>
            <p:nvPr/>
          </p:nvSpPr>
          <p:spPr>
            <a:xfrm rot="-5400000">
              <a:off x="5980530" y="4778373"/>
              <a:ext cx="212798" cy="200130"/>
            </a:xfrm>
            <a:custGeom>
              <a:avLst/>
              <a:gdLst/>
              <a:ahLst/>
              <a:cxnLst/>
              <a:rect l="l" t="t" r="r" b="b"/>
              <a:pathLst>
                <a:path w="1579" h="1485" extrusionOk="0">
                  <a:moveTo>
                    <a:pt x="789" y="1"/>
                  </a:moveTo>
                  <a:cubicBezTo>
                    <a:pt x="733" y="129"/>
                    <a:pt x="672" y="291"/>
                    <a:pt x="610" y="469"/>
                  </a:cubicBezTo>
                  <a:cubicBezTo>
                    <a:pt x="591" y="526"/>
                    <a:pt x="536" y="565"/>
                    <a:pt x="476" y="568"/>
                  </a:cubicBezTo>
                  <a:cubicBezTo>
                    <a:pt x="296" y="571"/>
                    <a:pt x="134" y="578"/>
                    <a:pt x="1" y="587"/>
                  </a:cubicBezTo>
                  <a:cubicBezTo>
                    <a:pt x="110" y="688"/>
                    <a:pt x="238" y="798"/>
                    <a:pt x="375" y="903"/>
                  </a:cubicBezTo>
                  <a:cubicBezTo>
                    <a:pt x="423" y="939"/>
                    <a:pt x="442" y="1000"/>
                    <a:pt x="426" y="1058"/>
                  </a:cubicBezTo>
                  <a:cubicBezTo>
                    <a:pt x="385" y="1204"/>
                    <a:pt x="348" y="1348"/>
                    <a:pt x="317" y="1485"/>
                  </a:cubicBezTo>
                  <a:cubicBezTo>
                    <a:pt x="435" y="1419"/>
                    <a:pt x="565" y="1344"/>
                    <a:pt x="710" y="1250"/>
                  </a:cubicBezTo>
                  <a:cubicBezTo>
                    <a:pt x="734" y="1235"/>
                    <a:pt x="762" y="1227"/>
                    <a:pt x="790" y="1227"/>
                  </a:cubicBezTo>
                  <a:cubicBezTo>
                    <a:pt x="817" y="1227"/>
                    <a:pt x="845" y="1235"/>
                    <a:pt x="869" y="1250"/>
                  </a:cubicBezTo>
                  <a:cubicBezTo>
                    <a:pt x="1014" y="1343"/>
                    <a:pt x="1145" y="1419"/>
                    <a:pt x="1262" y="1485"/>
                  </a:cubicBezTo>
                  <a:cubicBezTo>
                    <a:pt x="1231" y="1347"/>
                    <a:pt x="1195" y="1204"/>
                    <a:pt x="1153" y="1058"/>
                  </a:cubicBezTo>
                  <a:cubicBezTo>
                    <a:pt x="1137" y="1000"/>
                    <a:pt x="1158" y="939"/>
                    <a:pt x="1204" y="903"/>
                  </a:cubicBezTo>
                  <a:cubicBezTo>
                    <a:pt x="1341" y="797"/>
                    <a:pt x="1469" y="689"/>
                    <a:pt x="1578" y="587"/>
                  </a:cubicBezTo>
                  <a:cubicBezTo>
                    <a:pt x="1446" y="578"/>
                    <a:pt x="1283" y="571"/>
                    <a:pt x="1104" y="566"/>
                  </a:cubicBezTo>
                  <a:cubicBezTo>
                    <a:pt x="1043" y="565"/>
                    <a:pt x="988" y="526"/>
                    <a:pt x="969" y="469"/>
                  </a:cubicBezTo>
                  <a:lnTo>
                    <a:pt x="967" y="469"/>
                  </a:lnTo>
                  <a:cubicBezTo>
                    <a:pt x="906" y="291"/>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4"/>
            <p:cNvSpPr/>
            <p:nvPr/>
          </p:nvSpPr>
          <p:spPr>
            <a:xfrm rot="-5400000">
              <a:off x="5942727" y="4746500"/>
              <a:ext cx="284090" cy="264010"/>
            </a:xfrm>
            <a:custGeom>
              <a:avLst/>
              <a:gdLst/>
              <a:ahLst/>
              <a:cxnLst/>
              <a:rect l="l" t="t" r="r" b="b"/>
              <a:pathLst>
                <a:path w="2108" h="1959" extrusionOk="0">
                  <a:moveTo>
                    <a:pt x="1054" y="254"/>
                  </a:moveTo>
                  <a:cubicBezTo>
                    <a:pt x="1110" y="382"/>
                    <a:pt x="1171" y="544"/>
                    <a:pt x="1232" y="721"/>
                  </a:cubicBezTo>
                  <a:cubicBezTo>
                    <a:pt x="1252" y="779"/>
                    <a:pt x="1307" y="818"/>
                    <a:pt x="1368" y="819"/>
                  </a:cubicBezTo>
                  <a:cubicBezTo>
                    <a:pt x="1547" y="824"/>
                    <a:pt x="1710" y="831"/>
                    <a:pt x="1842" y="840"/>
                  </a:cubicBezTo>
                  <a:cubicBezTo>
                    <a:pt x="1733" y="941"/>
                    <a:pt x="1605" y="1050"/>
                    <a:pt x="1469" y="1156"/>
                  </a:cubicBezTo>
                  <a:cubicBezTo>
                    <a:pt x="1421" y="1192"/>
                    <a:pt x="1401" y="1253"/>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6"/>
                    <a:pt x="699" y="1672"/>
                    <a:pt x="581" y="1738"/>
                  </a:cubicBezTo>
                  <a:cubicBezTo>
                    <a:pt x="612" y="1601"/>
                    <a:pt x="649" y="1457"/>
                    <a:pt x="691" y="1311"/>
                  </a:cubicBezTo>
                  <a:cubicBezTo>
                    <a:pt x="707" y="1253"/>
                    <a:pt x="686" y="1192"/>
                    <a:pt x="639" y="1156"/>
                  </a:cubicBezTo>
                  <a:cubicBezTo>
                    <a:pt x="502" y="1050"/>
                    <a:pt x="373" y="942"/>
                    <a:pt x="264" y="840"/>
                  </a:cubicBezTo>
                  <a:cubicBezTo>
                    <a:pt x="398" y="831"/>
                    <a:pt x="561" y="824"/>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8"/>
                    <a:pt x="89" y="706"/>
                  </a:cubicBezTo>
                  <a:cubicBezTo>
                    <a:pt x="28" y="712"/>
                    <a:pt x="0" y="787"/>
                    <a:pt x="43" y="831"/>
                  </a:cubicBezTo>
                  <a:cubicBezTo>
                    <a:pt x="200" y="990"/>
                    <a:pt x="369" y="1137"/>
                    <a:pt x="547" y="1270"/>
                  </a:cubicBezTo>
                  <a:cubicBezTo>
                    <a:pt x="488" y="1478"/>
                    <a:pt x="439" y="1680"/>
                    <a:pt x="400" y="1869"/>
                  </a:cubicBezTo>
                  <a:cubicBezTo>
                    <a:pt x="390" y="1918"/>
                    <a:pt x="429" y="1958"/>
                    <a:pt x="474" y="1958"/>
                  </a:cubicBezTo>
                  <a:cubicBezTo>
                    <a:pt x="486" y="1958"/>
                    <a:pt x="498"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8" y="1918"/>
                    <a:pt x="1708" y="1869"/>
                  </a:cubicBezTo>
                  <a:cubicBezTo>
                    <a:pt x="1670" y="1677"/>
                    <a:pt x="1620" y="1477"/>
                    <a:pt x="1561" y="1274"/>
                  </a:cubicBezTo>
                  <a:cubicBezTo>
                    <a:pt x="1739" y="1138"/>
                    <a:pt x="1907" y="991"/>
                    <a:pt x="2065" y="831"/>
                  </a:cubicBezTo>
                  <a:cubicBezTo>
                    <a:pt x="2108" y="787"/>
                    <a:pt x="2081" y="712"/>
                    <a:pt x="2020" y="706"/>
                  </a:cubicBezTo>
                  <a:cubicBezTo>
                    <a:pt x="1864" y="688"/>
                    <a:pt x="1641" y="677"/>
                    <a:pt x="1374" y="671"/>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929"/>
        <p:cNvGrpSpPr/>
        <p:nvPr/>
      </p:nvGrpSpPr>
      <p:grpSpPr>
        <a:xfrm>
          <a:off x="0" y="0"/>
          <a:ext cx="0" cy="0"/>
          <a:chOff x="0" y="0"/>
          <a:chExt cx="0" cy="0"/>
        </a:xfrm>
      </p:grpSpPr>
      <p:grpSp>
        <p:nvGrpSpPr>
          <p:cNvPr id="1930" name="Google Shape;1930;p15"/>
          <p:cNvGrpSpPr/>
          <p:nvPr/>
        </p:nvGrpSpPr>
        <p:grpSpPr>
          <a:xfrm>
            <a:off x="0" y="150"/>
            <a:ext cx="9144300" cy="5143500"/>
            <a:chOff x="0" y="150"/>
            <a:chExt cx="9144300" cy="5143500"/>
          </a:xfrm>
        </p:grpSpPr>
        <p:sp>
          <p:nvSpPr>
            <p:cNvPr id="1931" name="Google Shape;1931;p15"/>
            <p:cNvSpPr/>
            <p:nvPr/>
          </p:nvSpPr>
          <p:spPr>
            <a:xfrm>
              <a:off x="453672" y="1085"/>
              <a:ext cx="436299" cy="414899"/>
            </a:xfrm>
            <a:custGeom>
              <a:avLst/>
              <a:gdLst/>
              <a:ahLst/>
              <a:cxnLst/>
              <a:rect l="l" t="t" r="r" b="b"/>
              <a:pathLst>
                <a:path w="3712" h="3530" extrusionOk="0">
                  <a:moveTo>
                    <a:pt x="1856" y="1"/>
                  </a:moveTo>
                  <a:lnTo>
                    <a:pt x="1321" y="1215"/>
                  </a:lnTo>
                  <a:lnTo>
                    <a:pt x="0" y="1349"/>
                  </a:lnTo>
                  <a:lnTo>
                    <a:pt x="990" y="2232"/>
                  </a:lnTo>
                  <a:lnTo>
                    <a:pt x="709" y="3529"/>
                  </a:lnTo>
                  <a:lnTo>
                    <a:pt x="1856" y="2862"/>
                  </a:lnTo>
                  <a:lnTo>
                    <a:pt x="3003" y="3529"/>
                  </a:lnTo>
                  <a:lnTo>
                    <a:pt x="2721" y="2232"/>
                  </a:lnTo>
                  <a:lnTo>
                    <a:pt x="3711"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5"/>
            <p:cNvSpPr/>
            <p:nvPr/>
          </p:nvSpPr>
          <p:spPr>
            <a:xfrm>
              <a:off x="1127036" y="1085"/>
              <a:ext cx="436299" cy="414899"/>
            </a:xfrm>
            <a:custGeom>
              <a:avLst/>
              <a:gdLst/>
              <a:ahLst/>
              <a:cxnLst/>
              <a:rect l="l" t="t" r="r" b="b"/>
              <a:pathLst>
                <a:path w="3712" h="3530" extrusionOk="0">
                  <a:moveTo>
                    <a:pt x="1857" y="1"/>
                  </a:moveTo>
                  <a:lnTo>
                    <a:pt x="1321" y="1215"/>
                  </a:lnTo>
                  <a:lnTo>
                    <a:pt x="1" y="1349"/>
                  </a:lnTo>
                  <a:lnTo>
                    <a:pt x="991" y="2232"/>
                  </a:lnTo>
                  <a:lnTo>
                    <a:pt x="710" y="3529"/>
                  </a:lnTo>
                  <a:lnTo>
                    <a:pt x="710" y="3529"/>
                  </a:lnTo>
                  <a:lnTo>
                    <a:pt x="1857" y="2862"/>
                  </a:lnTo>
                  <a:lnTo>
                    <a:pt x="3003" y="3529"/>
                  </a:lnTo>
                  <a:lnTo>
                    <a:pt x="2722" y="2232"/>
                  </a:lnTo>
                  <a:lnTo>
                    <a:pt x="3712" y="1349"/>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5"/>
            <p:cNvSpPr/>
            <p:nvPr/>
          </p:nvSpPr>
          <p:spPr>
            <a:xfrm>
              <a:off x="1800635" y="1085"/>
              <a:ext cx="436064" cy="414899"/>
            </a:xfrm>
            <a:custGeom>
              <a:avLst/>
              <a:gdLst/>
              <a:ahLst/>
              <a:cxnLst/>
              <a:rect l="l" t="t" r="r" b="b"/>
              <a:pathLst>
                <a:path w="3710" h="3530" extrusionOk="0">
                  <a:moveTo>
                    <a:pt x="1855" y="1"/>
                  </a:moveTo>
                  <a:lnTo>
                    <a:pt x="1321" y="1215"/>
                  </a:lnTo>
                  <a:lnTo>
                    <a:pt x="0" y="1349"/>
                  </a:lnTo>
                  <a:lnTo>
                    <a:pt x="989" y="2232"/>
                  </a:lnTo>
                  <a:lnTo>
                    <a:pt x="708" y="3529"/>
                  </a:lnTo>
                  <a:lnTo>
                    <a:pt x="708" y="3529"/>
                  </a:lnTo>
                  <a:lnTo>
                    <a:pt x="1855" y="2862"/>
                  </a:lnTo>
                  <a:lnTo>
                    <a:pt x="3002" y="3529"/>
                  </a:lnTo>
                  <a:lnTo>
                    <a:pt x="2720" y="2232"/>
                  </a:lnTo>
                  <a:lnTo>
                    <a:pt x="3710" y="1349"/>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5"/>
            <p:cNvSpPr/>
            <p:nvPr/>
          </p:nvSpPr>
          <p:spPr>
            <a:xfrm>
              <a:off x="116932"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709" y="3530"/>
                  </a:lnTo>
                  <a:lnTo>
                    <a:pt x="1857" y="2861"/>
                  </a:lnTo>
                  <a:lnTo>
                    <a:pt x="3003"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5"/>
            <p:cNvSpPr/>
            <p:nvPr/>
          </p:nvSpPr>
          <p:spPr>
            <a:xfrm>
              <a:off x="790295"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709" y="3530"/>
                  </a:lnTo>
                  <a:lnTo>
                    <a:pt x="1857" y="2861"/>
                  </a:lnTo>
                  <a:lnTo>
                    <a:pt x="3004"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5"/>
            <p:cNvSpPr/>
            <p:nvPr/>
          </p:nvSpPr>
          <p:spPr>
            <a:xfrm>
              <a:off x="1463777" y="522471"/>
              <a:ext cx="436299" cy="415016"/>
            </a:xfrm>
            <a:custGeom>
              <a:avLst/>
              <a:gdLst/>
              <a:ahLst/>
              <a:cxnLst/>
              <a:rect l="l" t="t" r="r" b="b"/>
              <a:pathLst>
                <a:path w="3712" h="3531" extrusionOk="0">
                  <a:moveTo>
                    <a:pt x="1856" y="0"/>
                  </a:moveTo>
                  <a:lnTo>
                    <a:pt x="1322" y="1215"/>
                  </a:lnTo>
                  <a:lnTo>
                    <a:pt x="0" y="1348"/>
                  </a:lnTo>
                  <a:lnTo>
                    <a:pt x="990" y="2233"/>
                  </a:lnTo>
                  <a:lnTo>
                    <a:pt x="710" y="3530"/>
                  </a:lnTo>
                  <a:lnTo>
                    <a:pt x="1856" y="2861"/>
                  </a:lnTo>
                  <a:lnTo>
                    <a:pt x="3003" y="3530"/>
                  </a:lnTo>
                  <a:lnTo>
                    <a:pt x="3003" y="3530"/>
                  </a:lnTo>
                  <a:lnTo>
                    <a:pt x="2721" y="2233"/>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5"/>
            <p:cNvSpPr/>
            <p:nvPr/>
          </p:nvSpPr>
          <p:spPr>
            <a:xfrm>
              <a:off x="2137258"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709" y="3530"/>
                  </a:lnTo>
                  <a:lnTo>
                    <a:pt x="1856" y="2861"/>
                  </a:lnTo>
                  <a:lnTo>
                    <a:pt x="3002" y="3530"/>
                  </a:lnTo>
                  <a:lnTo>
                    <a:pt x="2722" y="2233"/>
                  </a:lnTo>
                  <a:lnTo>
                    <a:pt x="3712" y="1348"/>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5"/>
            <p:cNvSpPr/>
            <p:nvPr/>
          </p:nvSpPr>
          <p:spPr>
            <a:xfrm>
              <a:off x="2810739" y="522471"/>
              <a:ext cx="436182" cy="415016"/>
            </a:xfrm>
            <a:custGeom>
              <a:avLst/>
              <a:gdLst/>
              <a:ahLst/>
              <a:cxnLst/>
              <a:rect l="l" t="t" r="r" b="b"/>
              <a:pathLst>
                <a:path w="3711" h="3531" extrusionOk="0">
                  <a:moveTo>
                    <a:pt x="1855" y="0"/>
                  </a:moveTo>
                  <a:lnTo>
                    <a:pt x="1320" y="1215"/>
                  </a:lnTo>
                  <a:lnTo>
                    <a:pt x="0" y="1348"/>
                  </a:lnTo>
                  <a:lnTo>
                    <a:pt x="990" y="2233"/>
                  </a:lnTo>
                  <a:lnTo>
                    <a:pt x="708" y="3530"/>
                  </a:lnTo>
                  <a:lnTo>
                    <a:pt x="1855" y="2861"/>
                  </a:lnTo>
                  <a:lnTo>
                    <a:pt x="3001"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5"/>
            <p:cNvSpPr/>
            <p:nvPr/>
          </p:nvSpPr>
          <p:spPr>
            <a:xfrm>
              <a:off x="3484102" y="522471"/>
              <a:ext cx="436299" cy="415016"/>
            </a:xfrm>
            <a:custGeom>
              <a:avLst/>
              <a:gdLst/>
              <a:ahLst/>
              <a:cxnLst/>
              <a:rect l="l" t="t" r="r" b="b"/>
              <a:pathLst>
                <a:path w="3712" h="3531" extrusionOk="0">
                  <a:moveTo>
                    <a:pt x="1855" y="0"/>
                  </a:moveTo>
                  <a:lnTo>
                    <a:pt x="1321" y="1215"/>
                  </a:lnTo>
                  <a:lnTo>
                    <a:pt x="0" y="1348"/>
                  </a:lnTo>
                  <a:lnTo>
                    <a:pt x="990" y="2233"/>
                  </a:lnTo>
                  <a:lnTo>
                    <a:pt x="709" y="3530"/>
                  </a:lnTo>
                  <a:lnTo>
                    <a:pt x="1855" y="2861"/>
                  </a:lnTo>
                  <a:lnTo>
                    <a:pt x="3002"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5"/>
            <p:cNvSpPr/>
            <p:nvPr/>
          </p:nvSpPr>
          <p:spPr>
            <a:xfrm>
              <a:off x="4157466"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1857" y="2861"/>
                  </a:lnTo>
                  <a:lnTo>
                    <a:pt x="3003"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5"/>
            <p:cNvSpPr/>
            <p:nvPr/>
          </p:nvSpPr>
          <p:spPr>
            <a:xfrm>
              <a:off x="4830829" y="522471"/>
              <a:ext cx="436299" cy="415016"/>
            </a:xfrm>
            <a:custGeom>
              <a:avLst/>
              <a:gdLst/>
              <a:ahLst/>
              <a:cxnLst/>
              <a:rect l="l" t="t" r="r" b="b"/>
              <a:pathLst>
                <a:path w="3712" h="3531" extrusionOk="0">
                  <a:moveTo>
                    <a:pt x="1857" y="0"/>
                  </a:moveTo>
                  <a:lnTo>
                    <a:pt x="1321" y="1215"/>
                  </a:lnTo>
                  <a:lnTo>
                    <a:pt x="1" y="1348"/>
                  </a:lnTo>
                  <a:lnTo>
                    <a:pt x="991" y="2233"/>
                  </a:lnTo>
                  <a:lnTo>
                    <a:pt x="710" y="3530"/>
                  </a:lnTo>
                  <a:lnTo>
                    <a:pt x="1857" y="2861"/>
                  </a:lnTo>
                  <a:lnTo>
                    <a:pt x="3004"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5"/>
            <p:cNvSpPr/>
            <p:nvPr/>
          </p:nvSpPr>
          <p:spPr>
            <a:xfrm>
              <a:off x="5504310" y="522471"/>
              <a:ext cx="436299" cy="415016"/>
            </a:xfrm>
            <a:custGeom>
              <a:avLst/>
              <a:gdLst/>
              <a:ahLst/>
              <a:cxnLst/>
              <a:rect l="l" t="t" r="r" b="b"/>
              <a:pathLst>
                <a:path w="3712" h="3531" extrusionOk="0">
                  <a:moveTo>
                    <a:pt x="1856" y="0"/>
                  </a:moveTo>
                  <a:lnTo>
                    <a:pt x="1322" y="1215"/>
                  </a:lnTo>
                  <a:lnTo>
                    <a:pt x="0" y="1348"/>
                  </a:lnTo>
                  <a:lnTo>
                    <a:pt x="990" y="2233"/>
                  </a:lnTo>
                  <a:lnTo>
                    <a:pt x="710" y="3530"/>
                  </a:lnTo>
                  <a:lnTo>
                    <a:pt x="1856" y="2861"/>
                  </a:lnTo>
                  <a:lnTo>
                    <a:pt x="3003" y="3530"/>
                  </a:lnTo>
                  <a:lnTo>
                    <a:pt x="2721" y="2233"/>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5"/>
            <p:cNvSpPr/>
            <p:nvPr/>
          </p:nvSpPr>
          <p:spPr>
            <a:xfrm>
              <a:off x="6177791"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1856" y="2861"/>
                  </a:lnTo>
                  <a:lnTo>
                    <a:pt x="3002" y="3530"/>
                  </a:lnTo>
                  <a:lnTo>
                    <a:pt x="2722" y="2233"/>
                  </a:lnTo>
                  <a:lnTo>
                    <a:pt x="3712" y="1348"/>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5"/>
            <p:cNvSpPr/>
            <p:nvPr/>
          </p:nvSpPr>
          <p:spPr>
            <a:xfrm>
              <a:off x="6851155"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1856" y="2861"/>
                  </a:lnTo>
                  <a:lnTo>
                    <a:pt x="3002" y="3530"/>
                  </a:lnTo>
                  <a:lnTo>
                    <a:pt x="2722" y="2233"/>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5"/>
            <p:cNvSpPr/>
            <p:nvPr/>
          </p:nvSpPr>
          <p:spPr>
            <a:xfrm>
              <a:off x="2473998" y="1085"/>
              <a:ext cx="436299" cy="414899"/>
            </a:xfrm>
            <a:custGeom>
              <a:avLst/>
              <a:gdLst/>
              <a:ahLst/>
              <a:cxnLst/>
              <a:rect l="l" t="t" r="r" b="b"/>
              <a:pathLst>
                <a:path w="3712" h="3530" extrusionOk="0">
                  <a:moveTo>
                    <a:pt x="1855" y="1"/>
                  </a:moveTo>
                  <a:lnTo>
                    <a:pt x="1321" y="1215"/>
                  </a:lnTo>
                  <a:lnTo>
                    <a:pt x="0" y="1349"/>
                  </a:lnTo>
                  <a:lnTo>
                    <a:pt x="990" y="2232"/>
                  </a:lnTo>
                  <a:lnTo>
                    <a:pt x="709" y="3529"/>
                  </a:lnTo>
                  <a:lnTo>
                    <a:pt x="1855" y="2862"/>
                  </a:lnTo>
                  <a:lnTo>
                    <a:pt x="3002" y="3529"/>
                  </a:lnTo>
                  <a:lnTo>
                    <a:pt x="2721" y="2232"/>
                  </a:lnTo>
                  <a:lnTo>
                    <a:pt x="3711" y="1349"/>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5"/>
            <p:cNvSpPr/>
            <p:nvPr/>
          </p:nvSpPr>
          <p:spPr>
            <a:xfrm>
              <a:off x="3147362"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2" y="3529"/>
                  </a:lnTo>
                  <a:lnTo>
                    <a:pt x="2722" y="2232"/>
                  </a:lnTo>
                  <a:lnTo>
                    <a:pt x="3712" y="1349"/>
                  </a:lnTo>
                  <a:lnTo>
                    <a:pt x="2391" y="1215"/>
                  </a:lnTo>
                  <a:lnTo>
                    <a:pt x="1856" y="1"/>
                  </a:lnTo>
                  <a:close/>
                  <a:moveTo>
                    <a:pt x="709" y="3529"/>
                  </a:moveTo>
                  <a:lnTo>
                    <a:pt x="709" y="3529"/>
                  </a:lnTo>
                  <a:lnTo>
                    <a:pt x="709"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5"/>
            <p:cNvSpPr/>
            <p:nvPr/>
          </p:nvSpPr>
          <p:spPr>
            <a:xfrm>
              <a:off x="3820725"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4" y="3529"/>
                  </a:lnTo>
                  <a:lnTo>
                    <a:pt x="2722" y="2232"/>
                  </a:lnTo>
                  <a:lnTo>
                    <a:pt x="3712" y="1349"/>
                  </a:lnTo>
                  <a:lnTo>
                    <a:pt x="2391" y="1215"/>
                  </a:lnTo>
                  <a:lnTo>
                    <a:pt x="1856" y="1"/>
                  </a:lnTo>
                  <a:close/>
                  <a:moveTo>
                    <a:pt x="709" y="3529"/>
                  </a:moveTo>
                  <a:lnTo>
                    <a:pt x="709" y="3529"/>
                  </a:lnTo>
                  <a:lnTo>
                    <a:pt x="709" y="3529"/>
                  </a:lnTo>
                  <a:close/>
                  <a:moveTo>
                    <a:pt x="3004" y="3529"/>
                  </a:moveTo>
                  <a:lnTo>
                    <a:pt x="3004" y="3529"/>
                  </a:lnTo>
                  <a:lnTo>
                    <a:pt x="3004"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5"/>
            <p:cNvSpPr/>
            <p:nvPr/>
          </p:nvSpPr>
          <p:spPr>
            <a:xfrm>
              <a:off x="4494206" y="1085"/>
              <a:ext cx="436299" cy="414899"/>
            </a:xfrm>
            <a:custGeom>
              <a:avLst/>
              <a:gdLst/>
              <a:ahLst/>
              <a:cxnLst/>
              <a:rect l="l" t="t" r="r" b="b"/>
              <a:pathLst>
                <a:path w="3712" h="3530" extrusionOk="0">
                  <a:moveTo>
                    <a:pt x="1856" y="1"/>
                  </a:moveTo>
                  <a:lnTo>
                    <a:pt x="1321" y="1215"/>
                  </a:lnTo>
                  <a:lnTo>
                    <a:pt x="0" y="1349"/>
                  </a:lnTo>
                  <a:lnTo>
                    <a:pt x="990" y="2232"/>
                  </a:lnTo>
                  <a:lnTo>
                    <a:pt x="710" y="3529"/>
                  </a:lnTo>
                  <a:lnTo>
                    <a:pt x="1856" y="2862"/>
                  </a:lnTo>
                  <a:lnTo>
                    <a:pt x="3003" y="3529"/>
                  </a:lnTo>
                  <a:lnTo>
                    <a:pt x="2721" y="2232"/>
                  </a:lnTo>
                  <a:lnTo>
                    <a:pt x="3711"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5"/>
            <p:cNvSpPr/>
            <p:nvPr/>
          </p:nvSpPr>
          <p:spPr>
            <a:xfrm>
              <a:off x="5167570" y="1085"/>
              <a:ext cx="436299" cy="414899"/>
            </a:xfrm>
            <a:custGeom>
              <a:avLst/>
              <a:gdLst/>
              <a:ahLst/>
              <a:cxnLst/>
              <a:rect l="l" t="t" r="r" b="b"/>
              <a:pathLst>
                <a:path w="3712" h="3530" extrusionOk="0">
                  <a:moveTo>
                    <a:pt x="1857" y="1"/>
                  </a:moveTo>
                  <a:lnTo>
                    <a:pt x="1321" y="1215"/>
                  </a:lnTo>
                  <a:lnTo>
                    <a:pt x="1" y="1349"/>
                  </a:lnTo>
                  <a:lnTo>
                    <a:pt x="991" y="2232"/>
                  </a:lnTo>
                  <a:lnTo>
                    <a:pt x="710" y="3529"/>
                  </a:lnTo>
                  <a:lnTo>
                    <a:pt x="1857" y="2862"/>
                  </a:lnTo>
                  <a:lnTo>
                    <a:pt x="3003" y="3529"/>
                  </a:lnTo>
                  <a:lnTo>
                    <a:pt x="2721" y="2232"/>
                  </a:lnTo>
                  <a:lnTo>
                    <a:pt x="3712" y="1349"/>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5"/>
            <p:cNvSpPr/>
            <p:nvPr/>
          </p:nvSpPr>
          <p:spPr>
            <a:xfrm>
              <a:off x="5841168" y="1085"/>
              <a:ext cx="436064" cy="414899"/>
            </a:xfrm>
            <a:custGeom>
              <a:avLst/>
              <a:gdLst/>
              <a:ahLst/>
              <a:cxnLst/>
              <a:rect l="l" t="t" r="r" b="b"/>
              <a:pathLst>
                <a:path w="3710" h="3530" extrusionOk="0">
                  <a:moveTo>
                    <a:pt x="1855" y="1"/>
                  </a:moveTo>
                  <a:lnTo>
                    <a:pt x="1320" y="1215"/>
                  </a:lnTo>
                  <a:lnTo>
                    <a:pt x="0" y="1349"/>
                  </a:lnTo>
                  <a:lnTo>
                    <a:pt x="989" y="2232"/>
                  </a:lnTo>
                  <a:lnTo>
                    <a:pt x="708" y="3529"/>
                  </a:lnTo>
                  <a:lnTo>
                    <a:pt x="1855" y="2862"/>
                  </a:lnTo>
                  <a:lnTo>
                    <a:pt x="3001" y="3529"/>
                  </a:lnTo>
                  <a:lnTo>
                    <a:pt x="2721" y="2232"/>
                  </a:lnTo>
                  <a:lnTo>
                    <a:pt x="3710" y="1349"/>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5"/>
            <p:cNvSpPr/>
            <p:nvPr/>
          </p:nvSpPr>
          <p:spPr>
            <a:xfrm>
              <a:off x="6514532" y="1085"/>
              <a:ext cx="436299" cy="414899"/>
            </a:xfrm>
            <a:custGeom>
              <a:avLst/>
              <a:gdLst/>
              <a:ahLst/>
              <a:cxnLst/>
              <a:rect l="l" t="t" r="r" b="b"/>
              <a:pathLst>
                <a:path w="3712" h="3530" extrusionOk="0">
                  <a:moveTo>
                    <a:pt x="1855" y="1"/>
                  </a:moveTo>
                  <a:lnTo>
                    <a:pt x="1321" y="1215"/>
                  </a:lnTo>
                  <a:lnTo>
                    <a:pt x="0" y="1349"/>
                  </a:lnTo>
                  <a:lnTo>
                    <a:pt x="990" y="2232"/>
                  </a:lnTo>
                  <a:lnTo>
                    <a:pt x="709" y="3529"/>
                  </a:lnTo>
                  <a:lnTo>
                    <a:pt x="1855" y="2862"/>
                  </a:lnTo>
                  <a:lnTo>
                    <a:pt x="3002" y="3529"/>
                  </a:lnTo>
                  <a:lnTo>
                    <a:pt x="2721" y="2232"/>
                  </a:lnTo>
                  <a:lnTo>
                    <a:pt x="3711" y="1349"/>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5"/>
            <p:cNvSpPr/>
            <p:nvPr/>
          </p:nvSpPr>
          <p:spPr>
            <a:xfrm>
              <a:off x="219" y="5316"/>
              <a:ext cx="216269" cy="410667"/>
            </a:xfrm>
            <a:custGeom>
              <a:avLst/>
              <a:gdLst/>
              <a:ahLst/>
              <a:cxnLst/>
              <a:rect l="l" t="t" r="r" b="b"/>
              <a:pathLst>
                <a:path w="1840" h="3494" extrusionOk="0">
                  <a:moveTo>
                    <a:pt x="0" y="0"/>
                  </a:moveTo>
                  <a:lnTo>
                    <a:pt x="0" y="2835"/>
                  </a:lnTo>
                  <a:lnTo>
                    <a:pt x="1132" y="3493"/>
                  </a:lnTo>
                  <a:lnTo>
                    <a:pt x="850" y="2196"/>
                  </a:lnTo>
                  <a:lnTo>
                    <a:pt x="1840" y="1313"/>
                  </a:lnTo>
                  <a:lnTo>
                    <a:pt x="520" y="1179"/>
                  </a:lnTo>
                  <a:lnTo>
                    <a:pt x="0"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5"/>
            <p:cNvSpPr/>
            <p:nvPr/>
          </p:nvSpPr>
          <p:spPr>
            <a:xfrm>
              <a:off x="453672" y="1048088"/>
              <a:ext cx="436299" cy="415016"/>
            </a:xfrm>
            <a:custGeom>
              <a:avLst/>
              <a:gdLst/>
              <a:ahLst/>
              <a:cxnLst/>
              <a:rect l="l" t="t" r="r" b="b"/>
              <a:pathLst>
                <a:path w="3712" h="3531" extrusionOk="0">
                  <a:moveTo>
                    <a:pt x="1856" y="1"/>
                  </a:moveTo>
                  <a:lnTo>
                    <a:pt x="1321" y="1216"/>
                  </a:lnTo>
                  <a:lnTo>
                    <a:pt x="0" y="1349"/>
                  </a:lnTo>
                  <a:lnTo>
                    <a:pt x="990" y="2234"/>
                  </a:lnTo>
                  <a:lnTo>
                    <a:pt x="709" y="3531"/>
                  </a:lnTo>
                  <a:lnTo>
                    <a:pt x="709"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5"/>
            <p:cNvSpPr/>
            <p:nvPr/>
          </p:nvSpPr>
          <p:spPr>
            <a:xfrm>
              <a:off x="1127036" y="1048088"/>
              <a:ext cx="436299" cy="415016"/>
            </a:xfrm>
            <a:custGeom>
              <a:avLst/>
              <a:gdLst/>
              <a:ahLst/>
              <a:cxnLst/>
              <a:rect l="l" t="t" r="r" b="b"/>
              <a:pathLst>
                <a:path w="3712" h="3531" extrusionOk="0">
                  <a:moveTo>
                    <a:pt x="1857" y="1"/>
                  </a:moveTo>
                  <a:lnTo>
                    <a:pt x="1321" y="1216"/>
                  </a:lnTo>
                  <a:lnTo>
                    <a:pt x="1" y="1349"/>
                  </a:lnTo>
                  <a:lnTo>
                    <a:pt x="991" y="2234"/>
                  </a:lnTo>
                  <a:lnTo>
                    <a:pt x="710" y="3531"/>
                  </a:lnTo>
                  <a:lnTo>
                    <a:pt x="1857" y="2862"/>
                  </a:lnTo>
                  <a:lnTo>
                    <a:pt x="3003" y="3531"/>
                  </a:lnTo>
                  <a:lnTo>
                    <a:pt x="2722" y="2234"/>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5"/>
            <p:cNvSpPr/>
            <p:nvPr/>
          </p:nvSpPr>
          <p:spPr>
            <a:xfrm>
              <a:off x="1800635" y="1048088"/>
              <a:ext cx="436064" cy="415016"/>
            </a:xfrm>
            <a:custGeom>
              <a:avLst/>
              <a:gdLst/>
              <a:ahLst/>
              <a:cxnLst/>
              <a:rect l="l" t="t" r="r" b="b"/>
              <a:pathLst>
                <a:path w="3710" h="3531" extrusionOk="0">
                  <a:moveTo>
                    <a:pt x="1855" y="1"/>
                  </a:moveTo>
                  <a:lnTo>
                    <a:pt x="1321" y="1216"/>
                  </a:lnTo>
                  <a:lnTo>
                    <a:pt x="0" y="1349"/>
                  </a:lnTo>
                  <a:lnTo>
                    <a:pt x="989" y="2234"/>
                  </a:lnTo>
                  <a:lnTo>
                    <a:pt x="708" y="3531"/>
                  </a:lnTo>
                  <a:lnTo>
                    <a:pt x="1855" y="2862"/>
                  </a:lnTo>
                  <a:lnTo>
                    <a:pt x="3002" y="3531"/>
                  </a:lnTo>
                  <a:lnTo>
                    <a:pt x="2720" y="2234"/>
                  </a:lnTo>
                  <a:lnTo>
                    <a:pt x="3710" y="1349"/>
                  </a:lnTo>
                  <a:lnTo>
                    <a:pt x="2389"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5"/>
            <p:cNvSpPr/>
            <p:nvPr/>
          </p:nvSpPr>
          <p:spPr>
            <a:xfrm>
              <a:off x="116932"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5"/>
            <p:cNvSpPr/>
            <p:nvPr/>
          </p:nvSpPr>
          <p:spPr>
            <a:xfrm>
              <a:off x="790295"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4"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5"/>
            <p:cNvSpPr/>
            <p:nvPr/>
          </p:nvSpPr>
          <p:spPr>
            <a:xfrm>
              <a:off x="1463777" y="1569592"/>
              <a:ext cx="436299" cy="414899"/>
            </a:xfrm>
            <a:custGeom>
              <a:avLst/>
              <a:gdLst/>
              <a:ahLst/>
              <a:cxnLst/>
              <a:rect l="l" t="t" r="r" b="b"/>
              <a:pathLst>
                <a:path w="3712" h="3530" extrusionOk="0">
                  <a:moveTo>
                    <a:pt x="1856" y="0"/>
                  </a:moveTo>
                  <a:lnTo>
                    <a:pt x="1322" y="1215"/>
                  </a:lnTo>
                  <a:lnTo>
                    <a:pt x="0" y="1347"/>
                  </a:lnTo>
                  <a:lnTo>
                    <a:pt x="990" y="2232"/>
                  </a:lnTo>
                  <a:lnTo>
                    <a:pt x="710" y="3529"/>
                  </a:lnTo>
                  <a:lnTo>
                    <a:pt x="1856" y="2860"/>
                  </a:lnTo>
                  <a:lnTo>
                    <a:pt x="3003" y="3529"/>
                  </a:lnTo>
                  <a:lnTo>
                    <a:pt x="3003" y="3529"/>
                  </a:lnTo>
                  <a:lnTo>
                    <a:pt x="2721" y="2232"/>
                  </a:lnTo>
                  <a:lnTo>
                    <a:pt x="3711"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5"/>
            <p:cNvSpPr/>
            <p:nvPr/>
          </p:nvSpPr>
          <p:spPr>
            <a:xfrm>
              <a:off x="2137258"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709" y="3529"/>
                  </a:lnTo>
                  <a:lnTo>
                    <a:pt x="1856" y="2860"/>
                  </a:lnTo>
                  <a:lnTo>
                    <a:pt x="3002" y="3529"/>
                  </a:lnTo>
                  <a:lnTo>
                    <a:pt x="3002" y="3529"/>
                  </a:lnTo>
                  <a:lnTo>
                    <a:pt x="2722" y="2232"/>
                  </a:lnTo>
                  <a:lnTo>
                    <a:pt x="3712" y="1347"/>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5"/>
            <p:cNvSpPr/>
            <p:nvPr/>
          </p:nvSpPr>
          <p:spPr>
            <a:xfrm>
              <a:off x="2810739" y="1569592"/>
              <a:ext cx="436182" cy="414899"/>
            </a:xfrm>
            <a:custGeom>
              <a:avLst/>
              <a:gdLst/>
              <a:ahLst/>
              <a:cxnLst/>
              <a:rect l="l" t="t" r="r" b="b"/>
              <a:pathLst>
                <a:path w="3711" h="3530" extrusionOk="0">
                  <a:moveTo>
                    <a:pt x="1855" y="0"/>
                  </a:moveTo>
                  <a:lnTo>
                    <a:pt x="1320" y="1215"/>
                  </a:lnTo>
                  <a:lnTo>
                    <a:pt x="0" y="1347"/>
                  </a:lnTo>
                  <a:lnTo>
                    <a:pt x="990" y="2232"/>
                  </a:lnTo>
                  <a:lnTo>
                    <a:pt x="708" y="3529"/>
                  </a:lnTo>
                  <a:lnTo>
                    <a:pt x="1855" y="2860"/>
                  </a:lnTo>
                  <a:lnTo>
                    <a:pt x="3001"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5"/>
            <p:cNvSpPr/>
            <p:nvPr/>
          </p:nvSpPr>
          <p:spPr>
            <a:xfrm>
              <a:off x="3484102" y="1569592"/>
              <a:ext cx="436299" cy="414899"/>
            </a:xfrm>
            <a:custGeom>
              <a:avLst/>
              <a:gdLst/>
              <a:ahLst/>
              <a:cxnLst/>
              <a:rect l="l" t="t" r="r" b="b"/>
              <a:pathLst>
                <a:path w="3712" h="3530" extrusionOk="0">
                  <a:moveTo>
                    <a:pt x="1855" y="0"/>
                  </a:moveTo>
                  <a:lnTo>
                    <a:pt x="1321" y="1215"/>
                  </a:lnTo>
                  <a:lnTo>
                    <a:pt x="0" y="1347"/>
                  </a:lnTo>
                  <a:lnTo>
                    <a:pt x="990" y="2232"/>
                  </a:lnTo>
                  <a:lnTo>
                    <a:pt x="709" y="3529"/>
                  </a:lnTo>
                  <a:lnTo>
                    <a:pt x="1855" y="2860"/>
                  </a:lnTo>
                  <a:lnTo>
                    <a:pt x="3002"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5"/>
            <p:cNvSpPr/>
            <p:nvPr/>
          </p:nvSpPr>
          <p:spPr>
            <a:xfrm>
              <a:off x="4157466"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5"/>
            <p:cNvSpPr/>
            <p:nvPr/>
          </p:nvSpPr>
          <p:spPr>
            <a:xfrm>
              <a:off x="4830829" y="1569592"/>
              <a:ext cx="436299" cy="414899"/>
            </a:xfrm>
            <a:custGeom>
              <a:avLst/>
              <a:gdLst/>
              <a:ahLst/>
              <a:cxnLst/>
              <a:rect l="l" t="t" r="r" b="b"/>
              <a:pathLst>
                <a:path w="3712" h="3530" extrusionOk="0">
                  <a:moveTo>
                    <a:pt x="1857" y="0"/>
                  </a:moveTo>
                  <a:lnTo>
                    <a:pt x="1321" y="1215"/>
                  </a:lnTo>
                  <a:lnTo>
                    <a:pt x="1" y="1347"/>
                  </a:lnTo>
                  <a:lnTo>
                    <a:pt x="991" y="2232"/>
                  </a:lnTo>
                  <a:lnTo>
                    <a:pt x="710" y="3529"/>
                  </a:lnTo>
                  <a:lnTo>
                    <a:pt x="1857" y="2860"/>
                  </a:lnTo>
                  <a:lnTo>
                    <a:pt x="3004"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5"/>
            <p:cNvSpPr/>
            <p:nvPr/>
          </p:nvSpPr>
          <p:spPr>
            <a:xfrm>
              <a:off x="5504310" y="1569592"/>
              <a:ext cx="436299" cy="414899"/>
            </a:xfrm>
            <a:custGeom>
              <a:avLst/>
              <a:gdLst/>
              <a:ahLst/>
              <a:cxnLst/>
              <a:rect l="l" t="t" r="r" b="b"/>
              <a:pathLst>
                <a:path w="3712" h="3530" extrusionOk="0">
                  <a:moveTo>
                    <a:pt x="1856" y="0"/>
                  </a:moveTo>
                  <a:lnTo>
                    <a:pt x="1322" y="1215"/>
                  </a:lnTo>
                  <a:lnTo>
                    <a:pt x="0" y="1347"/>
                  </a:lnTo>
                  <a:lnTo>
                    <a:pt x="990" y="2232"/>
                  </a:lnTo>
                  <a:lnTo>
                    <a:pt x="710" y="3529"/>
                  </a:lnTo>
                  <a:lnTo>
                    <a:pt x="1856" y="2860"/>
                  </a:lnTo>
                  <a:lnTo>
                    <a:pt x="3003" y="3529"/>
                  </a:lnTo>
                  <a:lnTo>
                    <a:pt x="2721" y="2232"/>
                  </a:lnTo>
                  <a:lnTo>
                    <a:pt x="3711"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5"/>
            <p:cNvSpPr/>
            <p:nvPr/>
          </p:nvSpPr>
          <p:spPr>
            <a:xfrm>
              <a:off x="6177791"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1856" y="2860"/>
                  </a:lnTo>
                  <a:lnTo>
                    <a:pt x="3002" y="3529"/>
                  </a:lnTo>
                  <a:lnTo>
                    <a:pt x="2722" y="2232"/>
                  </a:lnTo>
                  <a:lnTo>
                    <a:pt x="3712" y="1347"/>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5"/>
            <p:cNvSpPr/>
            <p:nvPr/>
          </p:nvSpPr>
          <p:spPr>
            <a:xfrm>
              <a:off x="6851155"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1856" y="2860"/>
                  </a:lnTo>
                  <a:lnTo>
                    <a:pt x="3002" y="3529"/>
                  </a:lnTo>
                  <a:lnTo>
                    <a:pt x="2722" y="2232"/>
                  </a:lnTo>
                  <a:lnTo>
                    <a:pt x="3712"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5"/>
            <p:cNvSpPr/>
            <p:nvPr/>
          </p:nvSpPr>
          <p:spPr>
            <a:xfrm>
              <a:off x="2473998" y="1048088"/>
              <a:ext cx="436299" cy="415016"/>
            </a:xfrm>
            <a:custGeom>
              <a:avLst/>
              <a:gdLst/>
              <a:ahLst/>
              <a:cxnLst/>
              <a:rect l="l" t="t" r="r" b="b"/>
              <a:pathLst>
                <a:path w="3712" h="3531" extrusionOk="0">
                  <a:moveTo>
                    <a:pt x="1855" y="1"/>
                  </a:moveTo>
                  <a:lnTo>
                    <a:pt x="1321" y="1216"/>
                  </a:lnTo>
                  <a:lnTo>
                    <a:pt x="0" y="1349"/>
                  </a:lnTo>
                  <a:lnTo>
                    <a:pt x="990" y="2234"/>
                  </a:lnTo>
                  <a:lnTo>
                    <a:pt x="709" y="3531"/>
                  </a:lnTo>
                  <a:lnTo>
                    <a:pt x="1855" y="2862"/>
                  </a:lnTo>
                  <a:lnTo>
                    <a:pt x="3002" y="3531"/>
                  </a:lnTo>
                  <a:lnTo>
                    <a:pt x="2721" y="2234"/>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5"/>
            <p:cNvSpPr/>
            <p:nvPr/>
          </p:nvSpPr>
          <p:spPr>
            <a:xfrm>
              <a:off x="3147362"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2"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5"/>
            <p:cNvSpPr/>
            <p:nvPr/>
          </p:nvSpPr>
          <p:spPr>
            <a:xfrm>
              <a:off x="3820725"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4"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5"/>
            <p:cNvSpPr/>
            <p:nvPr/>
          </p:nvSpPr>
          <p:spPr>
            <a:xfrm>
              <a:off x="4494206" y="1048088"/>
              <a:ext cx="436299" cy="415016"/>
            </a:xfrm>
            <a:custGeom>
              <a:avLst/>
              <a:gdLst/>
              <a:ahLst/>
              <a:cxnLst/>
              <a:rect l="l" t="t" r="r" b="b"/>
              <a:pathLst>
                <a:path w="3712" h="3531" extrusionOk="0">
                  <a:moveTo>
                    <a:pt x="1856" y="1"/>
                  </a:moveTo>
                  <a:lnTo>
                    <a:pt x="1321" y="1216"/>
                  </a:lnTo>
                  <a:lnTo>
                    <a:pt x="0" y="1349"/>
                  </a:lnTo>
                  <a:lnTo>
                    <a:pt x="990" y="2234"/>
                  </a:lnTo>
                  <a:lnTo>
                    <a:pt x="710"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5"/>
            <p:cNvSpPr/>
            <p:nvPr/>
          </p:nvSpPr>
          <p:spPr>
            <a:xfrm>
              <a:off x="5167570" y="1048088"/>
              <a:ext cx="436299" cy="415016"/>
            </a:xfrm>
            <a:custGeom>
              <a:avLst/>
              <a:gdLst/>
              <a:ahLst/>
              <a:cxnLst/>
              <a:rect l="l" t="t" r="r" b="b"/>
              <a:pathLst>
                <a:path w="3712" h="3531" extrusionOk="0">
                  <a:moveTo>
                    <a:pt x="1857" y="1"/>
                  </a:moveTo>
                  <a:lnTo>
                    <a:pt x="1321" y="1216"/>
                  </a:lnTo>
                  <a:lnTo>
                    <a:pt x="1" y="1349"/>
                  </a:lnTo>
                  <a:lnTo>
                    <a:pt x="991" y="2234"/>
                  </a:lnTo>
                  <a:lnTo>
                    <a:pt x="710" y="3531"/>
                  </a:lnTo>
                  <a:lnTo>
                    <a:pt x="1857" y="2862"/>
                  </a:lnTo>
                  <a:lnTo>
                    <a:pt x="3003" y="3531"/>
                  </a:lnTo>
                  <a:lnTo>
                    <a:pt x="2721" y="2234"/>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5"/>
            <p:cNvSpPr/>
            <p:nvPr/>
          </p:nvSpPr>
          <p:spPr>
            <a:xfrm>
              <a:off x="5841168" y="1048088"/>
              <a:ext cx="436064" cy="415016"/>
            </a:xfrm>
            <a:custGeom>
              <a:avLst/>
              <a:gdLst/>
              <a:ahLst/>
              <a:cxnLst/>
              <a:rect l="l" t="t" r="r" b="b"/>
              <a:pathLst>
                <a:path w="3710" h="3531" extrusionOk="0">
                  <a:moveTo>
                    <a:pt x="1855" y="1"/>
                  </a:moveTo>
                  <a:lnTo>
                    <a:pt x="1320" y="1216"/>
                  </a:lnTo>
                  <a:lnTo>
                    <a:pt x="0" y="1349"/>
                  </a:lnTo>
                  <a:lnTo>
                    <a:pt x="989" y="2234"/>
                  </a:lnTo>
                  <a:lnTo>
                    <a:pt x="708" y="3531"/>
                  </a:lnTo>
                  <a:lnTo>
                    <a:pt x="1855" y="2862"/>
                  </a:lnTo>
                  <a:lnTo>
                    <a:pt x="3001" y="3531"/>
                  </a:lnTo>
                  <a:lnTo>
                    <a:pt x="2721" y="2234"/>
                  </a:lnTo>
                  <a:lnTo>
                    <a:pt x="3710" y="1349"/>
                  </a:lnTo>
                  <a:lnTo>
                    <a:pt x="2389"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5"/>
            <p:cNvSpPr/>
            <p:nvPr/>
          </p:nvSpPr>
          <p:spPr>
            <a:xfrm>
              <a:off x="6514532" y="1048088"/>
              <a:ext cx="436299" cy="415016"/>
            </a:xfrm>
            <a:custGeom>
              <a:avLst/>
              <a:gdLst/>
              <a:ahLst/>
              <a:cxnLst/>
              <a:rect l="l" t="t" r="r" b="b"/>
              <a:pathLst>
                <a:path w="3712" h="3531" extrusionOk="0">
                  <a:moveTo>
                    <a:pt x="1855" y="1"/>
                  </a:moveTo>
                  <a:lnTo>
                    <a:pt x="1321" y="1216"/>
                  </a:lnTo>
                  <a:lnTo>
                    <a:pt x="0" y="1349"/>
                  </a:lnTo>
                  <a:lnTo>
                    <a:pt x="990" y="2234"/>
                  </a:lnTo>
                  <a:lnTo>
                    <a:pt x="709" y="3531"/>
                  </a:lnTo>
                  <a:lnTo>
                    <a:pt x="1855" y="2862"/>
                  </a:lnTo>
                  <a:lnTo>
                    <a:pt x="3002" y="3531"/>
                  </a:lnTo>
                  <a:lnTo>
                    <a:pt x="2721" y="2234"/>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5"/>
            <p:cNvSpPr/>
            <p:nvPr/>
          </p:nvSpPr>
          <p:spPr>
            <a:xfrm>
              <a:off x="219" y="1052320"/>
              <a:ext cx="216269" cy="410785"/>
            </a:xfrm>
            <a:custGeom>
              <a:avLst/>
              <a:gdLst/>
              <a:ahLst/>
              <a:cxnLst/>
              <a:rect l="l" t="t" r="r" b="b"/>
              <a:pathLst>
                <a:path w="1840" h="3495" extrusionOk="0">
                  <a:moveTo>
                    <a:pt x="0" y="1"/>
                  </a:moveTo>
                  <a:lnTo>
                    <a:pt x="0" y="2835"/>
                  </a:lnTo>
                  <a:lnTo>
                    <a:pt x="1132" y="3495"/>
                  </a:lnTo>
                  <a:lnTo>
                    <a:pt x="850" y="2198"/>
                  </a:lnTo>
                  <a:lnTo>
                    <a:pt x="1840" y="1313"/>
                  </a:lnTo>
                  <a:lnTo>
                    <a:pt x="520" y="1180"/>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5"/>
            <p:cNvSpPr/>
            <p:nvPr/>
          </p:nvSpPr>
          <p:spPr>
            <a:xfrm>
              <a:off x="453672" y="2095209"/>
              <a:ext cx="436299" cy="414899"/>
            </a:xfrm>
            <a:custGeom>
              <a:avLst/>
              <a:gdLst/>
              <a:ahLst/>
              <a:cxnLst/>
              <a:rect l="l" t="t" r="r" b="b"/>
              <a:pathLst>
                <a:path w="3712" h="3530" extrusionOk="0">
                  <a:moveTo>
                    <a:pt x="1856" y="1"/>
                  </a:moveTo>
                  <a:lnTo>
                    <a:pt x="1321" y="1215"/>
                  </a:lnTo>
                  <a:lnTo>
                    <a:pt x="0" y="1348"/>
                  </a:lnTo>
                  <a:lnTo>
                    <a:pt x="990" y="2233"/>
                  </a:lnTo>
                  <a:lnTo>
                    <a:pt x="709"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5"/>
            <p:cNvSpPr/>
            <p:nvPr/>
          </p:nvSpPr>
          <p:spPr>
            <a:xfrm>
              <a:off x="1127036" y="2095209"/>
              <a:ext cx="436299" cy="414899"/>
            </a:xfrm>
            <a:custGeom>
              <a:avLst/>
              <a:gdLst/>
              <a:ahLst/>
              <a:cxnLst/>
              <a:rect l="l" t="t" r="r" b="b"/>
              <a:pathLst>
                <a:path w="3712" h="3530" extrusionOk="0">
                  <a:moveTo>
                    <a:pt x="1857" y="1"/>
                  </a:moveTo>
                  <a:lnTo>
                    <a:pt x="1321" y="1215"/>
                  </a:lnTo>
                  <a:lnTo>
                    <a:pt x="1" y="1348"/>
                  </a:lnTo>
                  <a:lnTo>
                    <a:pt x="991" y="2233"/>
                  </a:lnTo>
                  <a:lnTo>
                    <a:pt x="710" y="3530"/>
                  </a:lnTo>
                  <a:lnTo>
                    <a:pt x="1857" y="2861"/>
                  </a:lnTo>
                  <a:lnTo>
                    <a:pt x="3003" y="3530"/>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5"/>
            <p:cNvSpPr/>
            <p:nvPr/>
          </p:nvSpPr>
          <p:spPr>
            <a:xfrm>
              <a:off x="1800635" y="2095209"/>
              <a:ext cx="436064" cy="414899"/>
            </a:xfrm>
            <a:custGeom>
              <a:avLst/>
              <a:gdLst/>
              <a:ahLst/>
              <a:cxnLst/>
              <a:rect l="l" t="t" r="r" b="b"/>
              <a:pathLst>
                <a:path w="3710" h="3530" extrusionOk="0">
                  <a:moveTo>
                    <a:pt x="1855" y="1"/>
                  </a:moveTo>
                  <a:lnTo>
                    <a:pt x="1321" y="1215"/>
                  </a:lnTo>
                  <a:lnTo>
                    <a:pt x="0" y="1348"/>
                  </a:lnTo>
                  <a:lnTo>
                    <a:pt x="989" y="2233"/>
                  </a:lnTo>
                  <a:lnTo>
                    <a:pt x="708" y="3530"/>
                  </a:lnTo>
                  <a:lnTo>
                    <a:pt x="708" y="3530"/>
                  </a:lnTo>
                  <a:lnTo>
                    <a:pt x="1855" y="2861"/>
                  </a:lnTo>
                  <a:lnTo>
                    <a:pt x="3002" y="3530"/>
                  </a:lnTo>
                  <a:lnTo>
                    <a:pt x="3002" y="3530"/>
                  </a:lnTo>
                  <a:lnTo>
                    <a:pt x="2720" y="2233"/>
                  </a:lnTo>
                  <a:lnTo>
                    <a:pt x="3710" y="1348"/>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5"/>
            <p:cNvSpPr/>
            <p:nvPr/>
          </p:nvSpPr>
          <p:spPr>
            <a:xfrm>
              <a:off x="116932"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5"/>
            <p:cNvSpPr/>
            <p:nvPr/>
          </p:nvSpPr>
          <p:spPr>
            <a:xfrm>
              <a:off x="790295"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4"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5"/>
            <p:cNvSpPr/>
            <p:nvPr/>
          </p:nvSpPr>
          <p:spPr>
            <a:xfrm>
              <a:off x="1463777" y="2616595"/>
              <a:ext cx="436299" cy="414899"/>
            </a:xfrm>
            <a:custGeom>
              <a:avLst/>
              <a:gdLst/>
              <a:ahLst/>
              <a:cxnLst/>
              <a:rect l="l" t="t" r="r" b="b"/>
              <a:pathLst>
                <a:path w="3712" h="3530" extrusionOk="0">
                  <a:moveTo>
                    <a:pt x="1856" y="0"/>
                  </a:moveTo>
                  <a:lnTo>
                    <a:pt x="1322" y="1215"/>
                  </a:lnTo>
                  <a:lnTo>
                    <a:pt x="0" y="1349"/>
                  </a:lnTo>
                  <a:lnTo>
                    <a:pt x="990" y="2232"/>
                  </a:lnTo>
                  <a:lnTo>
                    <a:pt x="710" y="3529"/>
                  </a:lnTo>
                  <a:lnTo>
                    <a:pt x="1856" y="2862"/>
                  </a:lnTo>
                  <a:lnTo>
                    <a:pt x="3003" y="3529"/>
                  </a:lnTo>
                  <a:lnTo>
                    <a:pt x="2721" y="2232"/>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5"/>
            <p:cNvSpPr/>
            <p:nvPr/>
          </p:nvSpPr>
          <p:spPr>
            <a:xfrm>
              <a:off x="2137258"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709" y="3529"/>
                  </a:lnTo>
                  <a:lnTo>
                    <a:pt x="1856" y="2862"/>
                  </a:lnTo>
                  <a:lnTo>
                    <a:pt x="3002" y="3529"/>
                  </a:lnTo>
                  <a:lnTo>
                    <a:pt x="2722" y="2232"/>
                  </a:lnTo>
                  <a:lnTo>
                    <a:pt x="3712" y="1349"/>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5"/>
            <p:cNvSpPr/>
            <p:nvPr/>
          </p:nvSpPr>
          <p:spPr>
            <a:xfrm>
              <a:off x="2810739" y="2616595"/>
              <a:ext cx="436182" cy="414899"/>
            </a:xfrm>
            <a:custGeom>
              <a:avLst/>
              <a:gdLst/>
              <a:ahLst/>
              <a:cxnLst/>
              <a:rect l="l" t="t" r="r" b="b"/>
              <a:pathLst>
                <a:path w="3711" h="3530" extrusionOk="0">
                  <a:moveTo>
                    <a:pt x="1855" y="0"/>
                  </a:moveTo>
                  <a:lnTo>
                    <a:pt x="1320" y="1215"/>
                  </a:lnTo>
                  <a:lnTo>
                    <a:pt x="0" y="1349"/>
                  </a:lnTo>
                  <a:lnTo>
                    <a:pt x="990" y="2232"/>
                  </a:lnTo>
                  <a:lnTo>
                    <a:pt x="708" y="3529"/>
                  </a:lnTo>
                  <a:lnTo>
                    <a:pt x="1855" y="2862"/>
                  </a:lnTo>
                  <a:lnTo>
                    <a:pt x="3001"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5"/>
            <p:cNvSpPr/>
            <p:nvPr/>
          </p:nvSpPr>
          <p:spPr>
            <a:xfrm>
              <a:off x="3484102" y="2616595"/>
              <a:ext cx="436299" cy="414899"/>
            </a:xfrm>
            <a:custGeom>
              <a:avLst/>
              <a:gdLst/>
              <a:ahLst/>
              <a:cxnLst/>
              <a:rect l="l" t="t" r="r" b="b"/>
              <a:pathLst>
                <a:path w="3712" h="3530" extrusionOk="0">
                  <a:moveTo>
                    <a:pt x="1855" y="0"/>
                  </a:moveTo>
                  <a:lnTo>
                    <a:pt x="1321" y="1215"/>
                  </a:lnTo>
                  <a:lnTo>
                    <a:pt x="0" y="1349"/>
                  </a:lnTo>
                  <a:lnTo>
                    <a:pt x="990" y="2232"/>
                  </a:lnTo>
                  <a:lnTo>
                    <a:pt x="709" y="3529"/>
                  </a:lnTo>
                  <a:lnTo>
                    <a:pt x="1855" y="2862"/>
                  </a:lnTo>
                  <a:lnTo>
                    <a:pt x="3002"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5"/>
            <p:cNvSpPr/>
            <p:nvPr/>
          </p:nvSpPr>
          <p:spPr>
            <a:xfrm>
              <a:off x="4157466"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5"/>
            <p:cNvSpPr/>
            <p:nvPr/>
          </p:nvSpPr>
          <p:spPr>
            <a:xfrm>
              <a:off x="4830829" y="2616595"/>
              <a:ext cx="436299" cy="414899"/>
            </a:xfrm>
            <a:custGeom>
              <a:avLst/>
              <a:gdLst/>
              <a:ahLst/>
              <a:cxnLst/>
              <a:rect l="l" t="t" r="r" b="b"/>
              <a:pathLst>
                <a:path w="3712" h="3530" extrusionOk="0">
                  <a:moveTo>
                    <a:pt x="1857" y="0"/>
                  </a:moveTo>
                  <a:lnTo>
                    <a:pt x="1321" y="1215"/>
                  </a:lnTo>
                  <a:lnTo>
                    <a:pt x="1" y="1349"/>
                  </a:lnTo>
                  <a:lnTo>
                    <a:pt x="991" y="2232"/>
                  </a:lnTo>
                  <a:lnTo>
                    <a:pt x="710" y="3529"/>
                  </a:lnTo>
                  <a:lnTo>
                    <a:pt x="1857" y="2862"/>
                  </a:lnTo>
                  <a:lnTo>
                    <a:pt x="3004" y="3529"/>
                  </a:lnTo>
                  <a:lnTo>
                    <a:pt x="3004"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5"/>
            <p:cNvSpPr/>
            <p:nvPr/>
          </p:nvSpPr>
          <p:spPr>
            <a:xfrm>
              <a:off x="5504310" y="2616595"/>
              <a:ext cx="436299" cy="414899"/>
            </a:xfrm>
            <a:custGeom>
              <a:avLst/>
              <a:gdLst/>
              <a:ahLst/>
              <a:cxnLst/>
              <a:rect l="l" t="t" r="r" b="b"/>
              <a:pathLst>
                <a:path w="3712" h="3530" extrusionOk="0">
                  <a:moveTo>
                    <a:pt x="1856" y="0"/>
                  </a:moveTo>
                  <a:lnTo>
                    <a:pt x="1322" y="1215"/>
                  </a:lnTo>
                  <a:lnTo>
                    <a:pt x="0" y="1349"/>
                  </a:lnTo>
                  <a:lnTo>
                    <a:pt x="990" y="2232"/>
                  </a:lnTo>
                  <a:lnTo>
                    <a:pt x="710" y="3529"/>
                  </a:lnTo>
                  <a:lnTo>
                    <a:pt x="1856" y="2862"/>
                  </a:lnTo>
                  <a:lnTo>
                    <a:pt x="3003" y="3529"/>
                  </a:lnTo>
                  <a:lnTo>
                    <a:pt x="2721" y="2232"/>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5"/>
            <p:cNvSpPr/>
            <p:nvPr/>
          </p:nvSpPr>
          <p:spPr>
            <a:xfrm>
              <a:off x="6177791"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1856" y="2862"/>
                  </a:lnTo>
                  <a:lnTo>
                    <a:pt x="3002" y="3529"/>
                  </a:lnTo>
                  <a:lnTo>
                    <a:pt x="2722" y="2232"/>
                  </a:lnTo>
                  <a:lnTo>
                    <a:pt x="3712" y="1349"/>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5"/>
            <p:cNvSpPr/>
            <p:nvPr/>
          </p:nvSpPr>
          <p:spPr>
            <a:xfrm>
              <a:off x="6851155"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709" y="3529"/>
                  </a:lnTo>
                  <a:lnTo>
                    <a:pt x="1856" y="2862"/>
                  </a:lnTo>
                  <a:lnTo>
                    <a:pt x="3002" y="3529"/>
                  </a:lnTo>
                  <a:lnTo>
                    <a:pt x="2722" y="2232"/>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5"/>
            <p:cNvSpPr/>
            <p:nvPr/>
          </p:nvSpPr>
          <p:spPr>
            <a:xfrm>
              <a:off x="2473998" y="2095209"/>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5"/>
            <p:cNvSpPr/>
            <p:nvPr/>
          </p:nvSpPr>
          <p:spPr>
            <a:xfrm>
              <a:off x="3147362"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5"/>
            <p:cNvSpPr/>
            <p:nvPr/>
          </p:nvSpPr>
          <p:spPr>
            <a:xfrm>
              <a:off x="3820725"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4"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5"/>
            <p:cNvSpPr/>
            <p:nvPr/>
          </p:nvSpPr>
          <p:spPr>
            <a:xfrm>
              <a:off x="4494206" y="2095209"/>
              <a:ext cx="436299" cy="414899"/>
            </a:xfrm>
            <a:custGeom>
              <a:avLst/>
              <a:gdLst/>
              <a:ahLst/>
              <a:cxnLst/>
              <a:rect l="l" t="t" r="r" b="b"/>
              <a:pathLst>
                <a:path w="3712" h="3530" extrusionOk="0">
                  <a:moveTo>
                    <a:pt x="1856" y="1"/>
                  </a:moveTo>
                  <a:lnTo>
                    <a:pt x="1321"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5"/>
            <p:cNvSpPr/>
            <p:nvPr/>
          </p:nvSpPr>
          <p:spPr>
            <a:xfrm>
              <a:off x="5167570" y="2095209"/>
              <a:ext cx="436299" cy="414899"/>
            </a:xfrm>
            <a:custGeom>
              <a:avLst/>
              <a:gdLst/>
              <a:ahLst/>
              <a:cxnLst/>
              <a:rect l="l" t="t" r="r" b="b"/>
              <a:pathLst>
                <a:path w="3712" h="3530" extrusionOk="0">
                  <a:moveTo>
                    <a:pt x="1857" y="1"/>
                  </a:moveTo>
                  <a:lnTo>
                    <a:pt x="1321" y="1215"/>
                  </a:lnTo>
                  <a:lnTo>
                    <a:pt x="1" y="1348"/>
                  </a:lnTo>
                  <a:lnTo>
                    <a:pt x="991" y="2233"/>
                  </a:lnTo>
                  <a:lnTo>
                    <a:pt x="710" y="3530"/>
                  </a:lnTo>
                  <a:lnTo>
                    <a:pt x="710" y="3530"/>
                  </a:lnTo>
                  <a:lnTo>
                    <a:pt x="1857" y="2861"/>
                  </a:lnTo>
                  <a:lnTo>
                    <a:pt x="3003" y="3530"/>
                  </a:lnTo>
                  <a:lnTo>
                    <a:pt x="2721"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5"/>
            <p:cNvSpPr/>
            <p:nvPr/>
          </p:nvSpPr>
          <p:spPr>
            <a:xfrm>
              <a:off x="5841168" y="2095209"/>
              <a:ext cx="436064" cy="414899"/>
            </a:xfrm>
            <a:custGeom>
              <a:avLst/>
              <a:gdLst/>
              <a:ahLst/>
              <a:cxnLst/>
              <a:rect l="l" t="t" r="r" b="b"/>
              <a:pathLst>
                <a:path w="3710" h="3530" extrusionOk="0">
                  <a:moveTo>
                    <a:pt x="1855" y="1"/>
                  </a:moveTo>
                  <a:lnTo>
                    <a:pt x="1320" y="1215"/>
                  </a:lnTo>
                  <a:lnTo>
                    <a:pt x="0" y="1348"/>
                  </a:lnTo>
                  <a:lnTo>
                    <a:pt x="989" y="2233"/>
                  </a:lnTo>
                  <a:lnTo>
                    <a:pt x="708" y="3530"/>
                  </a:lnTo>
                  <a:lnTo>
                    <a:pt x="708" y="3530"/>
                  </a:lnTo>
                  <a:lnTo>
                    <a:pt x="1855" y="2861"/>
                  </a:lnTo>
                  <a:lnTo>
                    <a:pt x="3001" y="3530"/>
                  </a:lnTo>
                  <a:lnTo>
                    <a:pt x="3001" y="3530"/>
                  </a:lnTo>
                  <a:lnTo>
                    <a:pt x="2721" y="2233"/>
                  </a:lnTo>
                  <a:lnTo>
                    <a:pt x="3710" y="1348"/>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5"/>
            <p:cNvSpPr/>
            <p:nvPr/>
          </p:nvSpPr>
          <p:spPr>
            <a:xfrm>
              <a:off x="6514532" y="2095209"/>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5"/>
            <p:cNvSpPr/>
            <p:nvPr/>
          </p:nvSpPr>
          <p:spPr>
            <a:xfrm>
              <a:off x="219" y="2099323"/>
              <a:ext cx="216269" cy="410785"/>
            </a:xfrm>
            <a:custGeom>
              <a:avLst/>
              <a:gdLst/>
              <a:ahLst/>
              <a:cxnLst/>
              <a:rect l="l" t="t" r="r" b="b"/>
              <a:pathLst>
                <a:path w="1840" h="3495" extrusionOk="0">
                  <a:moveTo>
                    <a:pt x="0" y="1"/>
                  </a:moveTo>
                  <a:lnTo>
                    <a:pt x="0" y="2835"/>
                  </a:lnTo>
                  <a:lnTo>
                    <a:pt x="1132" y="3495"/>
                  </a:lnTo>
                  <a:lnTo>
                    <a:pt x="850" y="2198"/>
                  </a:lnTo>
                  <a:lnTo>
                    <a:pt x="1840" y="1313"/>
                  </a:lnTo>
                  <a:lnTo>
                    <a:pt x="520" y="1180"/>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5"/>
            <p:cNvSpPr/>
            <p:nvPr/>
          </p:nvSpPr>
          <p:spPr>
            <a:xfrm>
              <a:off x="453672" y="3142330"/>
              <a:ext cx="436299" cy="414899"/>
            </a:xfrm>
            <a:custGeom>
              <a:avLst/>
              <a:gdLst/>
              <a:ahLst/>
              <a:cxnLst/>
              <a:rect l="l" t="t" r="r" b="b"/>
              <a:pathLst>
                <a:path w="3712" h="3530" extrusionOk="0">
                  <a:moveTo>
                    <a:pt x="1856" y="0"/>
                  </a:moveTo>
                  <a:lnTo>
                    <a:pt x="1321" y="1215"/>
                  </a:lnTo>
                  <a:lnTo>
                    <a:pt x="0" y="1348"/>
                  </a:lnTo>
                  <a:lnTo>
                    <a:pt x="990" y="2232"/>
                  </a:lnTo>
                  <a:lnTo>
                    <a:pt x="709" y="3529"/>
                  </a:lnTo>
                  <a:lnTo>
                    <a:pt x="709" y="3529"/>
                  </a:lnTo>
                  <a:lnTo>
                    <a:pt x="1856" y="2861"/>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5"/>
            <p:cNvSpPr/>
            <p:nvPr/>
          </p:nvSpPr>
          <p:spPr>
            <a:xfrm>
              <a:off x="1127036" y="3142330"/>
              <a:ext cx="436299" cy="414899"/>
            </a:xfrm>
            <a:custGeom>
              <a:avLst/>
              <a:gdLst/>
              <a:ahLst/>
              <a:cxnLst/>
              <a:rect l="l" t="t" r="r" b="b"/>
              <a:pathLst>
                <a:path w="3712" h="3530" extrusionOk="0">
                  <a:moveTo>
                    <a:pt x="1857" y="0"/>
                  </a:moveTo>
                  <a:lnTo>
                    <a:pt x="1321" y="1215"/>
                  </a:lnTo>
                  <a:lnTo>
                    <a:pt x="1" y="1348"/>
                  </a:lnTo>
                  <a:lnTo>
                    <a:pt x="991" y="2232"/>
                  </a:lnTo>
                  <a:lnTo>
                    <a:pt x="710" y="3529"/>
                  </a:lnTo>
                  <a:lnTo>
                    <a:pt x="1857" y="2861"/>
                  </a:lnTo>
                  <a:lnTo>
                    <a:pt x="3003" y="3529"/>
                  </a:lnTo>
                  <a:lnTo>
                    <a:pt x="2722" y="2232"/>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5"/>
            <p:cNvSpPr/>
            <p:nvPr/>
          </p:nvSpPr>
          <p:spPr>
            <a:xfrm>
              <a:off x="1800635" y="3142330"/>
              <a:ext cx="436064" cy="414899"/>
            </a:xfrm>
            <a:custGeom>
              <a:avLst/>
              <a:gdLst/>
              <a:ahLst/>
              <a:cxnLst/>
              <a:rect l="l" t="t" r="r" b="b"/>
              <a:pathLst>
                <a:path w="3710" h="3530" extrusionOk="0">
                  <a:moveTo>
                    <a:pt x="1855" y="0"/>
                  </a:moveTo>
                  <a:lnTo>
                    <a:pt x="1321" y="1215"/>
                  </a:lnTo>
                  <a:lnTo>
                    <a:pt x="0" y="1348"/>
                  </a:lnTo>
                  <a:lnTo>
                    <a:pt x="989" y="2232"/>
                  </a:lnTo>
                  <a:lnTo>
                    <a:pt x="708" y="3529"/>
                  </a:lnTo>
                  <a:lnTo>
                    <a:pt x="1855" y="2861"/>
                  </a:lnTo>
                  <a:lnTo>
                    <a:pt x="3002" y="3529"/>
                  </a:lnTo>
                  <a:lnTo>
                    <a:pt x="2720" y="2232"/>
                  </a:lnTo>
                  <a:lnTo>
                    <a:pt x="3710" y="1348"/>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5"/>
            <p:cNvSpPr/>
            <p:nvPr/>
          </p:nvSpPr>
          <p:spPr>
            <a:xfrm>
              <a:off x="2473998" y="3142330"/>
              <a:ext cx="436299" cy="414899"/>
            </a:xfrm>
            <a:custGeom>
              <a:avLst/>
              <a:gdLst/>
              <a:ahLst/>
              <a:cxnLst/>
              <a:rect l="l" t="t" r="r" b="b"/>
              <a:pathLst>
                <a:path w="3712" h="3530" extrusionOk="0">
                  <a:moveTo>
                    <a:pt x="1855" y="0"/>
                  </a:moveTo>
                  <a:lnTo>
                    <a:pt x="1321" y="1215"/>
                  </a:lnTo>
                  <a:lnTo>
                    <a:pt x="0" y="1348"/>
                  </a:lnTo>
                  <a:lnTo>
                    <a:pt x="990" y="2232"/>
                  </a:lnTo>
                  <a:lnTo>
                    <a:pt x="709" y="3529"/>
                  </a:lnTo>
                  <a:lnTo>
                    <a:pt x="709" y="3529"/>
                  </a:lnTo>
                  <a:lnTo>
                    <a:pt x="1855" y="2861"/>
                  </a:lnTo>
                  <a:lnTo>
                    <a:pt x="3002" y="3529"/>
                  </a:lnTo>
                  <a:lnTo>
                    <a:pt x="2721" y="2232"/>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5"/>
            <p:cNvSpPr/>
            <p:nvPr/>
          </p:nvSpPr>
          <p:spPr>
            <a:xfrm>
              <a:off x="3147362"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2"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5"/>
            <p:cNvSpPr/>
            <p:nvPr/>
          </p:nvSpPr>
          <p:spPr>
            <a:xfrm>
              <a:off x="3820725"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4" y="3529"/>
                  </a:lnTo>
                  <a:lnTo>
                    <a:pt x="3004"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5"/>
            <p:cNvSpPr/>
            <p:nvPr/>
          </p:nvSpPr>
          <p:spPr>
            <a:xfrm>
              <a:off x="4494206" y="3142330"/>
              <a:ext cx="436299" cy="414899"/>
            </a:xfrm>
            <a:custGeom>
              <a:avLst/>
              <a:gdLst/>
              <a:ahLst/>
              <a:cxnLst/>
              <a:rect l="l" t="t" r="r" b="b"/>
              <a:pathLst>
                <a:path w="3712" h="3530" extrusionOk="0">
                  <a:moveTo>
                    <a:pt x="1856" y="0"/>
                  </a:moveTo>
                  <a:lnTo>
                    <a:pt x="1321" y="1215"/>
                  </a:lnTo>
                  <a:lnTo>
                    <a:pt x="0" y="1348"/>
                  </a:lnTo>
                  <a:lnTo>
                    <a:pt x="990" y="2232"/>
                  </a:lnTo>
                  <a:lnTo>
                    <a:pt x="710" y="3529"/>
                  </a:lnTo>
                  <a:lnTo>
                    <a:pt x="710" y="3529"/>
                  </a:lnTo>
                  <a:lnTo>
                    <a:pt x="1856" y="2861"/>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5"/>
            <p:cNvSpPr/>
            <p:nvPr/>
          </p:nvSpPr>
          <p:spPr>
            <a:xfrm>
              <a:off x="5167570" y="3142330"/>
              <a:ext cx="436299" cy="414899"/>
            </a:xfrm>
            <a:custGeom>
              <a:avLst/>
              <a:gdLst/>
              <a:ahLst/>
              <a:cxnLst/>
              <a:rect l="l" t="t" r="r" b="b"/>
              <a:pathLst>
                <a:path w="3712" h="3530" extrusionOk="0">
                  <a:moveTo>
                    <a:pt x="1857" y="0"/>
                  </a:moveTo>
                  <a:lnTo>
                    <a:pt x="1321" y="1215"/>
                  </a:lnTo>
                  <a:lnTo>
                    <a:pt x="1" y="1348"/>
                  </a:lnTo>
                  <a:lnTo>
                    <a:pt x="991" y="2232"/>
                  </a:lnTo>
                  <a:lnTo>
                    <a:pt x="710" y="3529"/>
                  </a:lnTo>
                  <a:lnTo>
                    <a:pt x="710" y="3529"/>
                  </a:lnTo>
                  <a:lnTo>
                    <a:pt x="1857" y="2861"/>
                  </a:lnTo>
                  <a:lnTo>
                    <a:pt x="3003" y="3529"/>
                  </a:lnTo>
                  <a:lnTo>
                    <a:pt x="2721" y="2232"/>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5"/>
            <p:cNvSpPr/>
            <p:nvPr/>
          </p:nvSpPr>
          <p:spPr>
            <a:xfrm>
              <a:off x="5841168" y="3142330"/>
              <a:ext cx="436064" cy="414899"/>
            </a:xfrm>
            <a:custGeom>
              <a:avLst/>
              <a:gdLst/>
              <a:ahLst/>
              <a:cxnLst/>
              <a:rect l="l" t="t" r="r" b="b"/>
              <a:pathLst>
                <a:path w="3710" h="3530" extrusionOk="0">
                  <a:moveTo>
                    <a:pt x="1855" y="0"/>
                  </a:moveTo>
                  <a:lnTo>
                    <a:pt x="1320" y="1215"/>
                  </a:lnTo>
                  <a:lnTo>
                    <a:pt x="0" y="1348"/>
                  </a:lnTo>
                  <a:lnTo>
                    <a:pt x="989" y="2232"/>
                  </a:lnTo>
                  <a:lnTo>
                    <a:pt x="708" y="3529"/>
                  </a:lnTo>
                  <a:lnTo>
                    <a:pt x="708" y="3529"/>
                  </a:lnTo>
                  <a:lnTo>
                    <a:pt x="1855" y="2861"/>
                  </a:lnTo>
                  <a:lnTo>
                    <a:pt x="3001" y="3529"/>
                  </a:lnTo>
                  <a:lnTo>
                    <a:pt x="3001" y="3529"/>
                  </a:lnTo>
                  <a:lnTo>
                    <a:pt x="2721" y="2232"/>
                  </a:lnTo>
                  <a:lnTo>
                    <a:pt x="3710" y="1348"/>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5"/>
            <p:cNvSpPr/>
            <p:nvPr/>
          </p:nvSpPr>
          <p:spPr>
            <a:xfrm>
              <a:off x="6514532" y="3142330"/>
              <a:ext cx="436299" cy="414899"/>
            </a:xfrm>
            <a:custGeom>
              <a:avLst/>
              <a:gdLst/>
              <a:ahLst/>
              <a:cxnLst/>
              <a:rect l="l" t="t" r="r" b="b"/>
              <a:pathLst>
                <a:path w="3712" h="3530" extrusionOk="0">
                  <a:moveTo>
                    <a:pt x="1855" y="0"/>
                  </a:moveTo>
                  <a:lnTo>
                    <a:pt x="1321" y="1215"/>
                  </a:lnTo>
                  <a:lnTo>
                    <a:pt x="0" y="1348"/>
                  </a:lnTo>
                  <a:lnTo>
                    <a:pt x="990" y="2232"/>
                  </a:lnTo>
                  <a:lnTo>
                    <a:pt x="709" y="3529"/>
                  </a:lnTo>
                  <a:lnTo>
                    <a:pt x="1855" y="2861"/>
                  </a:lnTo>
                  <a:lnTo>
                    <a:pt x="3002" y="3529"/>
                  </a:lnTo>
                  <a:lnTo>
                    <a:pt x="3002" y="3529"/>
                  </a:lnTo>
                  <a:lnTo>
                    <a:pt x="2721" y="2232"/>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5"/>
            <p:cNvSpPr/>
            <p:nvPr/>
          </p:nvSpPr>
          <p:spPr>
            <a:xfrm>
              <a:off x="219" y="3146326"/>
              <a:ext cx="216269" cy="410902"/>
            </a:xfrm>
            <a:custGeom>
              <a:avLst/>
              <a:gdLst/>
              <a:ahLst/>
              <a:cxnLst/>
              <a:rect l="l" t="t" r="r" b="b"/>
              <a:pathLst>
                <a:path w="1840" h="3496" extrusionOk="0">
                  <a:moveTo>
                    <a:pt x="0" y="1"/>
                  </a:moveTo>
                  <a:lnTo>
                    <a:pt x="0" y="2835"/>
                  </a:lnTo>
                  <a:lnTo>
                    <a:pt x="1132" y="3495"/>
                  </a:lnTo>
                  <a:lnTo>
                    <a:pt x="850" y="2198"/>
                  </a:lnTo>
                  <a:lnTo>
                    <a:pt x="1840" y="1314"/>
                  </a:lnTo>
                  <a:lnTo>
                    <a:pt x="520" y="1181"/>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5"/>
            <p:cNvSpPr/>
            <p:nvPr/>
          </p:nvSpPr>
          <p:spPr>
            <a:xfrm>
              <a:off x="116932"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3"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5"/>
            <p:cNvSpPr/>
            <p:nvPr/>
          </p:nvSpPr>
          <p:spPr>
            <a:xfrm>
              <a:off x="790295"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4"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5"/>
            <p:cNvSpPr/>
            <p:nvPr/>
          </p:nvSpPr>
          <p:spPr>
            <a:xfrm>
              <a:off x="1463777" y="3663599"/>
              <a:ext cx="436299" cy="415016"/>
            </a:xfrm>
            <a:custGeom>
              <a:avLst/>
              <a:gdLst/>
              <a:ahLst/>
              <a:cxnLst/>
              <a:rect l="l" t="t" r="r" b="b"/>
              <a:pathLst>
                <a:path w="3712" h="3531" extrusionOk="0">
                  <a:moveTo>
                    <a:pt x="1856" y="1"/>
                  </a:moveTo>
                  <a:lnTo>
                    <a:pt x="1322" y="1216"/>
                  </a:lnTo>
                  <a:lnTo>
                    <a:pt x="0" y="1349"/>
                  </a:lnTo>
                  <a:lnTo>
                    <a:pt x="990" y="2233"/>
                  </a:lnTo>
                  <a:lnTo>
                    <a:pt x="710" y="3531"/>
                  </a:lnTo>
                  <a:lnTo>
                    <a:pt x="1856" y="2862"/>
                  </a:lnTo>
                  <a:lnTo>
                    <a:pt x="3003" y="3531"/>
                  </a:lnTo>
                  <a:lnTo>
                    <a:pt x="3003" y="3531"/>
                  </a:lnTo>
                  <a:lnTo>
                    <a:pt x="2721" y="2233"/>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5"/>
            <p:cNvSpPr/>
            <p:nvPr/>
          </p:nvSpPr>
          <p:spPr>
            <a:xfrm>
              <a:off x="2137258"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709" y="3531"/>
                  </a:lnTo>
                  <a:lnTo>
                    <a:pt x="1856" y="2862"/>
                  </a:lnTo>
                  <a:lnTo>
                    <a:pt x="3002" y="3531"/>
                  </a:lnTo>
                  <a:lnTo>
                    <a:pt x="2722" y="2233"/>
                  </a:lnTo>
                  <a:lnTo>
                    <a:pt x="3712" y="1349"/>
                  </a:lnTo>
                  <a:lnTo>
                    <a:pt x="2390"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5"/>
            <p:cNvSpPr/>
            <p:nvPr/>
          </p:nvSpPr>
          <p:spPr>
            <a:xfrm>
              <a:off x="2810739" y="3663599"/>
              <a:ext cx="436182" cy="415016"/>
            </a:xfrm>
            <a:custGeom>
              <a:avLst/>
              <a:gdLst/>
              <a:ahLst/>
              <a:cxnLst/>
              <a:rect l="l" t="t" r="r" b="b"/>
              <a:pathLst>
                <a:path w="3711" h="3531" extrusionOk="0">
                  <a:moveTo>
                    <a:pt x="1855" y="1"/>
                  </a:moveTo>
                  <a:lnTo>
                    <a:pt x="1320" y="1216"/>
                  </a:lnTo>
                  <a:lnTo>
                    <a:pt x="0" y="1349"/>
                  </a:lnTo>
                  <a:lnTo>
                    <a:pt x="990" y="2233"/>
                  </a:lnTo>
                  <a:lnTo>
                    <a:pt x="708" y="3531"/>
                  </a:lnTo>
                  <a:lnTo>
                    <a:pt x="1855" y="2862"/>
                  </a:lnTo>
                  <a:lnTo>
                    <a:pt x="3001"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5"/>
            <p:cNvSpPr/>
            <p:nvPr/>
          </p:nvSpPr>
          <p:spPr>
            <a:xfrm>
              <a:off x="3484102" y="3663599"/>
              <a:ext cx="436299" cy="415016"/>
            </a:xfrm>
            <a:custGeom>
              <a:avLst/>
              <a:gdLst/>
              <a:ahLst/>
              <a:cxnLst/>
              <a:rect l="l" t="t" r="r" b="b"/>
              <a:pathLst>
                <a:path w="3712" h="3531" extrusionOk="0">
                  <a:moveTo>
                    <a:pt x="1855" y="1"/>
                  </a:moveTo>
                  <a:lnTo>
                    <a:pt x="1321" y="1216"/>
                  </a:lnTo>
                  <a:lnTo>
                    <a:pt x="0" y="1349"/>
                  </a:lnTo>
                  <a:lnTo>
                    <a:pt x="990" y="2233"/>
                  </a:lnTo>
                  <a:lnTo>
                    <a:pt x="709" y="3531"/>
                  </a:lnTo>
                  <a:lnTo>
                    <a:pt x="1855" y="2862"/>
                  </a:lnTo>
                  <a:lnTo>
                    <a:pt x="3002" y="3531"/>
                  </a:lnTo>
                  <a:lnTo>
                    <a:pt x="3002"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5"/>
            <p:cNvSpPr/>
            <p:nvPr/>
          </p:nvSpPr>
          <p:spPr>
            <a:xfrm>
              <a:off x="4157466"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1857" y="2862"/>
                  </a:lnTo>
                  <a:lnTo>
                    <a:pt x="3003"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5"/>
            <p:cNvSpPr/>
            <p:nvPr/>
          </p:nvSpPr>
          <p:spPr>
            <a:xfrm>
              <a:off x="4830829" y="3663599"/>
              <a:ext cx="436299" cy="415016"/>
            </a:xfrm>
            <a:custGeom>
              <a:avLst/>
              <a:gdLst/>
              <a:ahLst/>
              <a:cxnLst/>
              <a:rect l="l" t="t" r="r" b="b"/>
              <a:pathLst>
                <a:path w="3712" h="3531" extrusionOk="0">
                  <a:moveTo>
                    <a:pt x="1857" y="1"/>
                  </a:moveTo>
                  <a:lnTo>
                    <a:pt x="1321" y="1216"/>
                  </a:lnTo>
                  <a:lnTo>
                    <a:pt x="1" y="1349"/>
                  </a:lnTo>
                  <a:lnTo>
                    <a:pt x="991" y="2233"/>
                  </a:lnTo>
                  <a:lnTo>
                    <a:pt x="710" y="3531"/>
                  </a:lnTo>
                  <a:lnTo>
                    <a:pt x="1857" y="2862"/>
                  </a:lnTo>
                  <a:lnTo>
                    <a:pt x="3004"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5"/>
            <p:cNvSpPr/>
            <p:nvPr/>
          </p:nvSpPr>
          <p:spPr>
            <a:xfrm>
              <a:off x="5504310" y="3663599"/>
              <a:ext cx="436299" cy="415016"/>
            </a:xfrm>
            <a:custGeom>
              <a:avLst/>
              <a:gdLst/>
              <a:ahLst/>
              <a:cxnLst/>
              <a:rect l="l" t="t" r="r" b="b"/>
              <a:pathLst>
                <a:path w="3712" h="3531" extrusionOk="0">
                  <a:moveTo>
                    <a:pt x="1856" y="1"/>
                  </a:moveTo>
                  <a:lnTo>
                    <a:pt x="1322" y="1216"/>
                  </a:lnTo>
                  <a:lnTo>
                    <a:pt x="0" y="1349"/>
                  </a:lnTo>
                  <a:lnTo>
                    <a:pt x="990" y="2233"/>
                  </a:lnTo>
                  <a:lnTo>
                    <a:pt x="710" y="3531"/>
                  </a:lnTo>
                  <a:lnTo>
                    <a:pt x="710" y="3531"/>
                  </a:lnTo>
                  <a:lnTo>
                    <a:pt x="1856" y="2862"/>
                  </a:lnTo>
                  <a:lnTo>
                    <a:pt x="3003" y="3531"/>
                  </a:lnTo>
                  <a:lnTo>
                    <a:pt x="2721" y="2233"/>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5"/>
            <p:cNvSpPr/>
            <p:nvPr/>
          </p:nvSpPr>
          <p:spPr>
            <a:xfrm>
              <a:off x="6177791"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1856" y="2862"/>
                  </a:lnTo>
                  <a:lnTo>
                    <a:pt x="3002" y="3531"/>
                  </a:lnTo>
                  <a:lnTo>
                    <a:pt x="3002" y="3531"/>
                  </a:lnTo>
                  <a:lnTo>
                    <a:pt x="2722" y="2233"/>
                  </a:lnTo>
                  <a:lnTo>
                    <a:pt x="3712" y="1349"/>
                  </a:lnTo>
                  <a:lnTo>
                    <a:pt x="2390"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5"/>
            <p:cNvSpPr/>
            <p:nvPr/>
          </p:nvSpPr>
          <p:spPr>
            <a:xfrm>
              <a:off x="6851155"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1856" y="2862"/>
                  </a:lnTo>
                  <a:lnTo>
                    <a:pt x="3002" y="3531"/>
                  </a:lnTo>
                  <a:lnTo>
                    <a:pt x="2722" y="2233"/>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5"/>
            <p:cNvSpPr/>
            <p:nvPr/>
          </p:nvSpPr>
          <p:spPr>
            <a:xfrm>
              <a:off x="453672" y="4189333"/>
              <a:ext cx="436299" cy="414899"/>
            </a:xfrm>
            <a:custGeom>
              <a:avLst/>
              <a:gdLst/>
              <a:ahLst/>
              <a:cxnLst/>
              <a:rect l="l" t="t" r="r" b="b"/>
              <a:pathLst>
                <a:path w="3712" h="3530" extrusionOk="0">
                  <a:moveTo>
                    <a:pt x="1856" y="0"/>
                  </a:moveTo>
                  <a:lnTo>
                    <a:pt x="1321" y="1215"/>
                  </a:lnTo>
                  <a:lnTo>
                    <a:pt x="0" y="1349"/>
                  </a:lnTo>
                  <a:lnTo>
                    <a:pt x="990" y="2233"/>
                  </a:lnTo>
                  <a:lnTo>
                    <a:pt x="709"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5"/>
            <p:cNvSpPr/>
            <p:nvPr/>
          </p:nvSpPr>
          <p:spPr>
            <a:xfrm>
              <a:off x="1127036" y="4189333"/>
              <a:ext cx="436299" cy="414899"/>
            </a:xfrm>
            <a:custGeom>
              <a:avLst/>
              <a:gdLst/>
              <a:ahLst/>
              <a:cxnLst/>
              <a:rect l="l" t="t" r="r" b="b"/>
              <a:pathLst>
                <a:path w="3712" h="3530" extrusionOk="0">
                  <a:moveTo>
                    <a:pt x="1857" y="0"/>
                  </a:moveTo>
                  <a:lnTo>
                    <a:pt x="1321" y="1215"/>
                  </a:lnTo>
                  <a:lnTo>
                    <a:pt x="1" y="1349"/>
                  </a:lnTo>
                  <a:lnTo>
                    <a:pt x="991" y="2233"/>
                  </a:lnTo>
                  <a:lnTo>
                    <a:pt x="710" y="3529"/>
                  </a:lnTo>
                  <a:lnTo>
                    <a:pt x="710" y="3529"/>
                  </a:lnTo>
                  <a:lnTo>
                    <a:pt x="1857" y="2861"/>
                  </a:lnTo>
                  <a:lnTo>
                    <a:pt x="3003" y="3529"/>
                  </a:lnTo>
                  <a:lnTo>
                    <a:pt x="2722" y="2233"/>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5"/>
            <p:cNvSpPr/>
            <p:nvPr/>
          </p:nvSpPr>
          <p:spPr>
            <a:xfrm>
              <a:off x="1800635" y="4189333"/>
              <a:ext cx="436064" cy="414899"/>
            </a:xfrm>
            <a:custGeom>
              <a:avLst/>
              <a:gdLst/>
              <a:ahLst/>
              <a:cxnLst/>
              <a:rect l="l" t="t" r="r" b="b"/>
              <a:pathLst>
                <a:path w="3710" h="3530" extrusionOk="0">
                  <a:moveTo>
                    <a:pt x="1855" y="0"/>
                  </a:moveTo>
                  <a:lnTo>
                    <a:pt x="1321" y="1215"/>
                  </a:lnTo>
                  <a:lnTo>
                    <a:pt x="0" y="1349"/>
                  </a:lnTo>
                  <a:lnTo>
                    <a:pt x="989" y="2233"/>
                  </a:lnTo>
                  <a:lnTo>
                    <a:pt x="708" y="3529"/>
                  </a:lnTo>
                  <a:lnTo>
                    <a:pt x="708" y="3529"/>
                  </a:lnTo>
                  <a:lnTo>
                    <a:pt x="1855" y="2861"/>
                  </a:lnTo>
                  <a:lnTo>
                    <a:pt x="3002" y="3529"/>
                  </a:lnTo>
                  <a:lnTo>
                    <a:pt x="2720" y="2233"/>
                  </a:lnTo>
                  <a:lnTo>
                    <a:pt x="3710" y="1349"/>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5"/>
            <p:cNvSpPr/>
            <p:nvPr/>
          </p:nvSpPr>
          <p:spPr>
            <a:xfrm>
              <a:off x="2473998" y="4189333"/>
              <a:ext cx="436299" cy="414899"/>
            </a:xfrm>
            <a:custGeom>
              <a:avLst/>
              <a:gdLst/>
              <a:ahLst/>
              <a:cxnLst/>
              <a:rect l="l" t="t" r="r" b="b"/>
              <a:pathLst>
                <a:path w="3712" h="3530" extrusionOk="0">
                  <a:moveTo>
                    <a:pt x="1855" y="0"/>
                  </a:moveTo>
                  <a:lnTo>
                    <a:pt x="1321" y="1215"/>
                  </a:lnTo>
                  <a:lnTo>
                    <a:pt x="0" y="1349"/>
                  </a:lnTo>
                  <a:lnTo>
                    <a:pt x="990" y="2233"/>
                  </a:lnTo>
                  <a:lnTo>
                    <a:pt x="709" y="3529"/>
                  </a:lnTo>
                  <a:lnTo>
                    <a:pt x="709" y="3529"/>
                  </a:lnTo>
                  <a:lnTo>
                    <a:pt x="1855" y="2861"/>
                  </a:lnTo>
                  <a:lnTo>
                    <a:pt x="3002" y="3529"/>
                  </a:lnTo>
                  <a:lnTo>
                    <a:pt x="3002" y="3529"/>
                  </a:lnTo>
                  <a:lnTo>
                    <a:pt x="2721" y="2233"/>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5"/>
            <p:cNvSpPr/>
            <p:nvPr/>
          </p:nvSpPr>
          <p:spPr>
            <a:xfrm>
              <a:off x="3147362"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2" y="3529"/>
                  </a:lnTo>
                  <a:lnTo>
                    <a:pt x="3002"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5"/>
            <p:cNvSpPr/>
            <p:nvPr/>
          </p:nvSpPr>
          <p:spPr>
            <a:xfrm>
              <a:off x="3820725"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4" y="3529"/>
                  </a:lnTo>
                  <a:lnTo>
                    <a:pt x="3004"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5"/>
            <p:cNvSpPr/>
            <p:nvPr/>
          </p:nvSpPr>
          <p:spPr>
            <a:xfrm>
              <a:off x="4494206" y="4189333"/>
              <a:ext cx="436299" cy="414899"/>
            </a:xfrm>
            <a:custGeom>
              <a:avLst/>
              <a:gdLst/>
              <a:ahLst/>
              <a:cxnLst/>
              <a:rect l="l" t="t" r="r" b="b"/>
              <a:pathLst>
                <a:path w="3712" h="3530" extrusionOk="0">
                  <a:moveTo>
                    <a:pt x="1856" y="0"/>
                  </a:moveTo>
                  <a:lnTo>
                    <a:pt x="1321" y="1215"/>
                  </a:lnTo>
                  <a:lnTo>
                    <a:pt x="0" y="1349"/>
                  </a:lnTo>
                  <a:lnTo>
                    <a:pt x="990" y="2233"/>
                  </a:lnTo>
                  <a:lnTo>
                    <a:pt x="710" y="3529"/>
                  </a:lnTo>
                  <a:lnTo>
                    <a:pt x="710"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5"/>
            <p:cNvSpPr/>
            <p:nvPr/>
          </p:nvSpPr>
          <p:spPr>
            <a:xfrm>
              <a:off x="5167570" y="4189333"/>
              <a:ext cx="436299" cy="414899"/>
            </a:xfrm>
            <a:custGeom>
              <a:avLst/>
              <a:gdLst/>
              <a:ahLst/>
              <a:cxnLst/>
              <a:rect l="l" t="t" r="r" b="b"/>
              <a:pathLst>
                <a:path w="3712" h="3530" extrusionOk="0">
                  <a:moveTo>
                    <a:pt x="1857" y="0"/>
                  </a:moveTo>
                  <a:lnTo>
                    <a:pt x="1321" y="1215"/>
                  </a:lnTo>
                  <a:lnTo>
                    <a:pt x="1" y="1349"/>
                  </a:lnTo>
                  <a:lnTo>
                    <a:pt x="991" y="2233"/>
                  </a:lnTo>
                  <a:lnTo>
                    <a:pt x="710" y="3529"/>
                  </a:lnTo>
                  <a:lnTo>
                    <a:pt x="710" y="3529"/>
                  </a:lnTo>
                  <a:lnTo>
                    <a:pt x="1857" y="2861"/>
                  </a:lnTo>
                  <a:lnTo>
                    <a:pt x="3003" y="3529"/>
                  </a:lnTo>
                  <a:lnTo>
                    <a:pt x="3003" y="3529"/>
                  </a:lnTo>
                  <a:lnTo>
                    <a:pt x="2721" y="2233"/>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5"/>
            <p:cNvSpPr/>
            <p:nvPr/>
          </p:nvSpPr>
          <p:spPr>
            <a:xfrm>
              <a:off x="5841168" y="4189333"/>
              <a:ext cx="436064" cy="414899"/>
            </a:xfrm>
            <a:custGeom>
              <a:avLst/>
              <a:gdLst/>
              <a:ahLst/>
              <a:cxnLst/>
              <a:rect l="l" t="t" r="r" b="b"/>
              <a:pathLst>
                <a:path w="3710" h="3530" extrusionOk="0">
                  <a:moveTo>
                    <a:pt x="1855" y="0"/>
                  </a:moveTo>
                  <a:lnTo>
                    <a:pt x="1320" y="1215"/>
                  </a:lnTo>
                  <a:lnTo>
                    <a:pt x="0" y="1349"/>
                  </a:lnTo>
                  <a:lnTo>
                    <a:pt x="989" y="2233"/>
                  </a:lnTo>
                  <a:lnTo>
                    <a:pt x="708" y="3529"/>
                  </a:lnTo>
                  <a:lnTo>
                    <a:pt x="708" y="3529"/>
                  </a:lnTo>
                  <a:lnTo>
                    <a:pt x="1855" y="2861"/>
                  </a:lnTo>
                  <a:lnTo>
                    <a:pt x="3001" y="3529"/>
                  </a:lnTo>
                  <a:lnTo>
                    <a:pt x="3001" y="3529"/>
                  </a:lnTo>
                  <a:lnTo>
                    <a:pt x="2721" y="2233"/>
                  </a:lnTo>
                  <a:lnTo>
                    <a:pt x="3710" y="1349"/>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5"/>
            <p:cNvSpPr/>
            <p:nvPr/>
          </p:nvSpPr>
          <p:spPr>
            <a:xfrm>
              <a:off x="6514532" y="4189333"/>
              <a:ext cx="436299" cy="414899"/>
            </a:xfrm>
            <a:custGeom>
              <a:avLst/>
              <a:gdLst/>
              <a:ahLst/>
              <a:cxnLst/>
              <a:rect l="l" t="t" r="r" b="b"/>
              <a:pathLst>
                <a:path w="3712" h="3530" extrusionOk="0">
                  <a:moveTo>
                    <a:pt x="1855" y="0"/>
                  </a:moveTo>
                  <a:lnTo>
                    <a:pt x="1321" y="1215"/>
                  </a:lnTo>
                  <a:lnTo>
                    <a:pt x="0" y="1349"/>
                  </a:lnTo>
                  <a:lnTo>
                    <a:pt x="990" y="2233"/>
                  </a:lnTo>
                  <a:lnTo>
                    <a:pt x="709" y="3529"/>
                  </a:lnTo>
                  <a:lnTo>
                    <a:pt x="709" y="3529"/>
                  </a:lnTo>
                  <a:lnTo>
                    <a:pt x="1855" y="2861"/>
                  </a:lnTo>
                  <a:lnTo>
                    <a:pt x="3002" y="3529"/>
                  </a:lnTo>
                  <a:lnTo>
                    <a:pt x="3002" y="3529"/>
                  </a:lnTo>
                  <a:lnTo>
                    <a:pt x="2721" y="2233"/>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5"/>
            <p:cNvSpPr/>
            <p:nvPr/>
          </p:nvSpPr>
          <p:spPr>
            <a:xfrm>
              <a:off x="219" y="4193565"/>
              <a:ext cx="216269" cy="410667"/>
            </a:xfrm>
            <a:custGeom>
              <a:avLst/>
              <a:gdLst/>
              <a:ahLst/>
              <a:cxnLst/>
              <a:rect l="l" t="t" r="r" b="b"/>
              <a:pathLst>
                <a:path w="1840" h="3494" extrusionOk="0">
                  <a:moveTo>
                    <a:pt x="0" y="0"/>
                  </a:moveTo>
                  <a:lnTo>
                    <a:pt x="0" y="2835"/>
                  </a:lnTo>
                  <a:lnTo>
                    <a:pt x="1132" y="3493"/>
                  </a:lnTo>
                  <a:lnTo>
                    <a:pt x="850" y="2197"/>
                  </a:lnTo>
                  <a:lnTo>
                    <a:pt x="1840" y="1313"/>
                  </a:lnTo>
                  <a:lnTo>
                    <a:pt x="520" y="1179"/>
                  </a:lnTo>
                  <a:lnTo>
                    <a:pt x="0"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5"/>
            <p:cNvSpPr/>
            <p:nvPr/>
          </p:nvSpPr>
          <p:spPr>
            <a:xfrm>
              <a:off x="116932"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5"/>
            <p:cNvSpPr/>
            <p:nvPr/>
          </p:nvSpPr>
          <p:spPr>
            <a:xfrm>
              <a:off x="790295"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4"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5"/>
            <p:cNvSpPr/>
            <p:nvPr/>
          </p:nvSpPr>
          <p:spPr>
            <a:xfrm>
              <a:off x="1463777" y="4710720"/>
              <a:ext cx="436299" cy="414899"/>
            </a:xfrm>
            <a:custGeom>
              <a:avLst/>
              <a:gdLst/>
              <a:ahLst/>
              <a:cxnLst/>
              <a:rect l="l" t="t" r="r" b="b"/>
              <a:pathLst>
                <a:path w="3712" h="3530" extrusionOk="0">
                  <a:moveTo>
                    <a:pt x="1856" y="1"/>
                  </a:moveTo>
                  <a:lnTo>
                    <a:pt x="1322" y="1215"/>
                  </a:lnTo>
                  <a:lnTo>
                    <a:pt x="0" y="1348"/>
                  </a:lnTo>
                  <a:lnTo>
                    <a:pt x="990" y="2233"/>
                  </a:lnTo>
                  <a:lnTo>
                    <a:pt x="710" y="3530"/>
                  </a:lnTo>
                  <a:lnTo>
                    <a:pt x="1856" y="2861"/>
                  </a:lnTo>
                  <a:lnTo>
                    <a:pt x="3003" y="3530"/>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5"/>
            <p:cNvSpPr/>
            <p:nvPr/>
          </p:nvSpPr>
          <p:spPr>
            <a:xfrm>
              <a:off x="2137258"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0"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5"/>
            <p:cNvSpPr/>
            <p:nvPr/>
          </p:nvSpPr>
          <p:spPr>
            <a:xfrm>
              <a:off x="2810739" y="4710720"/>
              <a:ext cx="436182" cy="414899"/>
            </a:xfrm>
            <a:custGeom>
              <a:avLst/>
              <a:gdLst/>
              <a:ahLst/>
              <a:cxnLst/>
              <a:rect l="l" t="t" r="r" b="b"/>
              <a:pathLst>
                <a:path w="3711" h="3530" extrusionOk="0">
                  <a:moveTo>
                    <a:pt x="1855" y="1"/>
                  </a:moveTo>
                  <a:lnTo>
                    <a:pt x="1320" y="1215"/>
                  </a:lnTo>
                  <a:lnTo>
                    <a:pt x="0" y="1348"/>
                  </a:lnTo>
                  <a:lnTo>
                    <a:pt x="990" y="2233"/>
                  </a:lnTo>
                  <a:lnTo>
                    <a:pt x="708" y="3530"/>
                  </a:lnTo>
                  <a:lnTo>
                    <a:pt x="1855" y="2861"/>
                  </a:lnTo>
                  <a:lnTo>
                    <a:pt x="3001" y="3530"/>
                  </a:lnTo>
                  <a:lnTo>
                    <a:pt x="3001"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5"/>
            <p:cNvSpPr/>
            <p:nvPr/>
          </p:nvSpPr>
          <p:spPr>
            <a:xfrm>
              <a:off x="3484102" y="4710720"/>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5"/>
            <p:cNvSpPr/>
            <p:nvPr/>
          </p:nvSpPr>
          <p:spPr>
            <a:xfrm>
              <a:off x="4157466"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5"/>
            <p:cNvSpPr/>
            <p:nvPr/>
          </p:nvSpPr>
          <p:spPr>
            <a:xfrm>
              <a:off x="4830829" y="4710720"/>
              <a:ext cx="436299" cy="414899"/>
            </a:xfrm>
            <a:custGeom>
              <a:avLst/>
              <a:gdLst/>
              <a:ahLst/>
              <a:cxnLst/>
              <a:rect l="l" t="t" r="r" b="b"/>
              <a:pathLst>
                <a:path w="3712" h="3530" extrusionOk="0">
                  <a:moveTo>
                    <a:pt x="1857" y="1"/>
                  </a:moveTo>
                  <a:lnTo>
                    <a:pt x="1321" y="1215"/>
                  </a:lnTo>
                  <a:lnTo>
                    <a:pt x="1" y="1348"/>
                  </a:lnTo>
                  <a:lnTo>
                    <a:pt x="991" y="2233"/>
                  </a:lnTo>
                  <a:lnTo>
                    <a:pt x="710" y="3530"/>
                  </a:lnTo>
                  <a:lnTo>
                    <a:pt x="1857" y="2861"/>
                  </a:lnTo>
                  <a:lnTo>
                    <a:pt x="3004"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5"/>
            <p:cNvSpPr/>
            <p:nvPr/>
          </p:nvSpPr>
          <p:spPr>
            <a:xfrm>
              <a:off x="5504310" y="4710720"/>
              <a:ext cx="436299" cy="414899"/>
            </a:xfrm>
            <a:custGeom>
              <a:avLst/>
              <a:gdLst/>
              <a:ahLst/>
              <a:cxnLst/>
              <a:rect l="l" t="t" r="r" b="b"/>
              <a:pathLst>
                <a:path w="3712" h="3530" extrusionOk="0">
                  <a:moveTo>
                    <a:pt x="1856" y="1"/>
                  </a:moveTo>
                  <a:lnTo>
                    <a:pt x="1322"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5"/>
            <p:cNvSpPr/>
            <p:nvPr/>
          </p:nvSpPr>
          <p:spPr>
            <a:xfrm>
              <a:off x="6177791"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3002" y="3530"/>
                  </a:lnTo>
                  <a:lnTo>
                    <a:pt x="2722" y="2233"/>
                  </a:lnTo>
                  <a:lnTo>
                    <a:pt x="3712" y="1348"/>
                  </a:lnTo>
                  <a:lnTo>
                    <a:pt x="2390"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5"/>
            <p:cNvSpPr/>
            <p:nvPr/>
          </p:nvSpPr>
          <p:spPr>
            <a:xfrm>
              <a:off x="6851155"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5"/>
            <p:cNvSpPr/>
            <p:nvPr/>
          </p:nvSpPr>
          <p:spPr>
            <a:xfrm>
              <a:off x="7524636" y="522471"/>
              <a:ext cx="436299" cy="415016"/>
            </a:xfrm>
            <a:custGeom>
              <a:avLst/>
              <a:gdLst/>
              <a:ahLst/>
              <a:cxnLst/>
              <a:rect l="l" t="t" r="r" b="b"/>
              <a:pathLst>
                <a:path w="3712" h="3531" extrusionOk="0">
                  <a:moveTo>
                    <a:pt x="1855" y="0"/>
                  </a:moveTo>
                  <a:lnTo>
                    <a:pt x="1321" y="1215"/>
                  </a:lnTo>
                  <a:lnTo>
                    <a:pt x="0" y="1348"/>
                  </a:lnTo>
                  <a:lnTo>
                    <a:pt x="990" y="2233"/>
                  </a:lnTo>
                  <a:lnTo>
                    <a:pt x="709" y="3530"/>
                  </a:lnTo>
                  <a:lnTo>
                    <a:pt x="1855" y="2861"/>
                  </a:lnTo>
                  <a:lnTo>
                    <a:pt x="3003" y="3530"/>
                  </a:lnTo>
                  <a:lnTo>
                    <a:pt x="3003"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5"/>
            <p:cNvSpPr/>
            <p:nvPr/>
          </p:nvSpPr>
          <p:spPr>
            <a:xfrm>
              <a:off x="7187895"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2" y="3529"/>
                  </a:lnTo>
                  <a:lnTo>
                    <a:pt x="2722" y="2232"/>
                  </a:lnTo>
                  <a:lnTo>
                    <a:pt x="3712"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5"/>
            <p:cNvSpPr/>
            <p:nvPr/>
          </p:nvSpPr>
          <p:spPr>
            <a:xfrm>
              <a:off x="7524636" y="1569592"/>
              <a:ext cx="436299" cy="414899"/>
            </a:xfrm>
            <a:custGeom>
              <a:avLst/>
              <a:gdLst/>
              <a:ahLst/>
              <a:cxnLst/>
              <a:rect l="l" t="t" r="r" b="b"/>
              <a:pathLst>
                <a:path w="3712" h="3530" extrusionOk="0">
                  <a:moveTo>
                    <a:pt x="1855" y="0"/>
                  </a:moveTo>
                  <a:lnTo>
                    <a:pt x="1321" y="1215"/>
                  </a:lnTo>
                  <a:lnTo>
                    <a:pt x="0" y="1347"/>
                  </a:lnTo>
                  <a:lnTo>
                    <a:pt x="990" y="2232"/>
                  </a:lnTo>
                  <a:lnTo>
                    <a:pt x="709" y="3529"/>
                  </a:lnTo>
                  <a:lnTo>
                    <a:pt x="1855" y="2860"/>
                  </a:lnTo>
                  <a:lnTo>
                    <a:pt x="3003"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5"/>
            <p:cNvSpPr/>
            <p:nvPr/>
          </p:nvSpPr>
          <p:spPr>
            <a:xfrm>
              <a:off x="7187895"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2"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5"/>
            <p:cNvSpPr/>
            <p:nvPr/>
          </p:nvSpPr>
          <p:spPr>
            <a:xfrm>
              <a:off x="7524636" y="2616595"/>
              <a:ext cx="436299" cy="414899"/>
            </a:xfrm>
            <a:custGeom>
              <a:avLst/>
              <a:gdLst/>
              <a:ahLst/>
              <a:cxnLst/>
              <a:rect l="l" t="t" r="r" b="b"/>
              <a:pathLst>
                <a:path w="3712" h="3530" extrusionOk="0">
                  <a:moveTo>
                    <a:pt x="1855" y="0"/>
                  </a:moveTo>
                  <a:lnTo>
                    <a:pt x="1321" y="1215"/>
                  </a:lnTo>
                  <a:lnTo>
                    <a:pt x="0" y="1349"/>
                  </a:lnTo>
                  <a:lnTo>
                    <a:pt x="990" y="2232"/>
                  </a:lnTo>
                  <a:lnTo>
                    <a:pt x="709" y="3529"/>
                  </a:lnTo>
                  <a:lnTo>
                    <a:pt x="1855" y="2862"/>
                  </a:lnTo>
                  <a:lnTo>
                    <a:pt x="3003"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5"/>
            <p:cNvSpPr/>
            <p:nvPr/>
          </p:nvSpPr>
          <p:spPr>
            <a:xfrm>
              <a:off x="7187895"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5"/>
            <p:cNvSpPr/>
            <p:nvPr/>
          </p:nvSpPr>
          <p:spPr>
            <a:xfrm>
              <a:off x="7187895"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1856" y="2861"/>
                  </a:lnTo>
                  <a:lnTo>
                    <a:pt x="3002" y="3529"/>
                  </a:lnTo>
                  <a:lnTo>
                    <a:pt x="3002"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5"/>
            <p:cNvSpPr/>
            <p:nvPr/>
          </p:nvSpPr>
          <p:spPr>
            <a:xfrm>
              <a:off x="7524636" y="3663599"/>
              <a:ext cx="436299" cy="415016"/>
            </a:xfrm>
            <a:custGeom>
              <a:avLst/>
              <a:gdLst/>
              <a:ahLst/>
              <a:cxnLst/>
              <a:rect l="l" t="t" r="r" b="b"/>
              <a:pathLst>
                <a:path w="3712" h="3531" extrusionOk="0">
                  <a:moveTo>
                    <a:pt x="1855" y="1"/>
                  </a:moveTo>
                  <a:lnTo>
                    <a:pt x="1321" y="1216"/>
                  </a:lnTo>
                  <a:lnTo>
                    <a:pt x="0" y="1349"/>
                  </a:lnTo>
                  <a:lnTo>
                    <a:pt x="990" y="2233"/>
                  </a:lnTo>
                  <a:lnTo>
                    <a:pt x="709" y="3531"/>
                  </a:lnTo>
                  <a:lnTo>
                    <a:pt x="1855" y="2862"/>
                  </a:lnTo>
                  <a:lnTo>
                    <a:pt x="3003"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5"/>
            <p:cNvSpPr/>
            <p:nvPr/>
          </p:nvSpPr>
          <p:spPr>
            <a:xfrm>
              <a:off x="7187895"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2" y="3529"/>
                  </a:lnTo>
                  <a:lnTo>
                    <a:pt x="3002"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5"/>
            <p:cNvSpPr/>
            <p:nvPr/>
          </p:nvSpPr>
          <p:spPr>
            <a:xfrm>
              <a:off x="7524636" y="4710720"/>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3"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5"/>
            <p:cNvSpPr/>
            <p:nvPr/>
          </p:nvSpPr>
          <p:spPr>
            <a:xfrm>
              <a:off x="8198000"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1857" y="2861"/>
                  </a:lnTo>
                  <a:lnTo>
                    <a:pt x="3003" y="3530"/>
                  </a:lnTo>
                  <a:lnTo>
                    <a:pt x="2721" y="2233"/>
                  </a:lnTo>
                  <a:lnTo>
                    <a:pt x="3712" y="1348"/>
                  </a:lnTo>
                  <a:lnTo>
                    <a:pt x="2391" y="1215"/>
                  </a:lnTo>
                  <a:lnTo>
                    <a:pt x="1857" y="0"/>
                  </a:lnTo>
                  <a:close/>
                  <a:moveTo>
                    <a:pt x="3003" y="3530"/>
                  </a:moveTo>
                  <a:lnTo>
                    <a:pt x="3003" y="3530"/>
                  </a:lnTo>
                  <a:lnTo>
                    <a:pt x="3003" y="353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5"/>
            <p:cNvSpPr/>
            <p:nvPr/>
          </p:nvSpPr>
          <p:spPr>
            <a:xfrm>
              <a:off x="7861259"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4" y="3529"/>
                  </a:lnTo>
                  <a:lnTo>
                    <a:pt x="2722" y="2232"/>
                  </a:lnTo>
                  <a:lnTo>
                    <a:pt x="3712"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5"/>
            <p:cNvSpPr/>
            <p:nvPr/>
          </p:nvSpPr>
          <p:spPr>
            <a:xfrm>
              <a:off x="8198000"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1"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5"/>
            <p:cNvSpPr/>
            <p:nvPr/>
          </p:nvSpPr>
          <p:spPr>
            <a:xfrm>
              <a:off x="7861259"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4"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5"/>
            <p:cNvSpPr/>
            <p:nvPr/>
          </p:nvSpPr>
          <p:spPr>
            <a:xfrm>
              <a:off x="8198000"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1"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5"/>
            <p:cNvSpPr/>
            <p:nvPr/>
          </p:nvSpPr>
          <p:spPr>
            <a:xfrm>
              <a:off x="7861259"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4"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5"/>
            <p:cNvSpPr/>
            <p:nvPr/>
          </p:nvSpPr>
          <p:spPr>
            <a:xfrm>
              <a:off x="7861259"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4"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5"/>
            <p:cNvSpPr/>
            <p:nvPr/>
          </p:nvSpPr>
          <p:spPr>
            <a:xfrm>
              <a:off x="8198000"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3" y="3531"/>
                  </a:lnTo>
                  <a:lnTo>
                    <a:pt x="2721"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5"/>
            <p:cNvSpPr/>
            <p:nvPr/>
          </p:nvSpPr>
          <p:spPr>
            <a:xfrm>
              <a:off x="7861259"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4"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5"/>
            <p:cNvSpPr/>
            <p:nvPr/>
          </p:nvSpPr>
          <p:spPr>
            <a:xfrm>
              <a:off x="8198000"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2721"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5"/>
            <p:cNvSpPr/>
            <p:nvPr/>
          </p:nvSpPr>
          <p:spPr>
            <a:xfrm>
              <a:off x="8534740" y="1085"/>
              <a:ext cx="436299" cy="414899"/>
            </a:xfrm>
            <a:custGeom>
              <a:avLst/>
              <a:gdLst/>
              <a:ahLst/>
              <a:cxnLst/>
              <a:rect l="l" t="t" r="r" b="b"/>
              <a:pathLst>
                <a:path w="3712" h="3530" extrusionOk="0">
                  <a:moveTo>
                    <a:pt x="1856" y="1"/>
                  </a:moveTo>
                  <a:lnTo>
                    <a:pt x="1321" y="1215"/>
                  </a:lnTo>
                  <a:lnTo>
                    <a:pt x="0" y="1349"/>
                  </a:lnTo>
                  <a:lnTo>
                    <a:pt x="990" y="2232"/>
                  </a:lnTo>
                  <a:lnTo>
                    <a:pt x="710" y="3529"/>
                  </a:lnTo>
                  <a:lnTo>
                    <a:pt x="1856" y="2862"/>
                  </a:lnTo>
                  <a:lnTo>
                    <a:pt x="3003" y="3529"/>
                  </a:lnTo>
                  <a:lnTo>
                    <a:pt x="2721" y="2232"/>
                  </a:lnTo>
                  <a:lnTo>
                    <a:pt x="3711" y="1349"/>
                  </a:lnTo>
                  <a:lnTo>
                    <a:pt x="2391" y="1215"/>
                  </a:lnTo>
                  <a:lnTo>
                    <a:pt x="1856" y="1"/>
                  </a:lnTo>
                  <a:close/>
                  <a:moveTo>
                    <a:pt x="3003" y="3529"/>
                  </a:moveTo>
                  <a:lnTo>
                    <a:pt x="3003" y="3529"/>
                  </a:lnTo>
                  <a:lnTo>
                    <a:pt x="3003"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5"/>
            <p:cNvSpPr/>
            <p:nvPr/>
          </p:nvSpPr>
          <p:spPr>
            <a:xfrm>
              <a:off x="8534740" y="1048088"/>
              <a:ext cx="436299" cy="415016"/>
            </a:xfrm>
            <a:custGeom>
              <a:avLst/>
              <a:gdLst/>
              <a:ahLst/>
              <a:cxnLst/>
              <a:rect l="l" t="t" r="r" b="b"/>
              <a:pathLst>
                <a:path w="3712" h="3531" extrusionOk="0">
                  <a:moveTo>
                    <a:pt x="1856" y="1"/>
                  </a:moveTo>
                  <a:lnTo>
                    <a:pt x="1321" y="1216"/>
                  </a:lnTo>
                  <a:lnTo>
                    <a:pt x="0" y="1349"/>
                  </a:lnTo>
                  <a:lnTo>
                    <a:pt x="990" y="2234"/>
                  </a:lnTo>
                  <a:lnTo>
                    <a:pt x="710"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5"/>
            <p:cNvSpPr/>
            <p:nvPr/>
          </p:nvSpPr>
          <p:spPr>
            <a:xfrm>
              <a:off x="8534740" y="2095209"/>
              <a:ext cx="436299" cy="414899"/>
            </a:xfrm>
            <a:custGeom>
              <a:avLst/>
              <a:gdLst/>
              <a:ahLst/>
              <a:cxnLst/>
              <a:rect l="l" t="t" r="r" b="b"/>
              <a:pathLst>
                <a:path w="3712" h="3530" extrusionOk="0">
                  <a:moveTo>
                    <a:pt x="1856" y="1"/>
                  </a:moveTo>
                  <a:lnTo>
                    <a:pt x="1321"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5"/>
            <p:cNvSpPr/>
            <p:nvPr/>
          </p:nvSpPr>
          <p:spPr>
            <a:xfrm>
              <a:off x="8534740" y="3142330"/>
              <a:ext cx="436299" cy="414899"/>
            </a:xfrm>
            <a:custGeom>
              <a:avLst/>
              <a:gdLst/>
              <a:ahLst/>
              <a:cxnLst/>
              <a:rect l="l" t="t" r="r" b="b"/>
              <a:pathLst>
                <a:path w="3712" h="3530" extrusionOk="0">
                  <a:moveTo>
                    <a:pt x="1856" y="0"/>
                  </a:moveTo>
                  <a:lnTo>
                    <a:pt x="1321" y="1215"/>
                  </a:lnTo>
                  <a:lnTo>
                    <a:pt x="0" y="1348"/>
                  </a:lnTo>
                  <a:lnTo>
                    <a:pt x="990" y="2232"/>
                  </a:lnTo>
                  <a:lnTo>
                    <a:pt x="710" y="3529"/>
                  </a:lnTo>
                  <a:lnTo>
                    <a:pt x="1856" y="2861"/>
                  </a:lnTo>
                  <a:lnTo>
                    <a:pt x="3003" y="3529"/>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5"/>
            <p:cNvSpPr/>
            <p:nvPr/>
          </p:nvSpPr>
          <p:spPr>
            <a:xfrm>
              <a:off x="8534740" y="4189333"/>
              <a:ext cx="436299" cy="414899"/>
            </a:xfrm>
            <a:custGeom>
              <a:avLst/>
              <a:gdLst/>
              <a:ahLst/>
              <a:cxnLst/>
              <a:rect l="l" t="t" r="r" b="b"/>
              <a:pathLst>
                <a:path w="3712" h="3530" extrusionOk="0">
                  <a:moveTo>
                    <a:pt x="1856" y="0"/>
                  </a:moveTo>
                  <a:lnTo>
                    <a:pt x="1321" y="1215"/>
                  </a:lnTo>
                  <a:lnTo>
                    <a:pt x="0" y="1349"/>
                  </a:lnTo>
                  <a:lnTo>
                    <a:pt x="990" y="2233"/>
                  </a:lnTo>
                  <a:lnTo>
                    <a:pt x="710" y="3529"/>
                  </a:lnTo>
                  <a:lnTo>
                    <a:pt x="710"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5"/>
            <p:cNvSpPr/>
            <p:nvPr/>
          </p:nvSpPr>
          <p:spPr>
            <a:xfrm>
              <a:off x="8871363" y="522471"/>
              <a:ext cx="272569" cy="415016"/>
            </a:xfrm>
            <a:custGeom>
              <a:avLst/>
              <a:gdLst/>
              <a:ahLst/>
              <a:cxnLst/>
              <a:rect l="l" t="t" r="r" b="b"/>
              <a:pathLst>
                <a:path w="2319" h="3531" extrusionOk="0">
                  <a:moveTo>
                    <a:pt x="1857" y="0"/>
                  </a:moveTo>
                  <a:lnTo>
                    <a:pt x="1321" y="1215"/>
                  </a:lnTo>
                  <a:lnTo>
                    <a:pt x="1" y="1348"/>
                  </a:lnTo>
                  <a:lnTo>
                    <a:pt x="991" y="2233"/>
                  </a:lnTo>
                  <a:lnTo>
                    <a:pt x="710" y="3530"/>
                  </a:lnTo>
                  <a:lnTo>
                    <a:pt x="1857" y="2861"/>
                  </a:lnTo>
                  <a:lnTo>
                    <a:pt x="2318" y="3130"/>
                  </a:lnTo>
                  <a:lnTo>
                    <a:pt x="2318" y="1048"/>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5"/>
            <p:cNvSpPr/>
            <p:nvPr/>
          </p:nvSpPr>
          <p:spPr>
            <a:xfrm>
              <a:off x="8871363" y="1569592"/>
              <a:ext cx="272569" cy="414899"/>
            </a:xfrm>
            <a:custGeom>
              <a:avLst/>
              <a:gdLst/>
              <a:ahLst/>
              <a:cxnLst/>
              <a:rect l="l" t="t" r="r" b="b"/>
              <a:pathLst>
                <a:path w="2319" h="3530" extrusionOk="0">
                  <a:moveTo>
                    <a:pt x="1857" y="0"/>
                  </a:moveTo>
                  <a:lnTo>
                    <a:pt x="1321" y="1215"/>
                  </a:lnTo>
                  <a:lnTo>
                    <a:pt x="1" y="1347"/>
                  </a:lnTo>
                  <a:lnTo>
                    <a:pt x="991" y="2232"/>
                  </a:lnTo>
                  <a:lnTo>
                    <a:pt x="710" y="3529"/>
                  </a:lnTo>
                  <a:lnTo>
                    <a:pt x="1857" y="2860"/>
                  </a:lnTo>
                  <a:lnTo>
                    <a:pt x="2318" y="3129"/>
                  </a:lnTo>
                  <a:lnTo>
                    <a:pt x="2318" y="1047"/>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5"/>
            <p:cNvSpPr/>
            <p:nvPr/>
          </p:nvSpPr>
          <p:spPr>
            <a:xfrm>
              <a:off x="8871363" y="2616595"/>
              <a:ext cx="272569" cy="414899"/>
            </a:xfrm>
            <a:custGeom>
              <a:avLst/>
              <a:gdLst/>
              <a:ahLst/>
              <a:cxnLst/>
              <a:rect l="l" t="t" r="r" b="b"/>
              <a:pathLst>
                <a:path w="2319" h="3530" extrusionOk="0">
                  <a:moveTo>
                    <a:pt x="1857" y="0"/>
                  </a:moveTo>
                  <a:lnTo>
                    <a:pt x="1321" y="1215"/>
                  </a:lnTo>
                  <a:lnTo>
                    <a:pt x="1" y="1349"/>
                  </a:lnTo>
                  <a:lnTo>
                    <a:pt x="991" y="2232"/>
                  </a:lnTo>
                  <a:lnTo>
                    <a:pt x="710" y="3529"/>
                  </a:lnTo>
                  <a:lnTo>
                    <a:pt x="1857" y="2862"/>
                  </a:lnTo>
                  <a:lnTo>
                    <a:pt x="2318" y="3131"/>
                  </a:lnTo>
                  <a:lnTo>
                    <a:pt x="2318" y="1047"/>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5"/>
            <p:cNvSpPr/>
            <p:nvPr/>
          </p:nvSpPr>
          <p:spPr>
            <a:xfrm>
              <a:off x="8871363" y="3663599"/>
              <a:ext cx="272569" cy="415016"/>
            </a:xfrm>
            <a:custGeom>
              <a:avLst/>
              <a:gdLst/>
              <a:ahLst/>
              <a:cxnLst/>
              <a:rect l="l" t="t" r="r" b="b"/>
              <a:pathLst>
                <a:path w="2319" h="3531" extrusionOk="0">
                  <a:moveTo>
                    <a:pt x="1857" y="1"/>
                  </a:moveTo>
                  <a:lnTo>
                    <a:pt x="1321" y="1216"/>
                  </a:lnTo>
                  <a:lnTo>
                    <a:pt x="1" y="1349"/>
                  </a:lnTo>
                  <a:lnTo>
                    <a:pt x="991" y="2233"/>
                  </a:lnTo>
                  <a:lnTo>
                    <a:pt x="710" y="3531"/>
                  </a:lnTo>
                  <a:lnTo>
                    <a:pt x="710" y="3531"/>
                  </a:lnTo>
                  <a:lnTo>
                    <a:pt x="1857" y="2862"/>
                  </a:lnTo>
                  <a:lnTo>
                    <a:pt x="2318" y="3131"/>
                  </a:lnTo>
                  <a:lnTo>
                    <a:pt x="2318" y="1049"/>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5"/>
            <p:cNvSpPr/>
            <p:nvPr/>
          </p:nvSpPr>
          <p:spPr>
            <a:xfrm>
              <a:off x="8871363" y="4710720"/>
              <a:ext cx="272569" cy="414899"/>
            </a:xfrm>
            <a:custGeom>
              <a:avLst/>
              <a:gdLst/>
              <a:ahLst/>
              <a:cxnLst/>
              <a:rect l="l" t="t" r="r" b="b"/>
              <a:pathLst>
                <a:path w="2319" h="3530" extrusionOk="0">
                  <a:moveTo>
                    <a:pt x="1857" y="1"/>
                  </a:moveTo>
                  <a:lnTo>
                    <a:pt x="1321" y="1215"/>
                  </a:lnTo>
                  <a:lnTo>
                    <a:pt x="1" y="1348"/>
                  </a:lnTo>
                  <a:lnTo>
                    <a:pt x="991" y="2233"/>
                  </a:lnTo>
                  <a:lnTo>
                    <a:pt x="710" y="3530"/>
                  </a:lnTo>
                  <a:lnTo>
                    <a:pt x="710" y="3530"/>
                  </a:lnTo>
                  <a:lnTo>
                    <a:pt x="1857" y="2861"/>
                  </a:lnTo>
                  <a:lnTo>
                    <a:pt x="2318" y="3130"/>
                  </a:lnTo>
                  <a:lnTo>
                    <a:pt x="2318" y="1048"/>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5"/>
            <p:cNvSpPr/>
            <p:nvPr/>
          </p:nvSpPr>
          <p:spPr>
            <a:xfrm>
              <a:off x="8634176" y="4812270"/>
              <a:ext cx="131877" cy="131757"/>
            </a:xfrm>
            <a:custGeom>
              <a:avLst/>
              <a:gdLst/>
              <a:ahLst/>
              <a:cxnLst/>
              <a:rect l="l" t="t" r="r" b="b"/>
              <a:pathLst>
                <a:path w="1122" h="1121" extrusionOk="0">
                  <a:moveTo>
                    <a:pt x="560" y="1"/>
                  </a:moveTo>
                  <a:cubicBezTo>
                    <a:pt x="560" y="309"/>
                    <a:pt x="310" y="561"/>
                    <a:pt x="1" y="561"/>
                  </a:cubicBezTo>
                  <a:cubicBezTo>
                    <a:pt x="310" y="561"/>
                    <a:pt x="560" y="811"/>
                    <a:pt x="560" y="1121"/>
                  </a:cubicBezTo>
                  <a:cubicBezTo>
                    <a:pt x="560" y="811"/>
                    <a:pt x="812" y="561"/>
                    <a:pt x="1122" y="561"/>
                  </a:cubicBezTo>
                  <a:cubicBezTo>
                    <a:pt x="812" y="561"/>
                    <a:pt x="560" y="309"/>
                    <a:pt x="560"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5"/>
            <p:cNvSpPr/>
            <p:nvPr/>
          </p:nvSpPr>
          <p:spPr>
            <a:xfrm>
              <a:off x="5336116" y="2683473"/>
              <a:ext cx="131877" cy="131757"/>
            </a:xfrm>
            <a:custGeom>
              <a:avLst/>
              <a:gdLst/>
              <a:ahLst/>
              <a:cxnLst/>
              <a:rect l="l" t="t" r="r" b="b"/>
              <a:pathLst>
                <a:path w="1122" h="1121" extrusionOk="0">
                  <a:moveTo>
                    <a:pt x="561" y="1"/>
                  </a:moveTo>
                  <a:cubicBezTo>
                    <a:pt x="561" y="309"/>
                    <a:pt x="310" y="561"/>
                    <a:pt x="1" y="561"/>
                  </a:cubicBezTo>
                  <a:cubicBezTo>
                    <a:pt x="310" y="561"/>
                    <a:pt x="561" y="811"/>
                    <a:pt x="561" y="1121"/>
                  </a:cubicBezTo>
                  <a:cubicBezTo>
                    <a:pt x="561" y="811"/>
                    <a:pt x="812" y="561"/>
                    <a:pt x="1122" y="561"/>
                  </a:cubicBezTo>
                  <a:cubicBezTo>
                    <a:pt x="812" y="561"/>
                    <a:pt x="561" y="309"/>
                    <a:pt x="561"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5"/>
            <p:cNvSpPr/>
            <p:nvPr/>
          </p:nvSpPr>
          <p:spPr>
            <a:xfrm>
              <a:off x="1800400" y="2196642"/>
              <a:ext cx="131877" cy="131874"/>
            </a:xfrm>
            <a:custGeom>
              <a:avLst/>
              <a:gdLst/>
              <a:ahLst/>
              <a:cxnLst/>
              <a:rect l="l" t="t" r="r" b="b"/>
              <a:pathLst>
                <a:path w="1122" h="1122" extrusionOk="0">
                  <a:moveTo>
                    <a:pt x="562" y="0"/>
                  </a:moveTo>
                  <a:cubicBezTo>
                    <a:pt x="562" y="310"/>
                    <a:pt x="310" y="562"/>
                    <a:pt x="1" y="562"/>
                  </a:cubicBezTo>
                  <a:cubicBezTo>
                    <a:pt x="310" y="562"/>
                    <a:pt x="562" y="812"/>
                    <a:pt x="562" y="1122"/>
                  </a:cubicBezTo>
                  <a:cubicBezTo>
                    <a:pt x="562" y="812"/>
                    <a:pt x="812" y="562"/>
                    <a:pt x="1122" y="562"/>
                  </a:cubicBezTo>
                  <a:cubicBezTo>
                    <a:pt x="812" y="562"/>
                    <a:pt x="562" y="310"/>
                    <a:pt x="562" y="0"/>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5"/>
            <p:cNvSpPr/>
            <p:nvPr/>
          </p:nvSpPr>
          <p:spPr>
            <a:xfrm>
              <a:off x="8241018" y="1452880"/>
              <a:ext cx="131877" cy="131992"/>
            </a:xfrm>
            <a:custGeom>
              <a:avLst/>
              <a:gdLst/>
              <a:ahLst/>
              <a:cxnLst/>
              <a:rect l="l" t="t" r="r" b="b"/>
              <a:pathLst>
                <a:path w="1122" h="1123" extrusionOk="0">
                  <a:moveTo>
                    <a:pt x="562" y="1"/>
                  </a:moveTo>
                  <a:cubicBezTo>
                    <a:pt x="562" y="311"/>
                    <a:pt x="310" y="562"/>
                    <a:pt x="1" y="562"/>
                  </a:cubicBezTo>
                  <a:cubicBezTo>
                    <a:pt x="310" y="562"/>
                    <a:pt x="562" y="812"/>
                    <a:pt x="562" y="1122"/>
                  </a:cubicBezTo>
                  <a:cubicBezTo>
                    <a:pt x="562" y="812"/>
                    <a:pt x="812" y="562"/>
                    <a:pt x="1122" y="562"/>
                  </a:cubicBezTo>
                  <a:cubicBezTo>
                    <a:pt x="812" y="562"/>
                    <a:pt x="562" y="311"/>
                    <a:pt x="562"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5"/>
            <p:cNvSpPr/>
            <p:nvPr/>
          </p:nvSpPr>
          <p:spPr>
            <a:xfrm>
              <a:off x="505153" y="692427"/>
              <a:ext cx="131877" cy="131874"/>
            </a:xfrm>
            <a:custGeom>
              <a:avLst/>
              <a:gdLst/>
              <a:ahLst/>
              <a:cxnLst/>
              <a:rect l="l" t="t" r="r" b="b"/>
              <a:pathLst>
                <a:path w="1122" h="1122" extrusionOk="0">
                  <a:moveTo>
                    <a:pt x="562" y="1"/>
                  </a:moveTo>
                  <a:cubicBezTo>
                    <a:pt x="562" y="310"/>
                    <a:pt x="310" y="562"/>
                    <a:pt x="1" y="562"/>
                  </a:cubicBezTo>
                  <a:cubicBezTo>
                    <a:pt x="310" y="562"/>
                    <a:pt x="562" y="812"/>
                    <a:pt x="562" y="1122"/>
                  </a:cubicBezTo>
                  <a:cubicBezTo>
                    <a:pt x="562" y="812"/>
                    <a:pt x="812" y="562"/>
                    <a:pt x="1122" y="562"/>
                  </a:cubicBezTo>
                  <a:cubicBezTo>
                    <a:pt x="812" y="562"/>
                    <a:pt x="562" y="310"/>
                    <a:pt x="562"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5"/>
            <p:cNvSpPr/>
            <p:nvPr/>
          </p:nvSpPr>
          <p:spPr>
            <a:xfrm>
              <a:off x="0" y="150"/>
              <a:ext cx="9144300" cy="5143500"/>
            </a:xfrm>
            <a:prstGeom prst="rect">
              <a:avLst/>
            </a:prstGeom>
            <a:solidFill>
              <a:srgbClr val="A3A746">
                <a:alpha val="87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7" name="Google Shape;2077;p15"/>
          <p:cNvGrpSpPr/>
          <p:nvPr/>
        </p:nvGrpSpPr>
        <p:grpSpPr>
          <a:xfrm>
            <a:off x="0" y="4608950"/>
            <a:ext cx="9143831" cy="538975"/>
            <a:chOff x="0" y="4608950"/>
            <a:chExt cx="9143831" cy="538975"/>
          </a:xfrm>
        </p:grpSpPr>
        <p:sp>
          <p:nvSpPr>
            <p:cNvPr id="2078" name="Google Shape;2078;p15"/>
            <p:cNvSpPr/>
            <p:nvPr/>
          </p:nvSpPr>
          <p:spPr>
            <a:xfrm rot="-5400000">
              <a:off x="4302428" y="306522"/>
              <a:ext cx="538975" cy="9143831"/>
            </a:xfrm>
            <a:custGeom>
              <a:avLst/>
              <a:gdLst/>
              <a:ahLst/>
              <a:cxnLst/>
              <a:rect l="l" t="t" r="r" b="b"/>
              <a:pathLst>
                <a:path w="3351" h="31589" extrusionOk="0">
                  <a:moveTo>
                    <a:pt x="0" y="1"/>
                  </a:moveTo>
                  <a:lnTo>
                    <a:pt x="0" y="31588"/>
                  </a:lnTo>
                  <a:lnTo>
                    <a:pt x="3351" y="31588"/>
                  </a:lnTo>
                  <a:lnTo>
                    <a:pt x="33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5"/>
            <p:cNvSpPr/>
            <p:nvPr/>
          </p:nvSpPr>
          <p:spPr>
            <a:xfrm rot="-5400000">
              <a:off x="2954975" y="4778373"/>
              <a:ext cx="212798" cy="200130"/>
            </a:xfrm>
            <a:custGeom>
              <a:avLst/>
              <a:gdLst/>
              <a:ahLst/>
              <a:cxnLst/>
              <a:rect l="l" t="t" r="r" b="b"/>
              <a:pathLst>
                <a:path w="1579" h="1485" extrusionOk="0">
                  <a:moveTo>
                    <a:pt x="790" y="1"/>
                  </a:moveTo>
                  <a:cubicBezTo>
                    <a:pt x="734" y="129"/>
                    <a:pt x="673" y="291"/>
                    <a:pt x="612" y="468"/>
                  </a:cubicBezTo>
                  <a:cubicBezTo>
                    <a:pt x="591" y="526"/>
                    <a:pt x="537" y="565"/>
                    <a:pt x="476" y="566"/>
                  </a:cubicBezTo>
                  <a:cubicBezTo>
                    <a:pt x="296" y="570"/>
                    <a:pt x="134" y="577"/>
                    <a:pt x="1" y="586"/>
                  </a:cubicBezTo>
                  <a:cubicBezTo>
                    <a:pt x="110" y="688"/>
                    <a:pt x="238" y="797"/>
                    <a:pt x="375" y="901"/>
                  </a:cubicBezTo>
                  <a:cubicBezTo>
                    <a:pt x="423" y="939"/>
                    <a:pt x="442" y="1000"/>
                    <a:pt x="426" y="1058"/>
                  </a:cubicBezTo>
                  <a:cubicBezTo>
                    <a:pt x="385" y="1204"/>
                    <a:pt x="348" y="1348"/>
                    <a:pt x="317" y="1485"/>
                  </a:cubicBezTo>
                  <a:cubicBezTo>
                    <a:pt x="435" y="1419"/>
                    <a:pt x="565" y="1343"/>
                    <a:pt x="710" y="1249"/>
                  </a:cubicBezTo>
                  <a:cubicBezTo>
                    <a:pt x="734" y="1234"/>
                    <a:pt x="762" y="1226"/>
                    <a:pt x="790" y="1226"/>
                  </a:cubicBezTo>
                  <a:cubicBezTo>
                    <a:pt x="817" y="1226"/>
                    <a:pt x="845" y="1234"/>
                    <a:pt x="869" y="1249"/>
                  </a:cubicBezTo>
                  <a:cubicBezTo>
                    <a:pt x="1014" y="1343"/>
                    <a:pt x="1145" y="1417"/>
                    <a:pt x="1262" y="1483"/>
                  </a:cubicBezTo>
                  <a:cubicBezTo>
                    <a:pt x="1231" y="1345"/>
                    <a:pt x="1195" y="1203"/>
                    <a:pt x="1153" y="1058"/>
                  </a:cubicBezTo>
                  <a:cubicBezTo>
                    <a:pt x="1137" y="1000"/>
                    <a:pt x="1158" y="939"/>
                    <a:pt x="1204" y="901"/>
                  </a:cubicBezTo>
                  <a:cubicBezTo>
                    <a:pt x="1341" y="797"/>
                    <a:pt x="1469" y="688"/>
                    <a:pt x="1578" y="586"/>
                  </a:cubicBezTo>
                  <a:cubicBezTo>
                    <a:pt x="1446" y="577"/>
                    <a:pt x="1283" y="570"/>
                    <a:pt x="1104" y="566"/>
                  </a:cubicBezTo>
                  <a:cubicBezTo>
                    <a:pt x="1043" y="565"/>
                    <a:pt x="988" y="526"/>
                    <a:pt x="969" y="468"/>
                  </a:cubicBezTo>
                  <a:cubicBezTo>
                    <a:pt x="907" y="289"/>
                    <a:pt x="846" y="129"/>
                    <a:pt x="7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5"/>
            <p:cNvSpPr/>
            <p:nvPr/>
          </p:nvSpPr>
          <p:spPr>
            <a:xfrm rot="-5400000">
              <a:off x="2917172" y="4746500"/>
              <a:ext cx="284090" cy="264010"/>
            </a:xfrm>
            <a:custGeom>
              <a:avLst/>
              <a:gdLst/>
              <a:ahLst/>
              <a:cxnLst/>
              <a:rect l="l" t="t" r="r" b="b"/>
              <a:pathLst>
                <a:path w="2108" h="1959" extrusionOk="0">
                  <a:moveTo>
                    <a:pt x="1054" y="254"/>
                  </a:moveTo>
                  <a:cubicBezTo>
                    <a:pt x="1110" y="382"/>
                    <a:pt x="1171" y="544"/>
                    <a:pt x="1232" y="721"/>
                  </a:cubicBezTo>
                  <a:cubicBezTo>
                    <a:pt x="1253" y="779"/>
                    <a:pt x="1307" y="818"/>
                    <a:pt x="1368" y="819"/>
                  </a:cubicBezTo>
                  <a:cubicBezTo>
                    <a:pt x="1548" y="823"/>
                    <a:pt x="1710" y="830"/>
                    <a:pt x="1843" y="839"/>
                  </a:cubicBezTo>
                  <a:cubicBezTo>
                    <a:pt x="1734" y="941"/>
                    <a:pt x="1606" y="1050"/>
                    <a:pt x="1469" y="1154"/>
                  </a:cubicBezTo>
                  <a:cubicBezTo>
                    <a:pt x="1421" y="1192"/>
                    <a:pt x="1401" y="1253"/>
                    <a:pt x="1418" y="1311"/>
                  </a:cubicBezTo>
                  <a:cubicBezTo>
                    <a:pt x="1459" y="1456"/>
                    <a:pt x="1496" y="1598"/>
                    <a:pt x="1527" y="1736"/>
                  </a:cubicBezTo>
                  <a:cubicBezTo>
                    <a:pt x="1409" y="1670"/>
                    <a:pt x="1278" y="1596"/>
                    <a:pt x="1134" y="1502"/>
                  </a:cubicBezTo>
                  <a:cubicBezTo>
                    <a:pt x="1110" y="1487"/>
                    <a:pt x="1082" y="1480"/>
                    <a:pt x="1054" y="1480"/>
                  </a:cubicBezTo>
                  <a:cubicBezTo>
                    <a:pt x="1026" y="1480"/>
                    <a:pt x="998" y="1487"/>
                    <a:pt x="974" y="1502"/>
                  </a:cubicBezTo>
                  <a:cubicBezTo>
                    <a:pt x="829" y="1596"/>
                    <a:pt x="699" y="1672"/>
                    <a:pt x="581" y="1738"/>
                  </a:cubicBezTo>
                  <a:cubicBezTo>
                    <a:pt x="612" y="1600"/>
                    <a:pt x="649" y="1457"/>
                    <a:pt x="691" y="1311"/>
                  </a:cubicBezTo>
                  <a:cubicBezTo>
                    <a:pt x="707" y="1253"/>
                    <a:pt x="686" y="1192"/>
                    <a:pt x="639" y="1154"/>
                  </a:cubicBezTo>
                  <a:cubicBezTo>
                    <a:pt x="502" y="1050"/>
                    <a:pt x="373" y="941"/>
                    <a:pt x="264" y="839"/>
                  </a:cubicBezTo>
                  <a:cubicBezTo>
                    <a:pt x="398" y="830"/>
                    <a:pt x="560" y="823"/>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7"/>
                    <a:pt x="89" y="705"/>
                  </a:cubicBezTo>
                  <a:cubicBezTo>
                    <a:pt x="27" y="712"/>
                    <a:pt x="0" y="786"/>
                    <a:pt x="43" y="831"/>
                  </a:cubicBezTo>
                  <a:cubicBezTo>
                    <a:pt x="200" y="990"/>
                    <a:pt x="369" y="1137"/>
                    <a:pt x="547" y="1270"/>
                  </a:cubicBezTo>
                  <a:cubicBezTo>
                    <a:pt x="488" y="1478"/>
                    <a:pt x="439" y="1680"/>
                    <a:pt x="400" y="1867"/>
                  </a:cubicBezTo>
                  <a:cubicBezTo>
                    <a:pt x="390" y="1917"/>
                    <a:pt x="430" y="1958"/>
                    <a:pt x="475" y="1958"/>
                  </a:cubicBezTo>
                  <a:cubicBezTo>
                    <a:pt x="486" y="1958"/>
                    <a:pt x="499"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9" y="1917"/>
                    <a:pt x="1708" y="1867"/>
                  </a:cubicBezTo>
                  <a:cubicBezTo>
                    <a:pt x="1670" y="1677"/>
                    <a:pt x="1620" y="1477"/>
                    <a:pt x="1561" y="1274"/>
                  </a:cubicBezTo>
                  <a:cubicBezTo>
                    <a:pt x="1739" y="1138"/>
                    <a:pt x="1907" y="991"/>
                    <a:pt x="2065" y="831"/>
                  </a:cubicBezTo>
                  <a:cubicBezTo>
                    <a:pt x="2108" y="787"/>
                    <a:pt x="2081" y="712"/>
                    <a:pt x="2020" y="705"/>
                  </a:cubicBezTo>
                  <a:cubicBezTo>
                    <a:pt x="1864" y="687"/>
                    <a:pt x="1641" y="676"/>
                    <a:pt x="1374" y="670"/>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5"/>
            <p:cNvSpPr/>
            <p:nvPr/>
          </p:nvSpPr>
          <p:spPr>
            <a:xfrm rot="-5400000">
              <a:off x="3291088" y="4778373"/>
              <a:ext cx="212798" cy="200130"/>
            </a:xfrm>
            <a:custGeom>
              <a:avLst/>
              <a:gdLst/>
              <a:ahLst/>
              <a:cxnLst/>
              <a:rect l="l" t="t" r="r" b="b"/>
              <a:pathLst>
                <a:path w="1579" h="1485" extrusionOk="0">
                  <a:moveTo>
                    <a:pt x="789" y="0"/>
                  </a:moveTo>
                  <a:cubicBezTo>
                    <a:pt x="733" y="130"/>
                    <a:pt x="672" y="290"/>
                    <a:pt x="610" y="469"/>
                  </a:cubicBezTo>
                  <a:cubicBezTo>
                    <a:pt x="591" y="527"/>
                    <a:pt x="536" y="565"/>
                    <a:pt x="476" y="567"/>
                  </a:cubicBezTo>
                  <a:cubicBezTo>
                    <a:pt x="296" y="571"/>
                    <a:pt x="134" y="578"/>
                    <a:pt x="1" y="587"/>
                  </a:cubicBezTo>
                  <a:cubicBezTo>
                    <a:pt x="110" y="689"/>
                    <a:pt x="238" y="798"/>
                    <a:pt x="375" y="902"/>
                  </a:cubicBezTo>
                  <a:cubicBezTo>
                    <a:pt x="423" y="938"/>
                    <a:pt x="442" y="1001"/>
                    <a:pt x="426" y="1058"/>
                  </a:cubicBezTo>
                  <a:cubicBezTo>
                    <a:pt x="385" y="1205"/>
                    <a:pt x="348" y="1347"/>
                    <a:pt x="317" y="1484"/>
                  </a:cubicBezTo>
                  <a:cubicBezTo>
                    <a:pt x="435" y="1418"/>
                    <a:pt x="565" y="1344"/>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4"/>
                    <a:pt x="1153" y="1058"/>
                  </a:cubicBezTo>
                  <a:cubicBezTo>
                    <a:pt x="1137" y="1001"/>
                    <a:pt x="1158" y="939"/>
                    <a:pt x="1204" y="902"/>
                  </a:cubicBezTo>
                  <a:cubicBezTo>
                    <a:pt x="1341" y="798"/>
                    <a:pt x="1469" y="689"/>
                    <a:pt x="1578" y="587"/>
                  </a:cubicBezTo>
                  <a:cubicBezTo>
                    <a:pt x="1445" y="578"/>
                    <a:pt x="1283" y="571"/>
                    <a:pt x="1104" y="567"/>
                  </a:cubicBezTo>
                  <a:cubicBezTo>
                    <a:pt x="1043" y="565"/>
                    <a:pt x="988" y="527"/>
                    <a:pt x="969" y="469"/>
                  </a:cubicBezTo>
                  <a:lnTo>
                    <a:pt x="967" y="469"/>
                  </a:lnTo>
                  <a:cubicBezTo>
                    <a:pt x="906" y="290"/>
                    <a:pt x="845" y="130"/>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5"/>
            <p:cNvSpPr/>
            <p:nvPr/>
          </p:nvSpPr>
          <p:spPr>
            <a:xfrm rot="-5400000">
              <a:off x="3253285" y="4746500"/>
              <a:ext cx="284090" cy="264010"/>
            </a:xfrm>
            <a:custGeom>
              <a:avLst/>
              <a:gdLst/>
              <a:ahLst/>
              <a:cxnLst/>
              <a:rect l="l" t="t" r="r" b="b"/>
              <a:pathLst>
                <a:path w="2108" h="1959"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1"/>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80"/>
                    <a:pt x="1054" y="1480"/>
                  </a:cubicBezTo>
                  <a:cubicBezTo>
                    <a:pt x="1026" y="1480"/>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9"/>
                    <a:pt x="855" y="780"/>
                    <a:pt x="875" y="722"/>
                  </a:cubicBezTo>
                  <a:cubicBezTo>
                    <a:pt x="937" y="543"/>
                    <a:pt x="998" y="383"/>
                    <a:pt x="1054" y="253"/>
                  </a:cubicBezTo>
                  <a:close/>
                  <a:moveTo>
                    <a:pt x="1054" y="1"/>
                  </a:moveTo>
                  <a:cubicBezTo>
                    <a:pt x="1028" y="1"/>
                    <a:pt x="1001" y="15"/>
                    <a:pt x="988" y="42"/>
                  </a:cubicBezTo>
                  <a:cubicBezTo>
                    <a:pt x="914" y="190"/>
                    <a:pt x="823" y="415"/>
                    <a:pt x="737" y="671"/>
                  </a:cubicBezTo>
                  <a:cubicBezTo>
                    <a:pt x="470" y="675"/>
                    <a:pt x="246" y="688"/>
                    <a:pt x="89" y="705"/>
                  </a:cubicBezTo>
                  <a:cubicBezTo>
                    <a:pt x="28" y="712"/>
                    <a:pt x="0" y="787"/>
                    <a:pt x="43" y="832"/>
                  </a:cubicBezTo>
                  <a:cubicBezTo>
                    <a:pt x="200" y="991"/>
                    <a:pt x="369" y="1137"/>
                    <a:pt x="547" y="1270"/>
                  </a:cubicBezTo>
                  <a:cubicBezTo>
                    <a:pt x="488" y="1479"/>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4"/>
                  </a:cubicBezTo>
                  <a:cubicBezTo>
                    <a:pt x="1739" y="1139"/>
                    <a:pt x="1907" y="991"/>
                    <a:pt x="2065" y="832"/>
                  </a:cubicBezTo>
                  <a:cubicBezTo>
                    <a:pt x="2108" y="787"/>
                    <a:pt x="2081" y="712"/>
                    <a:pt x="2020" y="705"/>
                  </a:cubicBezTo>
                  <a:cubicBezTo>
                    <a:pt x="1863" y="688"/>
                    <a:pt x="1639" y="677"/>
                    <a:pt x="1374" y="671"/>
                  </a:cubicBezTo>
                  <a:cubicBezTo>
                    <a:pt x="1285" y="412"/>
                    <a:pt x="1195" y="188"/>
                    <a:pt x="1121" y="42"/>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5"/>
            <p:cNvSpPr/>
            <p:nvPr/>
          </p:nvSpPr>
          <p:spPr>
            <a:xfrm rot="-5400000">
              <a:off x="3627335" y="4778373"/>
              <a:ext cx="212798" cy="200130"/>
            </a:xfrm>
            <a:custGeom>
              <a:avLst/>
              <a:gdLst/>
              <a:ahLst/>
              <a:cxnLst/>
              <a:rect l="l" t="t" r="r" b="b"/>
              <a:pathLst>
                <a:path w="1579" h="1485" extrusionOk="0">
                  <a:moveTo>
                    <a:pt x="789" y="0"/>
                  </a:moveTo>
                  <a:cubicBezTo>
                    <a:pt x="733" y="130"/>
                    <a:pt x="672" y="290"/>
                    <a:pt x="610" y="469"/>
                  </a:cubicBezTo>
                  <a:cubicBezTo>
                    <a:pt x="591" y="525"/>
                    <a:pt x="536" y="565"/>
                    <a:pt x="476" y="567"/>
                  </a:cubicBezTo>
                  <a:cubicBezTo>
                    <a:pt x="296" y="571"/>
                    <a:pt x="134" y="578"/>
                    <a:pt x="1" y="587"/>
                  </a:cubicBezTo>
                  <a:cubicBezTo>
                    <a:pt x="110" y="688"/>
                    <a:pt x="238" y="797"/>
                    <a:pt x="375" y="902"/>
                  </a:cubicBezTo>
                  <a:cubicBezTo>
                    <a:pt x="423" y="938"/>
                    <a:pt x="442" y="1000"/>
                    <a:pt x="426" y="1057"/>
                  </a:cubicBezTo>
                  <a:cubicBezTo>
                    <a:pt x="385" y="1204"/>
                    <a:pt x="348" y="1347"/>
                    <a:pt x="317" y="1484"/>
                  </a:cubicBezTo>
                  <a:cubicBezTo>
                    <a:pt x="436" y="1417"/>
                    <a:pt x="566" y="1343"/>
                    <a:pt x="710" y="1250"/>
                  </a:cubicBezTo>
                  <a:cubicBezTo>
                    <a:pt x="734" y="1234"/>
                    <a:pt x="762" y="1226"/>
                    <a:pt x="790" y="1226"/>
                  </a:cubicBezTo>
                  <a:cubicBezTo>
                    <a:pt x="817" y="1226"/>
                    <a:pt x="845" y="1234"/>
                    <a:pt x="869" y="1250"/>
                  </a:cubicBezTo>
                  <a:cubicBezTo>
                    <a:pt x="1014" y="1343"/>
                    <a:pt x="1145" y="1418"/>
                    <a:pt x="1262" y="1484"/>
                  </a:cubicBezTo>
                  <a:cubicBezTo>
                    <a:pt x="1231" y="1346"/>
                    <a:pt x="1195" y="1202"/>
                    <a:pt x="1153" y="1057"/>
                  </a:cubicBezTo>
                  <a:cubicBezTo>
                    <a:pt x="1137" y="1000"/>
                    <a:pt x="1158" y="938"/>
                    <a:pt x="1204" y="901"/>
                  </a:cubicBezTo>
                  <a:cubicBezTo>
                    <a:pt x="1341" y="797"/>
                    <a:pt x="1469" y="688"/>
                    <a:pt x="1578" y="587"/>
                  </a:cubicBezTo>
                  <a:cubicBezTo>
                    <a:pt x="1445" y="576"/>
                    <a:pt x="1283" y="569"/>
                    <a:pt x="1104" y="566"/>
                  </a:cubicBezTo>
                  <a:cubicBezTo>
                    <a:pt x="1043" y="565"/>
                    <a:pt x="988" y="525"/>
                    <a:pt x="969" y="467"/>
                  </a:cubicBezTo>
                  <a:lnTo>
                    <a:pt x="967" y="469"/>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5"/>
            <p:cNvSpPr/>
            <p:nvPr/>
          </p:nvSpPr>
          <p:spPr>
            <a:xfrm rot="-5400000">
              <a:off x="3589668" y="4746770"/>
              <a:ext cx="284090" cy="263470"/>
            </a:xfrm>
            <a:custGeom>
              <a:avLst/>
              <a:gdLst/>
              <a:ahLst/>
              <a:cxnLst/>
              <a:rect l="l" t="t" r="r" b="b"/>
              <a:pathLst>
                <a:path w="2108" h="1955" extrusionOk="0">
                  <a:moveTo>
                    <a:pt x="1054" y="249"/>
                  </a:moveTo>
                  <a:cubicBezTo>
                    <a:pt x="1110" y="378"/>
                    <a:pt x="1171" y="539"/>
                    <a:pt x="1232" y="717"/>
                  </a:cubicBezTo>
                  <a:cubicBezTo>
                    <a:pt x="1252" y="775"/>
                    <a:pt x="1307" y="814"/>
                    <a:pt x="1368" y="816"/>
                  </a:cubicBezTo>
                  <a:cubicBezTo>
                    <a:pt x="1547" y="819"/>
                    <a:pt x="1709" y="826"/>
                    <a:pt x="1842" y="836"/>
                  </a:cubicBezTo>
                  <a:cubicBezTo>
                    <a:pt x="1734" y="937"/>
                    <a:pt x="1605" y="1047"/>
                    <a:pt x="1469" y="1151"/>
                  </a:cubicBezTo>
                  <a:cubicBezTo>
                    <a:pt x="1421" y="1188"/>
                    <a:pt x="1401" y="1250"/>
                    <a:pt x="1418" y="1307"/>
                  </a:cubicBezTo>
                  <a:cubicBezTo>
                    <a:pt x="1459" y="1452"/>
                    <a:pt x="1496" y="1595"/>
                    <a:pt x="1527" y="1733"/>
                  </a:cubicBezTo>
                  <a:cubicBezTo>
                    <a:pt x="1409" y="1667"/>
                    <a:pt x="1278" y="1592"/>
                    <a:pt x="1134" y="1499"/>
                  </a:cubicBezTo>
                  <a:cubicBezTo>
                    <a:pt x="1110" y="1483"/>
                    <a:pt x="1082" y="1475"/>
                    <a:pt x="1054" y="1475"/>
                  </a:cubicBezTo>
                  <a:cubicBezTo>
                    <a:pt x="1026" y="1475"/>
                    <a:pt x="998" y="1483"/>
                    <a:pt x="974" y="1499"/>
                  </a:cubicBezTo>
                  <a:cubicBezTo>
                    <a:pt x="830" y="1592"/>
                    <a:pt x="701" y="1666"/>
                    <a:pt x="581" y="1733"/>
                  </a:cubicBezTo>
                  <a:cubicBezTo>
                    <a:pt x="612" y="1596"/>
                    <a:pt x="649" y="1454"/>
                    <a:pt x="691" y="1306"/>
                  </a:cubicBezTo>
                  <a:cubicBezTo>
                    <a:pt x="707" y="1250"/>
                    <a:pt x="686" y="1187"/>
                    <a:pt x="639" y="1151"/>
                  </a:cubicBezTo>
                  <a:cubicBezTo>
                    <a:pt x="502" y="1047"/>
                    <a:pt x="373" y="938"/>
                    <a:pt x="264" y="836"/>
                  </a:cubicBezTo>
                  <a:cubicBezTo>
                    <a:pt x="398" y="826"/>
                    <a:pt x="561" y="819"/>
                    <a:pt x="740" y="816"/>
                  </a:cubicBezTo>
                  <a:cubicBezTo>
                    <a:pt x="801" y="814"/>
                    <a:pt x="855" y="775"/>
                    <a:pt x="875" y="717"/>
                  </a:cubicBezTo>
                  <a:cubicBezTo>
                    <a:pt x="937" y="539"/>
                    <a:pt x="998" y="379"/>
                    <a:pt x="1054" y="249"/>
                  </a:cubicBezTo>
                  <a:close/>
                  <a:moveTo>
                    <a:pt x="1055" y="1"/>
                  </a:moveTo>
                  <a:cubicBezTo>
                    <a:pt x="1028" y="1"/>
                    <a:pt x="1001" y="13"/>
                    <a:pt x="988" y="38"/>
                  </a:cubicBezTo>
                  <a:cubicBezTo>
                    <a:pt x="914" y="186"/>
                    <a:pt x="823" y="410"/>
                    <a:pt x="737" y="666"/>
                  </a:cubicBezTo>
                  <a:cubicBezTo>
                    <a:pt x="470" y="672"/>
                    <a:pt x="246" y="684"/>
                    <a:pt x="89" y="701"/>
                  </a:cubicBezTo>
                  <a:cubicBezTo>
                    <a:pt x="28" y="708"/>
                    <a:pt x="0" y="783"/>
                    <a:pt x="43" y="828"/>
                  </a:cubicBezTo>
                  <a:cubicBezTo>
                    <a:pt x="200" y="986"/>
                    <a:pt x="369" y="1134"/>
                    <a:pt x="547" y="1267"/>
                  </a:cubicBezTo>
                  <a:cubicBezTo>
                    <a:pt x="488" y="1474"/>
                    <a:pt x="439" y="1675"/>
                    <a:pt x="400" y="1864"/>
                  </a:cubicBezTo>
                  <a:cubicBezTo>
                    <a:pt x="390" y="1913"/>
                    <a:pt x="430" y="1955"/>
                    <a:pt x="474" y="1955"/>
                  </a:cubicBezTo>
                  <a:cubicBezTo>
                    <a:pt x="486" y="1955"/>
                    <a:pt x="498" y="1952"/>
                    <a:pt x="510" y="1945"/>
                  </a:cubicBezTo>
                  <a:lnTo>
                    <a:pt x="561" y="1916"/>
                  </a:lnTo>
                  <a:cubicBezTo>
                    <a:pt x="697" y="1841"/>
                    <a:pt x="867" y="1747"/>
                    <a:pt x="1053" y="1625"/>
                  </a:cubicBezTo>
                  <a:cubicBezTo>
                    <a:pt x="1241" y="1747"/>
                    <a:pt x="1404" y="1837"/>
                    <a:pt x="1548" y="1917"/>
                  </a:cubicBezTo>
                  <a:lnTo>
                    <a:pt x="1599" y="1945"/>
                  </a:lnTo>
                  <a:cubicBezTo>
                    <a:pt x="1609" y="1951"/>
                    <a:pt x="1622" y="1954"/>
                    <a:pt x="1635" y="1954"/>
                  </a:cubicBezTo>
                  <a:cubicBezTo>
                    <a:pt x="1682" y="1954"/>
                    <a:pt x="1718" y="1910"/>
                    <a:pt x="1708" y="1864"/>
                  </a:cubicBezTo>
                  <a:cubicBezTo>
                    <a:pt x="1670" y="1674"/>
                    <a:pt x="1620" y="1473"/>
                    <a:pt x="1561" y="1270"/>
                  </a:cubicBezTo>
                  <a:cubicBezTo>
                    <a:pt x="1739" y="1135"/>
                    <a:pt x="1907" y="988"/>
                    <a:pt x="2065" y="828"/>
                  </a:cubicBezTo>
                  <a:cubicBezTo>
                    <a:pt x="2108" y="783"/>
                    <a:pt x="2081" y="708"/>
                    <a:pt x="2020" y="702"/>
                  </a:cubicBezTo>
                  <a:cubicBezTo>
                    <a:pt x="1863" y="685"/>
                    <a:pt x="1639" y="673"/>
                    <a:pt x="1374" y="666"/>
                  </a:cubicBezTo>
                  <a:cubicBezTo>
                    <a:pt x="1285" y="409"/>
                    <a:pt x="1195" y="185"/>
                    <a:pt x="1121" y="38"/>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5"/>
            <p:cNvSpPr/>
            <p:nvPr/>
          </p:nvSpPr>
          <p:spPr>
            <a:xfrm rot="-5400000">
              <a:off x="3963516" y="4778440"/>
              <a:ext cx="212798" cy="199995"/>
            </a:xfrm>
            <a:custGeom>
              <a:avLst/>
              <a:gdLst/>
              <a:ahLst/>
              <a:cxnLst/>
              <a:rect l="l" t="t" r="r" b="b"/>
              <a:pathLst>
                <a:path w="1579" h="1484" extrusionOk="0">
                  <a:moveTo>
                    <a:pt x="789" y="0"/>
                  </a:moveTo>
                  <a:cubicBezTo>
                    <a:pt x="733" y="129"/>
                    <a:pt x="672" y="290"/>
                    <a:pt x="610" y="467"/>
                  </a:cubicBezTo>
                  <a:cubicBezTo>
                    <a:pt x="591" y="525"/>
                    <a:pt x="536" y="565"/>
                    <a:pt x="476" y="566"/>
                  </a:cubicBezTo>
                  <a:cubicBezTo>
                    <a:pt x="296" y="569"/>
                    <a:pt x="134" y="576"/>
                    <a:pt x="1" y="587"/>
                  </a:cubicBezTo>
                  <a:cubicBezTo>
                    <a:pt x="110" y="688"/>
                    <a:pt x="238" y="796"/>
                    <a:pt x="375" y="901"/>
                  </a:cubicBezTo>
                  <a:cubicBezTo>
                    <a:pt x="423" y="938"/>
                    <a:pt x="442" y="999"/>
                    <a:pt x="426" y="1057"/>
                  </a:cubicBezTo>
                  <a:cubicBezTo>
                    <a:pt x="385" y="1203"/>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7"/>
                    <a:pt x="1262" y="1484"/>
                  </a:cubicBezTo>
                  <a:cubicBezTo>
                    <a:pt x="1231" y="1345"/>
                    <a:pt x="1195" y="1202"/>
                    <a:pt x="1153" y="1057"/>
                  </a:cubicBezTo>
                  <a:cubicBezTo>
                    <a:pt x="1137" y="999"/>
                    <a:pt x="1158" y="938"/>
                    <a:pt x="1204" y="901"/>
                  </a:cubicBezTo>
                  <a:cubicBezTo>
                    <a:pt x="1341" y="796"/>
                    <a:pt x="1469" y="688"/>
                    <a:pt x="1578" y="585"/>
                  </a:cubicBezTo>
                  <a:cubicBezTo>
                    <a:pt x="1446" y="576"/>
                    <a:pt x="1283" y="569"/>
                    <a:pt x="1104" y="566"/>
                  </a:cubicBezTo>
                  <a:cubicBezTo>
                    <a:pt x="1043" y="565"/>
                    <a:pt x="988" y="525"/>
                    <a:pt x="969" y="467"/>
                  </a:cubicBezTo>
                  <a:lnTo>
                    <a:pt x="967" y="467"/>
                  </a:lnTo>
                  <a:cubicBezTo>
                    <a:pt x="906" y="289"/>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5"/>
            <p:cNvSpPr/>
            <p:nvPr/>
          </p:nvSpPr>
          <p:spPr>
            <a:xfrm rot="-5400000">
              <a:off x="3925646" y="4746635"/>
              <a:ext cx="284090" cy="263740"/>
            </a:xfrm>
            <a:custGeom>
              <a:avLst/>
              <a:gdLst/>
              <a:ahLst/>
              <a:cxnLst/>
              <a:rect l="l" t="t" r="r" b="b"/>
              <a:pathLst>
                <a:path w="2108" h="1957" extrusionOk="0">
                  <a:moveTo>
                    <a:pt x="1054" y="252"/>
                  </a:moveTo>
                  <a:cubicBezTo>
                    <a:pt x="1110" y="381"/>
                    <a:pt x="1171" y="542"/>
                    <a:pt x="1232" y="719"/>
                  </a:cubicBezTo>
                  <a:cubicBezTo>
                    <a:pt x="1252" y="777"/>
                    <a:pt x="1307" y="816"/>
                    <a:pt x="1368" y="818"/>
                  </a:cubicBezTo>
                  <a:cubicBezTo>
                    <a:pt x="1547" y="822"/>
                    <a:pt x="1710" y="829"/>
                    <a:pt x="1842" y="838"/>
                  </a:cubicBezTo>
                  <a:cubicBezTo>
                    <a:pt x="1733" y="939"/>
                    <a:pt x="1605" y="1048"/>
                    <a:pt x="1469" y="1154"/>
                  </a:cubicBezTo>
                  <a:cubicBezTo>
                    <a:pt x="1421" y="1190"/>
                    <a:pt x="1401" y="1251"/>
                    <a:pt x="1418" y="1309"/>
                  </a:cubicBezTo>
                  <a:cubicBezTo>
                    <a:pt x="1459" y="1455"/>
                    <a:pt x="1496" y="1598"/>
                    <a:pt x="1527" y="1736"/>
                  </a:cubicBezTo>
                  <a:cubicBezTo>
                    <a:pt x="1409" y="1670"/>
                    <a:pt x="1278" y="1594"/>
                    <a:pt x="1134" y="1502"/>
                  </a:cubicBezTo>
                  <a:cubicBezTo>
                    <a:pt x="1110" y="1486"/>
                    <a:pt x="1082" y="1478"/>
                    <a:pt x="1054" y="1478"/>
                  </a:cubicBezTo>
                  <a:cubicBezTo>
                    <a:pt x="1026" y="1478"/>
                    <a:pt x="998" y="1486"/>
                    <a:pt x="974" y="1502"/>
                  </a:cubicBezTo>
                  <a:cubicBezTo>
                    <a:pt x="829" y="1594"/>
                    <a:pt x="699" y="1670"/>
                    <a:pt x="581" y="1736"/>
                  </a:cubicBezTo>
                  <a:cubicBezTo>
                    <a:pt x="612" y="1599"/>
                    <a:pt x="649" y="1455"/>
                    <a:pt x="691" y="1309"/>
                  </a:cubicBezTo>
                  <a:cubicBezTo>
                    <a:pt x="707" y="1251"/>
                    <a:pt x="686" y="1190"/>
                    <a:pt x="639" y="1154"/>
                  </a:cubicBezTo>
                  <a:cubicBezTo>
                    <a:pt x="502" y="1048"/>
                    <a:pt x="373" y="941"/>
                    <a:pt x="264" y="838"/>
                  </a:cubicBezTo>
                  <a:cubicBezTo>
                    <a:pt x="398" y="829"/>
                    <a:pt x="561" y="822"/>
                    <a:pt x="740" y="818"/>
                  </a:cubicBezTo>
                  <a:cubicBezTo>
                    <a:pt x="801" y="816"/>
                    <a:pt x="855" y="777"/>
                    <a:pt x="875" y="719"/>
                  </a:cubicBezTo>
                  <a:cubicBezTo>
                    <a:pt x="937" y="542"/>
                    <a:pt x="998" y="381"/>
                    <a:pt x="1054" y="252"/>
                  </a:cubicBezTo>
                  <a:close/>
                  <a:moveTo>
                    <a:pt x="1054" y="0"/>
                  </a:moveTo>
                  <a:cubicBezTo>
                    <a:pt x="1028" y="0"/>
                    <a:pt x="1001" y="14"/>
                    <a:pt x="988" y="41"/>
                  </a:cubicBezTo>
                  <a:cubicBezTo>
                    <a:pt x="914" y="189"/>
                    <a:pt x="823" y="413"/>
                    <a:pt x="737" y="669"/>
                  </a:cubicBezTo>
                  <a:cubicBezTo>
                    <a:pt x="470" y="675"/>
                    <a:pt x="245" y="687"/>
                    <a:pt x="89" y="704"/>
                  </a:cubicBezTo>
                  <a:cubicBezTo>
                    <a:pt x="28" y="711"/>
                    <a:pt x="0" y="785"/>
                    <a:pt x="43" y="830"/>
                  </a:cubicBezTo>
                  <a:cubicBezTo>
                    <a:pt x="200" y="989"/>
                    <a:pt x="369" y="1136"/>
                    <a:pt x="547" y="1270"/>
                  </a:cubicBezTo>
                  <a:cubicBezTo>
                    <a:pt x="488" y="1477"/>
                    <a:pt x="439" y="1678"/>
                    <a:pt x="400" y="1867"/>
                  </a:cubicBezTo>
                  <a:cubicBezTo>
                    <a:pt x="390" y="1916"/>
                    <a:pt x="429" y="1957"/>
                    <a:pt x="474" y="1957"/>
                  </a:cubicBezTo>
                  <a:cubicBezTo>
                    <a:pt x="486" y="1957"/>
                    <a:pt x="498" y="1954"/>
                    <a:pt x="510" y="1947"/>
                  </a:cubicBezTo>
                  <a:lnTo>
                    <a:pt x="561" y="1919"/>
                  </a:lnTo>
                  <a:cubicBezTo>
                    <a:pt x="705" y="1840"/>
                    <a:pt x="867" y="1750"/>
                    <a:pt x="1053" y="1628"/>
                  </a:cubicBezTo>
                  <a:cubicBezTo>
                    <a:pt x="1239" y="1749"/>
                    <a:pt x="1402" y="1838"/>
                    <a:pt x="1548" y="1919"/>
                  </a:cubicBezTo>
                  <a:lnTo>
                    <a:pt x="1599" y="1947"/>
                  </a:lnTo>
                  <a:cubicBezTo>
                    <a:pt x="1611" y="1954"/>
                    <a:pt x="1623" y="1957"/>
                    <a:pt x="1635" y="1957"/>
                  </a:cubicBezTo>
                  <a:cubicBezTo>
                    <a:pt x="1679" y="1957"/>
                    <a:pt x="1718" y="1916"/>
                    <a:pt x="1708" y="1867"/>
                  </a:cubicBezTo>
                  <a:cubicBezTo>
                    <a:pt x="1670" y="1677"/>
                    <a:pt x="1620" y="1476"/>
                    <a:pt x="1561" y="1273"/>
                  </a:cubicBezTo>
                  <a:cubicBezTo>
                    <a:pt x="1739" y="1138"/>
                    <a:pt x="1907" y="989"/>
                    <a:pt x="2065" y="830"/>
                  </a:cubicBezTo>
                  <a:cubicBezTo>
                    <a:pt x="2108" y="785"/>
                    <a:pt x="2081" y="711"/>
                    <a:pt x="2020" y="704"/>
                  </a:cubicBezTo>
                  <a:cubicBezTo>
                    <a:pt x="1864" y="687"/>
                    <a:pt x="1641" y="675"/>
                    <a:pt x="1374" y="669"/>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5"/>
            <p:cNvSpPr/>
            <p:nvPr/>
          </p:nvSpPr>
          <p:spPr>
            <a:xfrm rot="-5400000">
              <a:off x="4299629" y="4778440"/>
              <a:ext cx="212798" cy="199995"/>
            </a:xfrm>
            <a:custGeom>
              <a:avLst/>
              <a:gdLst/>
              <a:ahLst/>
              <a:cxnLst/>
              <a:rect l="l" t="t" r="r" b="b"/>
              <a:pathLst>
                <a:path w="1579" h="1484" extrusionOk="0">
                  <a:moveTo>
                    <a:pt x="789" y="1"/>
                  </a:moveTo>
                  <a:cubicBezTo>
                    <a:pt x="733" y="130"/>
                    <a:pt x="672" y="291"/>
                    <a:pt x="610" y="468"/>
                  </a:cubicBezTo>
                  <a:cubicBezTo>
                    <a:pt x="591" y="526"/>
                    <a:pt x="536" y="565"/>
                    <a:pt x="476" y="567"/>
                  </a:cubicBezTo>
                  <a:cubicBezTo>
                    <a:pt x="296" y="570"/>
                    <a:pt x="134" y="577"/>
                    <a:pt x="1" y="586"/>
                  </a:cubicBezTo>
                  <a:cubicBezTo>
                    <a:pt x="110" y="688"/>
                    <a:pt x="238" y="797"/>
                    <a:pt x="375" y="902"/>
                  </a:cubicBezTo>
                  <a:cubicBezTo>
                    <a:pt x="423" y="938"/>
                    <a:pt x="442" y="1000"/>
                    <a:pt x="426" y="1058"/>
                  </a:cubicBezTo>
                  <a:cubicBezTo>
                    <a:pt x="385" y="1204"/>
                    <a:pt x="348" y="1347"/>
                    <a:pt x="317" y="1484"/>
                  </a:cubicBezTo>
                  <a:cubicBezTo>
                    <a:pt x="435" y="1419"/>
                    <a:pt x="565" y="1343"/>
                    <a:pt x="710" y="1249"/>
                  </a:cubicBezTo>
                  <a:cubicBezTo>
                    <a:pt x="734" y="1234"/>
                    <a:pt x="762" y="1227"/>
                    <a:pt x="790" y="1227"/>
                  </a:cubicBezTo>
                  <a:cubicBezTo>
                    <a:pt x="817" y="1227"/>
                    <a:pt x="845" y="1234"/>
                    <a:pt x="869" y="1249"/>
                  </a:cubicBezTo>
                  <a:cubicBezTo>
                    <a:pt x="1014" y="1343"/>
                    <a:pt x="1145" y="1418"/>
                    <a:pt x="1262" y="1484"/>
                  </a:cubicBezTo>
                  <a:cubicBezTo>
                    <a:pt x="1231" y="1346"/>
                    <a:pt x="1195" y="1203"/>
                    <a:pt x="1153" y="1058"/>
                  </a:cubicBezTo>
                  <a:cubicBezTo>
                    <a:pt x="1137" y="1000"/>
                    <a:pt x="1158" y="939"/>
                    <a:pt x="1204" y="902"/>
                  </a:cubicBezTo>
                  <a:cubicBezTo>
                    <a:pt x="1341" y="797"/>
                    <a:pt x="1469" y="688"/>
                    <a:pt x="1578" y="586"/>
                  </a:cubicBezTo>
                  <a:cubicBezTo>
                    <a:pt x="1445" y="577"/>
                    <a:pt x="1283" y="570"/>
                    <a:pt x="1104" y="567"/>
                  </a:cubicBezTo>
                  <a:cubicBezTo>
                    <a:pt x="1043" y="565"/>
                    <a:pt x="988" y="526"/>
                    <a:pt x="969" y="468"/>
                  </a:cubicBezTo>
                  <a:lnTo>
                    <a:pt x="967" y="468"/>
                  </a:lnTo>
                  <a:cubicBezTo>
                    <a:pt x="906" y="290"/>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5"/>
            <p:cNvSpPr/>
            <p:nvPr/>
          </p:nvSpPr>
          <p:spPr>
            <a:xfrm rot="-5400000">
              <a:off x="4261759" y="4746500"/>
              <a:ext cx="284090" cy="264010"/>
            </a:xfrm>
            <a:custGeom>
              <a:avLst/>
              <a:gdLst/>
              <a:ahLst/>
              <a:cxnLst/>
              <a:rect l="l" t="t" r="r" b="b"/>
              <a:pathLst>
                <a:path w="2108" h="1959" extrusionOk="0">
                  <a:moveTo>
                    <a:pt x="1054" y="255"/>
                  </a:moveTo>
                  <a:cubicBezTo>
                    <a:pt x="1110" y="384"/>
                    <a:pt x="1171" y="545"/>
                    <a:pt x="1232" y="722"/>
                  </a:cubicBezTo>
                  <a:cubicBezTo>
                    <a:pt x="1252" y="780"/>
                    <a:pt x="1307" y="818"/>
                    <a:pt x="1368" y="821"/>
                  </a:cubicBezTo>
                  <a:cubicBezTo>
                    <a:pt x="1547" y="824"/>
                    <a:pt x="1709" y="831"/>
                    <a:pt x="1842" y="840"/>
                  </a:cubicBezTo>
                  <a:cubicBezTo>
                    <a:pt x="1734" y="942"/>
                    <a:pt x="1605" y="1051"/>
                    <a:pt x="1468" y="1156"/>
                  </a:cubicBezTo>
                  <a:lnTo>
                    <a:pt x="1469" y="1156"/>
                  </a:lnTo>
                  <a:cubicBezTo>
                    <a:pt x="1421" y="1193"/>
                    <a:pt x="1401" y="1254"/>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7"/>
                    <a:pt x="699" y="1672"/>
                    <a:pt x="581" y="1738"/>
                  </a:cubicBezTo>
                  <a:cubicBezTo>
                    <a:pt x="612" y="1601"/>
                    <a:pt x="649" y="1458"/>
                    <a:pt x="691" y="1311"/>
                  </a:cubicBezTo>
                  <a:cubicBezTo>
                    <a:pt x="707" y="1254"/>
                    <a:pt x="686" y="1192"/>
                    <a:pt x="639" y="1156"/>
                  </a:cubicBezTo>
                  <a:cubicBezTo>
                    <a:pt x="502" y="1051"/>
                    <a:pt x="373" y="942"/>
                    <a:pt x="264" y="840"/>
                  </a:cubicBezTo>
                  <a:cubicBezTo>
                    <a:pt x="398" y="831"/>
                    <a:pt x="561" y="824"/>
                    <a:pt x="740" y="821"/>
                  </a:cubicBezTo>
                  <a:cubicBezTo>
                    <a:pt x="801" y="819"/>
                    <a:pt x="855" y="780"/>
                    <a:pt x="875" y="722"/>
                  </a:cubicBezTo>
                  <a:cubicBezTo>
                    <a:pt x="937" y="545"/>
                    <a:pt x="998" y="384"/>
                    <a:pt x="1054" y="255"/>
                  </a:cubicBezTo>
                  <a:close/>
                  <a:moveTo>
                    <a:pt x="1054" y="1"/>
                  </a:moveTo>
                  <a:cubicBezTo>
                    <a:pt x="1028" y="1"/>
                    <a:pt x="1001" y="15"/>
                    <a:pt x="988" y="43"/>
                  </a:cubicBezTo>
                  <a:cubicBezTo>
                    <a:pt x="914" y="191"/>
                    <a:pt x="823" y="415"/>
                    <a:pt x="737" y="671"/>
                  </a:cubicBezTo>
                  <a:cubicBezTo>
                    <a:pt x="470" y="677"/>
                    <a:pt x="246" y="688"/>
                    <a:pt x="89" y="706"/>
                  </a:cubicBezTo>
                  <a:cubicBezTo>
                    <a:pt x="27" y="713"/>
                    <a:pt x="0" y="787"/>
                    <a:pt x="43" y="832"/>
                  </a:cubicBezTo>
                  <a:cubicBezTo>
                    <a:pt x="200" y="991"/>
                    <a:pt x="369" y="1137"/>
                    <a:pt x="547" y="1270"/>
                  </a:cubicBezTo>
                  <a:cubicBezTo>
                    <a:pt x="488" y="1479"/>
                    <a:pt x="439" y="1680"/>
                    <a:pt x="400" y="1869"/>
                  </a:cubicBezTo>
                  <a:cubicBezTo>
                    <a:pt x="390" y="1918"/>
                    <a:pt x="429" y="1958"/>
                    <a:pt x="474" y="1958"/>
                  </a:cubicBezTo>
                  <a:cubicBezTo>
                    <a:pt x="486" y="1958"/>
                    <a:pt x="498" y="1955"/>
                    <a:pt x="510" y="1949"/>
                  </a:cubicBezTo>
                  <a:lnTo>
                    <a:pt x="561" y="1921"/>
                  </a:lnTo>
                  <a:cubicBezTo>
                    <a:pt x="705" y="1841"/>
                    <a:pt x="867" y="1752"/>
                    <a:pt x="1053" y="1630"/>
                  </a:cubicBezTo>
                  <a:cubicBezTo>
                    <a:pt x="1239" y="1749"/>
                    <a:pt x="1402" y="1840"/>
                    <a:pt x="1548" y="1921"/>
                  </a:cubicBezTo>
                  <a:lnTo>
                    <a:pt x="1599" y="1949"/>
                  </a:lnTo>
                  <a:cubicBezTo>
                    <a:pt x="1611" y="1955"/>
                    <a:pt x="1623" y="1958"/>
                    <a:pt x="1635" y="1958"/>
                  </a:cubicBezTo>
                  <a:cubicBezTo>
                    <a:pt x="1680" y="1958"/>
                    <a:pt x="1719" y="1918"/>
                    <a:pt x="1708" y="1869"/>
                  </a:cubicBezTo>
                  <a:cubicBezTo>
                    <a:pt x="1670" y="1679"/>
                    <a:pt x="1620" y="1477"/>
                    <a:pt x="1561" y="1274"/>
                  </a:cubicBezTo>
                  <a:cubicBezTo>
                    <a:pt x="1739" y="1139"/>
                    <a:pt x="1907" y="991"/>
                    <a:pt x="2065" y="832"/>
                  </a:cubicBezTo>
                  <a:cubicBezTo>
                    <a:pt x="2108" y="787"/>
                    <a:pt x="2081" y="713"/>
                    <a:pt x="2020" y="706"/>
                  </a:cubicBezTo>
                  <a:cubicBezTo>
                    <a:pt x="1863" y="688"/>
                    <a:pt x="1639" y="677"/>
                    <a:pt x="1374" y="671"/>
                  </a:cubicBezTo>
                  <a:cubicBezTo>
                    <a:pt x="1285" y="413"/>
                    <a:pt x="1195" y="190"/>
                    <a:pt x="1121" y="43"/>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5"/>
            <p:cNvSpPr/>
            <p:nvPr/>
          </p:nvSpPr>
          <p:spPr>
            <a:xfrm rot="-5400000">
              <a:off x="4635809" y="4778373"/>
              <a:ext cx="212798" cy="200130"/>
            </a:xfrm>
            <a:custGeom>
              <a:avLst/>
              <a:gdLst/>
              <a:ahLst/>
              <a:cxnLst/>
              <a:rect l="l" t="t" r="r" b="b"/>
              <a:pathLst>
                <a:path w="1579" h="1485" extrusionOk="0">
                  <a:moveTo>
                    <a:pt x="789" y="1"/>
                  </a:moveTo>
                  <a:cubicBezTo>
                    <a:pt x="733" y="130"/>
                    <a:pt x="672" y="290"/>
                    <a:pt x="610" y="469"/>
                  </a:cubicBezTo>
                  <a:cubicBezTo>
                    <a:pt x="591" y="526"/>
                    <a:pt x="536" y="565"/>
                    <a:pt x="476" y="567"/>
                  </a:cubicBezTo>
                  <a:cubicBezTo>
                    <a:pt x="296" y="571"/>
                    <a:pt x="134" y="578"/>
                    <a:pt x="1" y="587"/>
                  </a:cubicBezTo>
                  <a:cubicBezTo>
                    <a:pt x="110" y="688"/>
                    <a:pt x="238" y="797"/>
                    <a:pt x="375" y="902"/>
                  </a:cubicBezTo>
                  <a:cubicBezTo>
                    <a:pt x="423" y="938"/>
                    <a:pt x="442" y="1000"/>
                    <a:pt x="426" y="1058"/>
                  </a:cubicBezTo>
                  <a:cubicBezTo>
                    <a:pt x="385" y="1204"/>
                    <a:pt x="348" y="1348"/>
                    <a:pt x="317" y="1484"/>
                  </a:cubicBezTo>
                  <a:cubicBezTo>
                    <a:pt x="436" y="1417"/>
                    <a:pt x="566" y="1343"/>
                    <a:pt x="710" y="1250"/>
                  </a:cubicBezTo>
                  <a:cubicBezTo>
                    <a:pt x="734" y="1235"/>
                    <a:pt x="762" y="1227"/>
                    <a:pt x="790" y="1227"/>
                  </a:cubicBezTo>
                  <a:cubicBezTo>
                    <a:pt x="817" y="1227"/>
                    <a:pt x="845" y="1235"/>
                    <a:pt x="869" y="1250"/>
                  </a:cubicBezTo>
                  <a:cubicBezTo>
                    <a:pt x="1014" y="1343"/>
                    <a:pt x="1145" y="1418"/>
                    <a:pt x="1262" y="1484"/>
                  </a:cubicBezTo>
                  <a:cubicBezTo>
                    <a:pt x="1231" y="1347"/>
                    <a:pt x="1195" y="1204"/>
                    <a:pt x="1153" y="1058"/>
                  </a:cubicBezTo>
                  <a:cubicBezTo>
                    <a:pt x="1137" y="1000"/>
                    <a:pt x="1158" y="938"/>
                    <a:pt x="1204" y="902"/>
                  </a:cubicBezTo>
                  <a:cubicBezTo>
                    <a:pt x="1341" y="797"/>
                    <a:pt x="1469" y="689"/>
                    <a:pt x="1578" y="587"/>
                  </a:cubicBezTo>
                  <a:cubicBezTo>
                    <a:pt x="1445" y="578"/>
                    <a:pt x="1283" y="571"/>
                    <a:pt x="1104" y="566"/>
                  </a:cubicBezTo>
                  <a:cubicBezTo>
                    <a:pt x="1043" y="565"/>
                    <a:pt x="988" y="526"/>
                    <a:pt x="969" y="469"/>
                  </a:cubicBezTo>
                  <a:lnTo>
                    <a:pt x="967" y="469"/>
                  </a:lnTo>
                  <a:cubicBezTo>
                    <a:pt x="906" y="290"/>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5"/>
            <p:cNvSpPr/>
            <p:nvPr/>
          </p:nvSpPr>
          <p:spPr>
            <a:xfrm rot="-5400000">
              <a:off x="4598276" y="4746770"/>
              <a:ext cx="284090" cy="263470"/>
            </a:xfrm>
            <a:custGeom>
              <a:avLst/>
              <a:gdLst/>
              <a:ahLst/>
              <a:cxnLst/>
              <a:rect l="l" t="t" r="r" b="b"/>
              <a:pathLst>
                <a:path w="2108" h="1955" extrusionOk="0">
                  <a:moveTo>
                    <a:pt x="1054" y="250"/>
                  </a:moveTo>
                  <a:cubicBezTo>
                    <a:pt x="1110" y="378"/>
                    <a:pt x="1171" y="539"/>
                    <a:pt x="1232" y="718"/>
                  </a:cubicBezTo>
                  <a:cubicBezTo>
                    <a:pt x="1252" y="775"/>
                    <a:pt x="1307" y="814"/>
                    <a:pt x="1368" y="816"/>
                  </a:cubicBezTo>
                  <a:cubicBezTo>
                    <a:pt x="1547" y="820"/>
                    <a:pt x="1709" y="827"/>
                    <a:pt x="1842" y="836"/>
                  </a:cubicBezTo>
                  <a:cubicBezTo>
                    <a:pt x="1734" y="937"/>
                    <a:pt x="1605" y="1046"/>
                    <a:pt x="1469" y="1151"/>
                  </a:cubicBezTo>
                  <a:cubicBezTo>
                    <a:pt x="1421" y="1187"/>
                    <a:pt x="1401" y="1250"/>
                    <a:pt x="1418" y="1307"/>
                  </a:cubicBezTo>
                  <a:cubicBezTo>
                    <a:pt x="1459" y="1452"/>
                    <a:pt x="1496" y="1596"/>
                    <a:pt x="1527" y="1733"/>
                  </a:cubicBezTo>
                  <a:cubicBezTo>
                    <a:pt x="1409" y="1667"/>
                    <a:pt x="1278" y="1592"/>
                    <a:pt x="1134" y="1499"/>
                  </a:cubicBezTo>
                  <a:cubicBezTo>
                    <a:pt x="1110" y="1484"/>
                    <a:pt x="1082" y="1476"/>
                    <a:pt x="1054" y="1476"/>
                  </a:cubicBezTo>
                  <a:cubicBezTo>
                    <a:pt x="1026" y="1476"/>
                    <a:pt x="998" y="1484"/>
                    <a:pt x="974" y="1499"/>
                  </a:cubicBezTo>
                  <a:cubicBezTo>
                    <a:pt x="830" y="1592"/>
                    <a:pt x="701" y="1666"/>
                    <a:pt x="581" y="1733"/>
                  </a:cubicBezTo>
                  <a:cubicBezTo>
                    <a:pt x="612" y="1597"/>
                    <a:pt x="649" y="1453"/>
                    <a:pt x="691" y="1307"/>
                  </a:cubicBezTo>
                  <a:cubicBezTo>
                    <a:pt x="707" y="1249"/>
                    <a:pt x="686" y="1187"/>
                    <a:pt x="639" y="1151"/>
                  </a:cubicBezTo>
                  <a:cubicBezTo>
                    <a:pt x="502" y="1046"/>
                    <a:pt x="373" y="938"/>
                    <a:pt x="264" y="836"/>
                  </a:cubicBezTo>
                  <a:cubicBezTo>
                    <a:pt x="398" y="827"/>
                    <a:pt x="561" y="820"/>
                    <a:pt x="740" y="816"/>
                  </a:cubicBezTo>
                  <a:cubicBezTo>
                    <a:pt x="801" y="814"/>
                    <a:pt x="855" y="775"/>
                    <a:pt x="875" y="718"/>
                  </a:cubicBezTo>
                  <a:cubicBezTo>
                    <a:pt x="937" y="539"/>
                    <a:pt x="998" y="378"/>
                    <a:pt x="1054" y="250"/>
                  </a:cubicBezTo>
                  <a:close/>
                  <a:moveTo>
                    <a:pt x="1055" y="0"/>
                  </a:moveTo>
                  <a:cubicBezTo>
                    <a:pt x="1028" y="0"/>
                    <a:pt x="1001" y="13"/>
                    <a:pt x="988" y="39"/>
                  </a:cubicBezTo>
                  <a:cubicBezTo>
                    <a:pt x="914" y="186"/>
                    <a:pt x="823" y="410"/>
                    <a:pt x="737" y="666"/>
                  </a:cubicBezTo>
                  <a:cubicBezTo>
                    <a:pt x="470" y="672"/>
                    <a:pt x="246" y="684"/>
                    <a:pt x="89" y="702"/>
                  </a:cubicBezTo>
                  <a:cubicBezTo>
                    <a:pt x="28" y="707"/>
                    <a:pt x="0" y="783"/>
                    <a:pt x="43" y="828"/>
                  </a:cubicBezTo>
                  <a:cubicBezTo>
                    <a:pt x="200" y="986"/>
                    <a:pt x="369" y="1133"/>
                    <a:pt x="547" y="1266"/>
                  </a:cubicBezTo>
                  <a:cubicBezTo>
                    <a:pt x="488" y="1474"/>
                    <a:pt x="439" y="1676"/>
                    <a:pt x="400" y="1864"/>
                  </a:cubicBezTo>
                  <a:cubicBezTo>
                    <a:pt x="390" y="1914"/>
                    <a:pt x="430" y="1954"/>
                    <a:pt x="474" y="1954"/>
                  </a:cubicBezTo>
                  <a:cubicBezTo>
                    <a:pt x="486" y="1954"/>
                    <a:pt x="498" y="1951"/>
                    <a:pt x="510" y="1944"/>
                  </a:cubicBezTo>
                  <a:lnTo>
                    <a:pt x="561" y="1917"/>
                  </a:lnTo>
                  <a:cubicBezTo>
                    <a:pt x="697" y="1841"/>
                    <a:pt x="867" y="1747"/>
                    <a:pt x="1053" y="1624"/>
                  </a:cubicBezTo>
                  <a:cubicBezTo>
                    <a:pt x="1241" y="1746"/>
                    <a:pt x="1404" y="1837"/>
                    <a:pt x="1548" y="1917"/>
                  </a:cubicBezTo>
                  <a:lnTo>
                    <a:pt x="1599" y="1944"/>
                  </a:lnTo>
                  <a:cubicBezTo>
                    <a:pt x="1611" y="1951"/>
                    <a:pt x="1623" y="1954"/>
                    <a:pt x="1635" y="1954"/>
                  </a:cubicBezTo>
                  <a:cubicBezTo>
                    <a:pt x="1679" y="1954"/>
                    <a:pt x="1718" y="1914"/>
                    <a:pt x="1708" y="1864"/>
                  </a:cubicBezTo>
                  <a:cubicBezTo>
                    <a:pt x="1670" y="1673"/>
                    <a:pt x="1620" y="1473"/>
                    <a:pt x="1561" y="1270"/>
                  </a:cubicBezTo>
                  <a:cubicBezTo>
                    <a:pt x="1739" y="1135"/>
                    <a:pt x="1907" y="987"/>
                    <a:pt x="2065" y="828"/>
                  </a:cubicBezTo>
                  <a:cubicBezTo>
                    <a:pt x="2108" y="783"/>
                    <a:pt x="2081" y="709"/>
                    <a:pt x="2020" y="702"/>
                  </a:cubicBezTo>
                  <a:cubicBezTo>
                    <a:pt x="1863" y="684"/>
                    <a:pt x="1639" y="673"/>
                    <a:pt x="1374" y="667"/>
                  </a:cubicBezTo>
                  <a:cubicBezTo>
                    <a:pt x="1285" y="408"/>
                    <a:pt x="1195" y="185"/>
                    <a:pt x="1121" y="39"/>
                  </a:cubicBezTo>
                  <a:cubicBezTo>
                    <a:pt x="1108" y="13"/>
                    <a:pt x="1081" y="0"/>
                    <a:pt x="1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5"/>
            <p:cNvSpPr/>
            <p:nvPr/>
          </p:nvSpPr>
          <p:spPr>
            <a:xfrm rot="-5400000">
              <a:off x="4972057" y="4778373"/>
              <a:ext cx="212798" cy="200130"/>
            </a:xfrm>
            <a:custGeom>
              <a:avLst/>
              <a:gdLst/>
              <a:ahLst/>
              <a:cxnLst/>
              <a:rect l="l" t="t" r="r" b="b"/>
              <a:pathLst>
                <a:path w="1579" h="1485" extrusionOk="0">
                  <a:moveTo>
                    <a:pt x="789" y="0"/>
                  </a:moveTo>
                  <a:cubicBezTo>
                    <a:pt x="733" y="129"/>
                    <a:pt x="672" y="290"/>
                    <a:pt x="610" y="468"/>
                  </a:cubicBezTo>
                  <a:cubicBezTo>
                    <a:pt x="591" y="526"/>
                    <a:pt x="536" y="565"/>
                    <a:pt x="476" y="566"/>
                  </a:cubicBezTo>
                  <a:cubicBezTo>
                    <a:pt x="296" y="571"/>
                    <a:pt x="134" y="578"/>
                    <a:pt x="1" y="587"/>
                  </a:cubicBezTo>
                  <a:cubicBezTo>
                    <a:pt x="110" y="688"/>
                    <a:pt x="238" y="797"/>
                    <a:pt x="375" y="901"/>
                  </a:cubicBezTo>
                  <a:cubicBezTo>
                    <a:pt x="423" y="938"/>
                    <a:pt x="442" y="1000"/>
                    <a:pt x="426" y="1058"/>
                  </a:cubicBezTo>
                  <a:cubicBezTo>
                    <a:pt x="385" y="1204"/>
                    <a:pt x="348" y="1348"/>
                    <a:pt x="317" y="1484"/>
                  </a:cubicBezTo>
                  <a:cubicBezTo>
                    <a:pt x="435" y="1418"/>
                    <a:pt x="565" y="1343"/>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3"/>
                    <a:pt x="1153" y="1058"/>
                  </a:cubicBezTo>
                  <a:cubicBezTo>
                    <a:pt x="1137" y="1000"/>
                    <a:pt x="1158" y="938"/>
                    <a:pt x="1204" y="901"/>
                  </a:cubicBezTo>
                  <a:cubicBezTo>
                    <a:pt x="1341" y="797"/>
                    <a:pt x="1469" y="689"/>
                    <a:pt x="1578" y="587"/>
                  </a:cubicBezTo>
                  <a:cubicBezTo>
                    <a:pt x="1446" y="577"/>
                    <a:pt x="1283" y="570"/>
                    <a:pt x="1104" y="566"/>
                  </a:cubicBezTo>
                  <a:cubicBezTo>
                    <a:pt x="1043" y="565"/>
                    <a:pt x="988" y="526"/>
                    <a:pt x="969" y="468"/>
                  </a:cubicBezTo>
                  <a:lnTo>
                    <a:pt x="967" y="468"/>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5"/>
            <p:cNvSpPr/>
            <p:nvPr/>
          </p:nvSpPr>
          <p:spPr>
            <a:xfrm rot="-5400000">
              <a:off x="4934119" y="4746500"/>
              <a:ext cx="284225" cy="263875"/>
            </a:xfrm>
            <a:custGeom>
              <a:avLst/>
              <a:gdLst/>
              <a:ahLst/>
              <a:cxnLst/>
              <a:rect l="l" t="t" r="r" b="b"/>
              <a:pathLst>
                <a:path w="2109" h="1958" extrusionOk="0">
                  <a:moveTo>
                    <a:pt x="1054" y="253"/>
                  </a:moveTo>
                  <a:cubicBezTo>
                    <a:pt x="1110" y="382"/>
                    <a:pt x="1171" y="543"/>
                    <a:pt x="1232" y="721"/>
                  </a:cubicBezTo>
                  <a:cubicBezTo>
                    <a:pt x="1252" y="779"/>
                    <a:pt x="1307" y="818"/>
                    <a:pt x="1368" y="819"/>
                  </a:cubicBezTo>
                  <a:cubicBezTo>
                    <a:pt x="1547" y="823"/>
                    <a:pt x="1710" y="830"/>
                    <a:pt x="1842" y="839"/>
                  </a:cubicBezTo>
                  <a:cubicBezTo>
                    <a:pt x="1733" y="941"/>
                    <a:pt x="1605" y="1050"/>
                    <a:pt x="1469" y="1154"/>
                  </a:cubicBezTo>
                  <a:lnTo>
                    <a:pt x="1469" y="1155"/>
                  </a:lnTo>
                  <a:cubicBezTo>
                    <a:pt x="1421" y="1191"/>
                    <a:pt x="1401" y="1253"/>
                    <a:pt x="1418" y="1311"/>
                  </a:cubicBezTo>
                  <a:cubicBezTo>
                    <a:pt x="1459" y="1456"/>
                    <a:pt x="1496" y="1598"/>
                    <a:pt x="1527" y="1737"/>
                  </a:cubicBezTo>
                  <a:cubicBezTo>
                    <a:pt x="1409" y="1671"/>
                    <a:pt x="1278" y="1596"/>
                    <a:pt x="1134" y="1502"/>
                  </a:cubicBezTo>
                  <a:cubicBezTo>
                    <a:pt x="1110" y="1487"/>
                    <a:pt x="1082" y="1479"/>
                    <a:pt x="1054" y="1479"/>
                  </a:cubicBezTo>
                  <a:cubicBezTo>
                    <a:pt x="1026" y="1479"/>
                    <a:pt x="998" y="1487"/>
                    <a:pt x="974" y="1502"/>
                  </a:cubicBezTo>
                  <a:cubicBezTo>
                    <a:pt x="829" y="1596"/>
                    <a:pt x="699" y="1671"/>
                    <a:pt x="581" y="1737"/>
                  </a:cubicBezTo>
                  <a:cubicBezTo>
                    <a:pt x="612" y="1599"/>
                    <a:pt x="649" y="1457"/>
                    <a:pt x="691" y="1311"/>
                  </a:cubicBezTo>
                  <a:cubicBezTo>
                    <a:pt x="707" y="1253"/>
                    <a:pt x="686" y="1191"/>
                    <a:pt x="639" y="1154"/>
                  </a:cubicBezTo>
                  <a:cubicBezTo>
                    <a:pt x="502" y="1050"/>
                    <a:pt x="373" y="942"/>
                    <a:pt x="264" y="840"/>
                  </a:cubicBezTo>
                  <a:cubicBezTo>
                    <a:pt x="398" y="831"/>
                    <a:pt x="561" y="823"/>
                    <a:pt x="740" y="819"/>
                  </a:cubicBezTo>
                  <a:cubicBezTo>
                    <a:pt x="801" y="818"/>
                    <a:pt x="855" y="779"/>
                    <a:pt x="875" y="721"/>
                  </a:cubicBezTo>
                  <a:cubicBezTo>
                    <a:pt x="937" y="543"/>
                    <a:pt x="998" y="382"/>
                    <a:pt x="1054" y="253"/>
                  </a:cubicBezTo>
                  <a:close/>
                  <a:moveTo>
                    <a:pt x="1054" y="0"/>
                  </a:moveTo>
                  <a:cubicBezTo>
                    <a:pt x="1028" y="0"/>
                    <a:pt x="1001" y="14"/>
                    <a:pt x="988" y="41"/>
                  </a:cubicBezTo>
                  <a:cubicBezTo>
                    <a:pt x="914" y="190"/>
                    <a:pt x="823" y="413"/>
                    <a:pt x="737" y="670"/>
                  </a:cubicBezTo>
                  <a:cubicBezTo>
                    <a:pt x="470" y="675"/>
                    <a:pt x="245" y="687"/>
                    <a:pt x="89" y="704"/>
                  </a:cubicBezTo>
                  <a:cubicBezTo>
                    <a:pt x="27" y="711"/>
                    <a:pt x="0" y="787"/>
                    <a:pt x="43" y="831"/>
                  </a:cubicBezTo>
                  <a:cubicBezTo>
                    <a:pt x="200" y="990"/>
                    <a:pt x="369" y="1137"/>
                    <a:pt x="547" y="1270"/>
                  </a:cubicBezTo>
                  <a:cubicBezTo>
                    <a:pt x="488" y="1478"/>
                    <a:pt x="439" y="1679"/>
                    <a:pt x="400" y="1867"/>
                  </a:cubicBezTo>
                  <a:cubicBezTo>
                    <a:pt x="390" y="1916"/>
                    <a:pt x="430" y="1958"/>
                    <a:pt x="474" y="1958"/>
                  </a:cubicBezTo>
                  <a:cubicBezTo>
                    <a:pt x="486" y="1958"/>
                    <a:pt x="498" y="1955"/>
                    <a:pt x="510" y="1948"/>
                  </a:cubicBezTo>
                  <a:lnTo>
                    <a:pt x="561" y="1919"/>
                  </a:lnTo>
                  <a:cubicBezTo>
                    <a:pt x="705" y="1840"/>
                    <a:pt x="867" y="1750"/>
                    <a:pt x="1053" y="1628"/>
                  </a:cubicBezTo>
                  <a:cubicBezTo>
                    <a:pt x="1239" y="1749"/>
                    <a:pt x="1402" y="1839"/>
                    <a:pt x="1548" y="1919"/>
                  </a:cubicBezTo>
                  <a:lnTo>
                    <a:pt x="1599" y="1948"/>
                  </a:lnTo>
                  <a:cubicBezTo>
                    <a:pt x="1611" y="1955"/>
                    <a:pt x="1623" y="1958"/>
                    <a:pt x="1635" y="1958"/>
                  </a:cubicBezTo>
                  <a:cubicBezTo>
                    <a:pt x="1679" y="1958"/>
                    <a:pt x="1719" y="1916"/>
                    <a:pt x="1708" y="1867"/>
                  </a:cubicBezTo>
                  <a:cubicBezTo>
                    <a:pt x="1670" y="1677"/>
                    <a:pt x="1620" y="1476"/>
                    <a:pt x="1561" y="1274"/>
                  </a:cubicBezTo>
                  <a:cubicBezTo>
                    <a:pt x="1739" y="1138"/>
                    <a:pt x="1907" y="991"/>
                    <a:pt x="2065" y="831"/>
                  </a:cubicBezTo>
                  <a:cubicBezTo>
                    <a:pt x="2109" y="787"/>
                    <a:pt x="2081" y="711"/>
                    <a:pt x="2020" y="704"/>
                  </a:cubicBezTo>
                  <a:cubicBezTo>
                    <a:pt x="1864" y="688"/>
                    <a:pt x="1641" y="675"/>
                    <a:pt x="1374" y="670"/>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5"/>
            <p:cNvSpPr/>
            <p:nvPr/>
          </p:nvSpPr>
          <p:spPr>
            <a:xfrm rot="-5400000">
              <a:off x="5308304" y="4778373"/>
              <a:ext cx="212798" cy="200130"/>
            </a:xfrm>
            <a:custGeom>
              <a:avLst/>
              <a:gdLst/>
              <a:ahLst/>
              <a:cxnLst/>
              <a:rect l="l" t="t" r="r" b="b"/>
              <a:pathLst>
                <a:path w="1579" h="1485" extrusionOk="0">
                  <a:moveTo>
                    <a:pt x="789" y="0"/>
                  </a:moveTo>
                  <a:cubicBezTo>
                    <a:pt x="733" y="129"/>
                    <a:pt x="672" y="290"/>
                    <a:pt x="610" y="467"/>
                  </a:cubicBezTo>
                  <a:cubicBezTo>
                    <a:pt x="591" y="525"/>
                    <a:pt x="536" y="565"/>
                    <a:pt x="476" y="566"/>
                  </a:cubicBezTo>
                  <a:cubicBezTo>
                    <a:pt x="296" y="569"/>
                    <a:pt x="134" y="576"/>
                    <a:pt x="1" y="587"/>
                  </a:cubicBezTo>
                  <a:cubicBezTo>
                    <a:pt x="110" y="688"/>
                    <a:pt x="238" y="797"/>
                    <a:pt x="375" y="901"/>
                  </a:cubicBezTo>
                  <a:cubicBezTo>
                    <a:pt x="423" y="938"/>
                    <a:pt x="442" y="1000"/>
                    <a:pt x="426" y="1058"/>
                  </a:cubicBezTo>
                  <a:cubicBezTo>
                    <a:pt x="385" y="1204"/>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8"/>
                    <a:pt x="1262" y="1484"/>
                  </a:cubicBezTo>
                  <a:cubicBezTo>
                    <a:pt x="1231" y="1346"/>
                    <a:pt x="1195" y="1202"/>
                    <a:pt x="1153" y="1058"/>
                  </a:cubicBezTo>
                  <a:cubicBezTo>
                    <a:pt x="1137" y="1000"/>
                    <a:pt x="1158" y="938"/>
                    <a:pt x="1204" y="902"/>
                  </a:cubicBezTo>
                  <a:cubicBezTo>
                    <a:pt x="1341" y="797"/>
                    <a:pt x="1469" y="688"/>
                    <a:pt x="1578" y="587"/>
                  </a:cubicBezTo>
                  <a:cubicBezTo>
                    <a:pt x="1445" y="576"/>
                    <a:pt x="1283" y="569"/>
                    <a:pt x="1104" y="566"/>
                  </a:cubicBezTo>
                  <a:cubicBezTo>
                    <a:pt x="1043" y="565"/>
                    <a:pt x="988" y="525"/>
                    <a:pt x="969" y="467"/>
                  </a:cubicBezTo>
                  <a:lnTo>
                    <a:pt x="967" y="467"/>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5"/>
            <p:cNvSpPr/>
            <p:nvPr/>
          </p:nvSpPr>
          <p:spPr>
            <a:xfrm rot="-5400000">
              <a:off x="5270434" y="4746568"/>
              <a:ext cx="284090" cy="263875"/>
            </a:xfrm>
            <a:custGeom>
              <a:avLst/>
              <a:gdLst/>
              <a:ahLst/>
              <a:cxnLst/>
              <a:rect l="l" t="t" r="r" b="b"/>
              <a:pathLst>
                <a:path w="2108" h="1958"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0"/>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79"/>
                    <a:pt x="1054" y="1479"/>
                  </a:cubicBezTo>
                  <a:cubicBezTo>
                    <a:pt x="1026" y="1479"/>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8"/>
                    <a:pt x="855" y="780"/>
                    <a:pt x="875" y="722"/>
                  </a:cubicBezTo>
                  <a:cubicBezTo>
                    <a:pt x="937" y="543"/>
                    <a:pt x="998" y="383"/>
                    <a:pt x="1054" y="253"/>
                  </a:cubicBezTo>
                  <a:close/>
                  <a:moveTo>
                    <a:pt x="1054" y="0"/>
                  </a:moveTo>
                  <a:cubicBezTo>
                    <a:pt x="1028" y="0"/>
                    <a:pt x="1001" y="14"/>
                    <a:pt x="988" y="42"/>
                  </a:cubicBezTo>
                  <a:cubicBezTo>
                    <a:pt x="914" y="189"/>
                    <a:pt x="823" y="414"/>
                    <a:pt x="737" y="671"/>
                  </a:cubicBezTo>
                  <a:cubicBezTo>
                    <a:pt x="470" y="675"/>
                    <a:pt x="246" y="688"/>
                    <a:pt x="89" y="705"/>
                  </a:cubicBezTo>
                  <a:cubicBezTo>
                    <a:pt x="28" y="711"/>
                    <a:pt x="0" y="787"/>
                    <a:pt x="43" y="832"/>
                  </a:cubicBezTo>
                  <a:cubicBezTo>
                    <a:pt x="200" y="991"/>
                    <a:pt x="369" y="1137"/>
                    <a:pt x="547" y="1270"/>
                  </a:cubicBezTo>
                  <a:cubicBezTo>
                    <a:pt x="488" y="1477"/>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3"/>
                  </a:cubicBezTo>
                  <a:cubicBezTo>
                    <a:pt x="1739" y="1138"/>
                    <a:pt x="1907" y="991"/>
                    <a:pt x="2065" y="832"/>
                  </a:cubicBezTo>
                  <a:cubicBezTo>
                    <a:pt x="2108" y="787"/>
                    <a:pt x="2081" y="711"/>
                    <a:pt x="2020" y="705"/>
                  </a:cubicBezTo>
                  <a:cubicBezTo>
                    <a:pt x="1863" y="688"/>
                    <a:pt x="1639" y="676"/>
                    <a:pt x="1374" y="671"/>
                  </a:cubicBezTo>
                  <a:cubicBezTo>
                    <a:pt x="1285" y="412"/>
                    <a:pt x="1195" y="188"/>
                    <a:pt x="1121" y="42"/>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5"/>
            <p:cNvSpPr/>
            <p:nvPr/>
          </p:nvSpPr>
          <p:spPr>
            <a:xfrm rot="-5400000">
              <a:off x="5644282" y="4778373"/>
              <a:ext cx="212798" cy="200130"/>
            </a:xfrm>
            <a:custGeom>
              <a:avLst/>
              <a:gdLst/>
              <a:ahLst/>
              <a:cxnLst/>
              <a:rect l="l" t="t" r="r" b="b"/>
              <a:pathLst>
                <a:path w="1579" h="1485" extrusionOk="0">
                  <a:moveTo>
                    <a:pt x="789" y="1"/>
                  </a:moveTo>
                  <a:cubicBezTo>
                    <a:pt x="733" y="131"/>
                    <a:pt x="672" y="291"/>
                    <a:pt x="610" y="469"/>
                  </a:cubicBezTo>
                  <a:cubicBezTo>
                    <a:pt x="591" y="527"/>
                    <a:pt x="536" y="565"/>
                    <a:pt x="476" y="568"/>
                  </a:cubicBezTo>
                  <a:cubicBezTo>
                    <a:pt x="296" y="571"/>
                    <a:pt x="134" y="578"/>
                    <a:pt x="1" y="588"/>
                  </a:cubicBezTo>
                  <a:cubicBezTo>
                    <a:pt x="110" y="690"/>
                    <a:pt x="238" y="799"/>
                    <a:pt x="375" y="903"/>
                  </a:cubicBezTo>
                  <a:cubicBezTo>
                    <a:pt x="423" y="939"/>
                    <a:pt x="442" y="1001"/>
                    <a:pt x="426" y="1058"/>
                  </a:cubicBezTo>
                  <a:cubicBezTo>
                    <a:pt x="385" y="1204"/>
                    <a:pt x="348" y="1348"/>
                    <a:pt x="317" y="1485"/>
                  </a:cubicBezTo>
                  <a:cubicBezTo>
                    <a:pt x="436" y="1418"/>
                    <a:pt x="566" y="1343"/>
                    <a:pt x="710" y="1251"/>
                  </a:cubicBezTo>
                  <a:cubicBezTo>
                    <a:pt x="734" y="1235"/>
                    <a:pt x="762" y="1227"/>
                    <a:pt x="790" y="1227"/>
                  </a:cubicBezTo>
                  <a:cubicBezTo>
                    <a:pt x="817" y="1227"/>
                    <a:pt x="845" y="1235"/>
                    <a:pt x="869" y="1251"/>
                  </a:cubicBezTo>
                  <a:cubicBezTo>
                    <a:pt x="1014" y="1343"/>
                    <a:pt x="1145" y="1419"/>
                    <a:pt x="1262" y="1485"/>
                  </a:cubicBezTo>
                  <a:cubicBezTo>
                    <a:pt x="1231" y="1347"/>
                    <a:pt x="1195" y="1204"/>
                    <a:pt x="1153" y="1058"/>
                  </a:cubicBezTo>
                  <a:cubicBezTo>
                    <a:pt x="1137" y="1001"/>
                    <a:pt x="1158" y="939"/>
                    <a:pt x="1204" y="903"/>
                  </a:cubicBezTo>
                  <a:cubicBezTo>
                    <a:pt x="1341" y="797"/>
                    <a:pt x="1469" y="690"/>
                    <a:pt x="1578" y="588"/>
                  </a:cubicBezTo>
                  <a:cubicBezTo>
                    <a:pt x="1445" y="578"/>
                    <a:pt x="1283" y="571"/>
                    <a:pt x="1104" y="568"/>
                  </a:cubicBezTo>
                  <a:cubicBezTo>
                    <a:pt x="1043" y="565"/>
                    <a:pt x="988" y="527"/>
                    <a:pt x="969" y="469"/>
                  </a:cubicBezTo>
                  <a:lnTo>
                    <a:pt x="967" y="469"/>
                  </a:lnTo>
                  <a:cubicBezTo>
                    <a:pt x="906" y="291"/>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5"/>
            <p:cNvSpPr/>
            <p:nvPr/>
          </p:nvSpPr>
          <p:spPr>
            <a:xfrm rot="-5400000">
              <a:off x="5606749" y="4746770"/>
              <a:ext cx="284090" cy="263470"/>
            </a:xfrm>
            <a:custGeom>
              <a:avLst/>
              <a:gdLst/>
              <a:ahLst/>
              <a:cxnLst/>
              <a:rect l="l" t="t" r="r" b="b"/>
              <a:pathLst>
                <a:path w="2108" h="1955" extrusionOk="0">
                  <a:moveTo>
                    <a:pt x="1054" y="250"/>
                  </a:moveTo>
                  <a:cubicBezTo>
                    <a:pt x="1110" y="379"/>
                    <a:pt x="1171" y="540"/>
                    <a:pt x="1232" y="718"/>
                  </a:cubicBezTo>
                  <a:cubicBezTo>
                    <a:pt x="1252" y="775"/>
                    <a:pt x="1307" y="814"/>
                    <a:pt x="1368" y="817"/>
                  </a:cubicBezTo>
                  <a:cubicBezTo>
                    <a:pt x="1547" y="820"/>
                    <a:pt x="1709" y="827"/>
                    <a:pt x="1842" y="837"/>
                  </a:cubicBezTo>
                  <a:cubicBezTo>
                    <a:pt x="1734" y="937"/>
                    <a:pt x="1605" y="1046"/>
                    <a:pt x="1469" y="1152"/>
                  </a:cubicBezTo>
                  <a:cubicBezTo>
                    <a:pt x="1421" y="1188"/>
                    <a:pt x="1401" y="1250"/>
                    <a:pt x="1418" y="1307"/>
                  </a:cubicBezTo>
                  <a:cubicBezTo>
                    <a:pt x="1459" y="1452"/>
                    <a:pt x="1496" y="1596"/>
                    <a:pt x="1527" y="1734"/>
                  </a:cubicBezTo>
                  <a:cubicBezTo>
                    <a:pt x="1409" y="1668"/>
                    <a:pt x="1278" y="1592"/>
                    <a:pt x="1134" y="1500"/>
                  </a:cubicBezTo>
                  <a:cubicBezTo>
                    <a:pt x="1110" y="1484"/>
                    <a:pt x="1082" y="1476"/>
                    <a:pt x="1054" y="1476"/>
                  </a:cubicBezTo>
                  <a:cubicBezTo>
                    <a:pt x="1026" y="1476"/>
                    <a:pt x="998" y="1484"/>
                    <a:pt x="974" y="1500"/>
                  </a:cubicBezTo>
                  <a:cubicBezTo>
                    <a:pt x="830" y="1592"/>
                    <a:pt x="701" y="1667"/>
                    <a:pt x="581" y="1734"/>
                  </a:cubicBezTo>
                  <a:cubicBezTo>
                    <a:pt x="612" y="1597"/>
                    <a:pt x="649" y="1453"/>
                    <a:pt x="691" y="1307"/>
                  </a:cubicBezTo>
                  <a:cubicBezTo>
                    <a:pt x="707" y="1250"/>
                    <a:pt x="686" y="1188"/>
                    <a:pt x="639" y="1152"/>
                  </a:cubicBezTo>
                  <a:cubicBezTo>
                    <a:pt x="502" y="1046"/>
                    <a:pt x="373" y="939"/>
                    <a:pt x="264" y="837"/>
                  </a:cubicBezTo>
                  <a:cubicBezTo>
                    <a:pt x="398" y="827"/>
                    <a:pt x="561" y="820"/>
                    <a:pt x="740" y="817"/>
                  </a:cubicBezTo>
                  <a:cubicBezTo>
                    <a:pt x="801" y="814"/>
                    <a:pt x="855" y="775"/>
                    <a:pt x="875" y="718"/>
                  </a:cubicBezTo>
                  <a:cubicBezTo>
                    <a:pt x="937" y="540"/>
                    <a:pt x="998" y="380"/>
                    <a:pt x="1054" y="250"/>
                  </a:cubicBezTo>
                  <a:close/>
                  <a:moveTo>
                    <a:pt x="1055" y="1"/>
                  </a:moveTo>
                  <a:cubicBezTo>
                    <a:pt x="1028" y="1"/>
                    <a:pt x="1001" y="13"/>
                    <a:pt x="988" y="39"/>
                  </a:cubicBezTo>
                  <a:cubicBezTo>
                    <a:pt x="914" y="187"/>
                    <a:pt x="823" y="411"/>
                    <a:pt x="737" y="667"/>
                  </a:cubicBezTo>
                  <a:cubicBezTo>
                    <a:pt x="470" y="672"/>
                    <a:pt x="246" y="685"/>
                    <a:pt x="89" y="702"/>
                  </a:cubicBezTo>
                  <a:cubicBezTo>
                    <a:pt x="28" y="709"/>
                    <a:pt x="0" y="783"/>
                    <a:pt x="43" y="828"/>
                  </a:cubicBezTo>
                  <a:cubicBezTo>
                    <a:pt x="200" y="987"/>
                    <a:pt x="369" y="1133"/>
                    <a:pt x="547" y="1267"/>
                  </a:cubicBezTo>
                  <a:cubicBezTo>
                    <a:pt x="488" y="1474"/>
                    <a:pt x="439" y="1676"/>
                    <a:pt x="400" y="1865"/>
                  </a:cubicBezTo>
                  <a:cubicBezTo>
                    <a:pt x="390" y="1914"/>
                    <a:pt x="429" y="1955"/>
                    <a:pt x="474" y="1955"/>
                  </a:cubicBezTo>
                  <a:cubicBezTo>
                    <a:pt x="486" y="1955"/>
                    <a:pt x="498" y="1952"/>
                    <a:pt x="510" y="1945"/>
                  </a:cubicBezTo>
                  <a:lnTo>
                    <a:pt x="561" y="1917"/>
                  </a:lnTo>
                  <a:cubicBezTo>
                    <a:pt x="697" y="1842"/>
                    <a:pt x="867" y="1748"/>
                    <a:pt x="1053" y="1625"/>
                  </a:cubicBezTo>
                  <a:cubicBezTo>
                    <a:pt x="1241" y="1747"/>
                    <a:pt x="1404" y="1837"/>
                    <a:pt x="1548" y="1917"/>
                  </a:cubicBezTo>
                  <a:lnTo>
                    <a:pt x="1599" y="1945"/>
                  </a:lnTo>
                  <a:cubicBezTo>
                    <a:pt x="1609" y="1951"/>
                    <a:pt x="1622" y="1954"/>
                    <a:pt x="1635" y="1954"/>
                  </a:cubicBezTo>
                  <a:cubicBezTo>
                    <a:pt x="1682" y="1954"/>
                    <a:pt x="1718" y="1911"/>
                    <a:pt x="1708" y="1865"/>
                  </a:cubicBezTo>
                  <a:cubicBezTo>
                    <a:pt x="1670" y="1674"/>
                    <a:pt x="1620" y="1473"/>
                    <a:pt x="1561" y="1270"/>
                  </a:cubicBezTo>
                  <a:cubicBezTo>
                    <a:pt x="1739" y="1136"/>
                    <a:pt x="1907" y="987"/>
                    <a:pt x="2065" y="828"/>
                  </a:cubicBezTo>
                  <a:cubicBezTo>
                    <a:pt x="2108" y="783"/>
                    <a:pt x="2081" y="709"/>
                    <a:pt x="2020" y="702"/>
                  </a:cubicBezTo>
                  <a:cubicBezTo>
                    <a:pt x="1863" y="685"/>
                    <a:pt x="1639" y="673"/>
                    <a:pt x="1374" y="667"/>
                  </a:cubicBezTo>
                  <a:cubicBezTo>
                    <a:pt x="1285" y="409"/>
                    <a:pt x="1195" y="185"/>
                    <a:pt x="1121" y="39"/>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5"/>
            <p:cNvSpPr/>
            <p:nvPr/>
          </p:nvSpPr>
          <p:spPr>
            <a:xfrm rot="-5400000">
              <a:off x="5980530" y="4778373"/>
              <a:ext cx="212798" cy="200130"/>
            </a:xfrm>
            <a:custGeom>
              <a:avLst/>
              <a:gdLst/>
              <a:ahLst/>
              <a:cxnLst/>
              <a:rect l="l" t="t" r="r" b="b"/>
              <a:pathLst>
                <a:path w="1579" h="1485" extrusionOk="0">
                  <a:moveTo>
                    <a:pt x="789" y="1"/>
                  </a:moveTo>
                  <a:cubicBezTo>
                    <a:pt x="733" y="129"/>
                    <a:pt x="672" y="291"/>
                    <a:pt x="610" y="469"/>
                  </a:cubicBezTo>
                  <a:cubicBezTo>
                    <a:pt x="591" y="526"/>
                    <a:pt x="536" y="565"/>
                    <a:pt x="476" y="568"/>
                  </a:cubicBezTo>
                  <a:cubicBezTo>
                    <a:pt x="296" y="571"/>
                    <a:pt x="134" y="578"/>
                    <a:pt x="1" y="587"/>
                  </a:cubicBezTo>
                  <a:cubicBezTo>
                    <a:pt x="110" y="688"/>
                    <a:pt x="238" y="798"/>
                    <a:pt x="375" y="903"/>
                  </a:cubicBezTo>
                  <a:cubicBezTo>
                    <a:pt x="423" y="939"/>
                    <a:pt x="442" y="1000"/>
                    <a:pt x="426" y="1058"/>
                  </a:cubicBezTo>
                  <a:cubicBezTo>
                    <a:pt x="385" y="1204"/>
                    <a:pt x="348" y="1348"/>
                    <a:pt x="317" y="1485"/>
                  </a:cubicBezTo>
                  <a:cubicBezTo>
                    <a:pt x="435" y="1419"/>
                    <a:pt x="565" y="1344"/>
                    <a:pt x="710" y="1250"/>
                  </a:cubicBezTo>
                  <a:cubicBezTo>
                    <a:pt x="734" y="1235"/>
                    <a:pt x="762" y="1227"/>
                    <a:pt x="790" y="1227"/>
                  </a:cubicBezTo>
                  <a:cubicBezTo>
                    <a:pt x="817" y="1227"/>
                    <a:pt x="845" y="1235"/>
                    <a:pt x="869" y="1250"/>
                  </a:cubicBezTo>
                  <a:cubicBezTo>
                    <a:pt x="1014" y="1343"/>
                    <a:pt x="1145" y="1419"/>
                    <a:pt x="1262" y="1485"/>
                  </a:cubicBezTo>
                  <a:cubicBezTo>
                    <a:pt x="1231" y="1347"/>
                    <a:pt x="1195" y="1204"/>
                    <a:pt x="1153" y="1058"/>
                  </a:cubicBezTo>
                  <a:cubicBezTo>
                    <a:pt x="1137" y="1000"/>
                    <a:pt x="1158" y="939"/>
                    <a:pt x="1204" y="903"/>
                  </a:cubicBezTo>
                  <a:cubicBezTo>
                    <a:pt x="1341" y="797"/>
                    <a:pt x="1469" y="689"/>
                    <a:pt x="1578" y="587"/>
                  </a:cubicBezTo>
                  <a:cubicBezTo>
                    <a:pt x="1446" y="578"/>
                    <a:pt x="1283" y="571"/>
                    <a:pt x="1104" y="566"/>
                  </a:cubicBezTo>
                  <a:cubicBezTo>
                    <a:pt x="1043" y="565"/>
                    <a:pt x="988" y="526"/>
                    <a:pt x="969" y="469"/>
                  </a:cubicBezTo>
                  <a:lnTo>
                    <a:pt x="967" y="469"/>
                  </a:lnTo>
                  <a:cubicBezTo>
                    <a:pt x="906" y="291"/>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5"/>
            <p:cNvSpPr/>
            <p:nvPr/>
          </p:nvSpPr>
          <p:spPr>
            <a:xfrm rot="-5400000">
              <a:off x="5942727" y="4746500"/>
              <a:ext cx="284090" cy="264010"/>
            </a:xfrm>
            <a:custGeom>
              <a:avLst/>
              <a:gdLst/>
              <a:ahLst/>
              <a:cxnLst/>
              <a:rect l="l" t="t" r="r" b="b"/>
              <a:pathLst>
                <a:path w="2108" h="1959" extrusionOk="0">
                  <a:moveTo>
                    <a:pt x="1054" y="254"/>
                  </a:moveTo>
                  <a:cubicBezTo>
                    <a:pt x="1110" y="382"/>
                    <a:pt x="1171" y="544"/>
                    <a:pt x="1232" y="721"/>
                  </a:cubicBezTo>
                  <a:cubicBezTo>
                    <a:pt x="1252" y="779"/>
                    <a:pt x="1307" y="818"/>
                    <a:pt x="1368" y="819"/>
                  </a:cubicBezTo>
                  <a:cubicBezTo>
                    <a:pt x="1547" y="824"/>
                    <a:pt x="1710" y="831"/>
                    <a:pt x="1842" y="840"/>
                  </a:cubicBezTo>
                  <a:cubicBezTo>
                    <a:pt x="1733" y="941"/>
                    <a:pt x="1605" y="1050"/>
                    <a:pt x="1469" y="1156"/>
                  </a:cubicBezTo>
                  <a:cubicBezTo>
                    <a:pt x="1421" y="1192"/>
                    <a:pt x="1401" y="1253"/>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6"/>
                    <a:pt x="699" y="1672"/>
                    <a:pt x="581" y="1738"/>
                  </a:cubicBezTo>
                  <a:cubicBezTo>
                    <a:pt x="612" y="1601"/>
                    <a:pt x="649" y="1457"/>
                    <a:pt x="691" y="1311"/>
                  </a:cubicBezTo>
                  <a:cubicBezTo>
                    <a:pt x="707" y="1253"/>
                    <a:pt x="686" y="1192"/>
                    <a:pt x="639" y="1156"/>
                  </a:cubicBezTo>
                  <a:cubicBezTo>
                    <a:pt x="502" y="1050"/>
                    <a:pt x="373" y="942"/>
                    <a:pt x="264" y="840"/>
                  </a:cubicBezTo>
                  <a:cubicBezTo>
                    <a:pt x="398" y="831"/>
                    <a:pt x="561" y="824"/>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8"/>
                    <a:pt x="89" y="706"/>
                  </a:cubicBezTo>
                  <a:cubicBezTo>
                    <a:pt x="28" y="712"/>
                    <a:pt x="0" y="787"/>
                    <a:pt x="43" y="831"/>
                  </a:cubicBezTo>
                  <a:cubicBezTo>
                    <a:pt x="200" y="990"/>
                    <a:pt x="369" y="1137"/>
                    <a:pt x="547" y="1270"/>
                  </a:cubicBezTo>
                  <a:cubicBezTo>
                    <a:pt x="488" y="1478"/>
                    <a:pt x="439" y="1680"/>
                    <a:pt x="400" y="1869"/>
                  </a:cubicBezTo>
                  <a:cubicBezTo>
                    <a:pt x="390" y="1918"/>
                    <a:pt x="429" y="1958"/>
                    <a:pt x="474" y="1958"/>
                  </a:cubicBezTo>
                  <a:cubicBezTo>
                    <a:pt x="486" y="1958"/>
                    <a:pt x="498"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8" y="1918"/>
                    <a:pt x="1708" y="1869"/>
                  </a:cubicBezTo>
                  <a:cubicBezTo>
                    <a:pt x="1670" y="1677"/>
                    <a:pt x="1620" y="1477"/>
                    <a:pt x="1561" y="1274"/>
                  </a:cubicBezTo>
                  <a:cubicBezTo>
                    <a:pt x="1739" y="1138"/>
                    <a:pt x="1907" y="991"/>
                    <a:pt x="2065" y="831"/>
                  </a:cubicBezTo>
                  <a:cubicBezTo>
                    <a:pt x="2108" y="787"/>
                    <a:pt x="2081" y="712"/>
                    <a:pt x="2020" y="706"/>
                  </a:cubicBezTo>
                  <a:cubicBezTo>
                    <a:pt x="1864" y="688"/>
                    <a:pt x="1641" y="677"/>
                    <a:pt x="1374" y="671"/>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9" name="Google Shape;2099;p15"/>
          <p:cNvSpPr txBox="1">
            <a:spLocks noGrp="1"/>
          </p:cNvSpPr>
          <p:nvPr>
            <p:ph type="title"/>
          </p:nvPr>
        </p:nvSpPr>
        <p:spPr>
          <a:xfrm>
            <a:off x="5078238" y="1189025"/>
            <a:ext cx="2801700" cy="569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2500"/>
              <a:buNone/>
              <a:defRPr sz="2500">
                <a:solidFill>
                  <a:schemeClr val="accent4"/>
                </a:solidFill>
              </a:defRPr>
            </a:lvl1pPr>
            <a:lvl2pPr lvl="1" algn="ctr" rtl="0">
              <a:spcBef>
                <a:spcPts val="0"/>
              </a:spcBef>
              <a:spcAft>
                <a:spcPts val="0"/>
              </a:spcAft>
              <a:buClr>
                <a:schemeClr val="accent4"/>
              </a:buClr>
              <a:buSzPts val="2500"/>
              <a:buNone/>
              <a:defRPr sz="2500">
                <a:solidFill>
                  <a:schemeClr val="accent4"/>
                </a:solidFill>
              </a:defRPr>
            </a:lvl2pPr>
            <a:lvl3pPr lvl="2" algn="ctr" rtl="0">
              <a:spcBef>
                <a:spcPts val="0"/>
              </a:spcBef>
              <a:spcAft>
                <a:spcPts val="0"/>
              </a:spcAft>
              <a:buClr>
                <a:schemeClr val="accent4"/>
              </a:buClr>
              <a:buSzPts val="2500"/>
              <a:buNone/>
              <a:defRPr sz="2500">
                <a:solidFill>
                  <a:schemeClr val="accent4"/>
                </a:solidFill>
              </a:defRPr>
            </a:lvl3pPr>
            <a:lvl4pPr lvl="3" algn="ctr" rtl="0">
              <a:spcBef>
                <a:spcPts val="0"/>
              </a:spcBef>
              <a:spcAft>
                <a:spcPts val="0"/>
              </a:spcAft>
              <a:buClr>
                <a:schemeClr val="accent4"/>
              </a:buClr>
              <a:buSzPts val="2500"/>
              <a:buNone/>
              <a:defRPr sz="2500">
                <a:solidFill>
                  <a:schemeClr val="accent4"/>
                </a:solidFill>
              </a:defRPr>
            </a:lvl4pPr>
            <a:lvl5pPr lvl="4" algn="ctr" rtl="0">
              <a:spcBef>
                <a:spcPts val="0"/>
              </a:spcBef>
              <a:spcAft>
                <a:spcPts val="0"/>
              </a:spcAft>
              <a:buClr>
                <a:schemeClr val="accent4"/>
              </a:buClr>
              <a:buSzPts val="2500"/>
              <a:buNone/>
              <a:defRPr sz="2500">
                <a:solidFill>
                  <a:schemeClr val="accent4"/>
                </a:solidFill>
              </a:defRPr>
            </a:lvl5pPr>
            <a:lvl6pPr lvl="5" algn="ctr" rtl="0">
              <a:spcBef>
                <a:spcPts val="0"/>
              </a:spcBef>
              <a:spcAft>
                <a:spcPts val="0"/>
              </a:spcAft>
              <a:buClr>
                <a:schemeClr val="accent4"/>
              </a:buClr>
              <a:buSzPts val="2500"/>
              <a:buNone/>
              <a:defRPr sz="2500">
                <a:solidFill>
                  <a:schemeClr val="accent4"/>
                </a:solidFill>
              </a:defRPr>
            </a:lvl6pPr>
            <a:lvl7pPr lvl="6" algn="ctr" rtl="0">
              <a:spcBef>
                <a:spcPts val="0"/>
              </a:spcBef>
              <a:spcAft>
                <a:spcPts val="0"/>
              </a:spcAft>
              <a:buClr>
                <a:schemeClr val="accent4"/>
              </a:buClr>
              <a:buSzPts val="2500"/>
              <a:buNone/>
              <a:defRPr sz="2500">
                <a:solidFill>
                  <a:schemeClr val="accent4"/>
                </a:solidFill>
              </a:defRPr>
            </a:lvl7pPr>
            <a:lvl8pPr lvl="7" algn="ctr" rtl="0">
              <a:spcBef>
                <a:spcPts val="0"/>
              </a:spcBef>
              <a:spcAft>
                <a:spcPts val="0"/>
              </a:spcAft>
              <a:buClr>
                <a:schemeClr val="accent4"/>
              </a:buClr>
              <a:buSzPts val="2500"/>
              <a:buNone/>
              <a:defRPr sz="2500">
                <a:solidFill>
                  <a:schemeClr val="accent4"/>
                </a:solidFill>
              </a:defRPr>
            </a:lvl8pPr>
            <a:lvl9pPr lvl="8" algn="ctr" rtl="0">
              <a:spcBef>
                <a:spcPts val="0"/>
              </a:spcBef>
              <a:spcAft>
                <a:spcPts val="0"/>
              </a:spcAft>
              <a:buClr>
                <a:schemeClr val="accent4"/>
              </a:buClr>
              <a:buSzPts val="2500"/>
              <a:buNone/>
              <a:defRPr sz="2500">
                <a:solidFill>
                  <a:schemeClr val="accent4"/>
                </a:solidFill>
              </a:defRPr>
            </a:lvl9pPr>
          </a:lstStyle>
          <a:p>
            <a:endParaRPr/>
          </a:p>
        </p:txBody>
      </p:sp>
      <p:sp>
        <p:nvSpPr>
          <p:cNvPr id="2100" name="Google Shape;2100;p15"/>
          <p:cNvSpPr txBox="1">
            <a:spLocks noGrp="1"/>
          </p:cNvSpPr>
          <p:nvPr>
            <p:ph type="subTitle" idx="1"/>
          </p:nvPr>
        </p:nvSpPr>
        <p:spPr>
          <a:xfrm>
            <a:off x="5078238" y="1684969"/>
            <a:ext cx="2801700" cy="61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1" name="Google Shape;2101;p15"/>
          <p:cNvSpPr txBox="1">
            <a:spLocks noGrp="1"/>
          </p:cNvSpPr>
          <p:nvPr>
            <p:ph type="title" idx="2"/>
          </p:nvPr>
        </p:nvSpPr>
        <p:spPr>
          <a:xfrm>
            <a:off x="5078238" y="2282766"/>
            <a:ext cx="2798100" cy="569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2500"/>
              <a:buNone/>
              <a:defRPr sz="2500">
                <a:solidFill>
                  <a:schemeClr val="accent4"/>
                </a:solidFill>
              </a:defRPr>
            </a:lvl1pPr>
            <a:lvl2pPr lvl="1" algn="ctr" rtl="0">
              <a:spcBef>
                <a:spcPts val="0"/>
              </a:spcBef>
              <a:spcAft>
                <a:spcPts val="0"/>
              </a:spcAft>
              <a:buClr>
                <a:schemeClr val="accent4"/>
              </a:buClr>
              <a:buSzPts val="2500"/>
              <a:buNone/>
              <a:defRPr sz="2500">
                <a:solidFill>
                  <a:schemeClr val="accent4"/>
                </a:solidFill>
              </a:defRPr>
            </a:lvl2pPr>
            <a:lvl3pPr lvl="2" algn="ctr" rtl="0">
              <a:spcBef>
                <a:spcPts val="0"/>
              </a:spcBef>
              <a:spcAft>
                <a:spcPts val="0"/>
              </a:spcAft>
              <a:buClr>
                <a:schemeClr val="accent4"/>
              </a:buClr>
              <a:buSzPts val="2500"/>
              <a:buNone/>
              <a:defRPr sz="2500">
                <a:solidFill>
                  <a:schemeClr val="accent4"/>
                </a:solidFill>
              </a:defRPr>
            </a:lvl3pPr>
            <a:lvl4pPr lvl="3" algn="ctr" rtl="0">
              <a:spcBef>
                <a:spcPts val="0"/>
              </a:spcBef>
              <a:spcAft>
                <a:spcPts val="0"/>
              </a:spcAft>
              <a:buClr>
                <a:schemeClr val="accent4"/>
              </a:buClr>
              <a:buSzPts val="2500"/>
              <a:buNone/>
              <a:defRPr sz="2500">
                <a:solidFill>
                  <a:schemeClr val="accent4"/>
                </a:solidFill>
              </a:defRPr>
            </a:lvl4pPr>
            <a:lvl5pPr lvl="4" algn="ctr" rtl="0">
              <a:spcBef>
                <a:spcPts val="0"/>
              </a:spcBef>
              <a:spcAft>
                <a:spcPts val="0"/>
              </a:spcAft>
              <a:buClr>
                <a:schemeClr val="accent4"/>
              </a:buClr>
              <a:buSzPts val="2500"/>
              <a:buNone/>
              <a:defRPr sz="2500">
                <a:solidFill>
                  <a:schemeClr val="accent4"/>
                </a:solidFill>
              </a:defRPr>
            </a:lvl5pPr>
            <a:lvl6pPr lvl="5" algn="ctr" rtl="0">
              <a:spcBef>
                <a:spcPts val="0"/>
              </a:spcBef>
              <a:spcAft>
                <a:spcPts val="0"/>
              </a:spcAft>
              <a:buClr>
                <a:schemeClr val="accent4"/>
              </a:buClr>
              <a:buSzPts val="2500"/>
              <a:buNone/>
              <a:defRPr sz="2500">
                <a:solidFill>
                  <a:schemeClr val="accent4"/>
                </a:solidFill>
              </a:defRPr>
            </a:lvl6pPr>
            <a:lvl7pPr lvl="6" algn="ctr" rtl="0">
              <a:spcBef>
                <a:spcPts val="0"/>
              </a:spcBef>
              <a:spcAft>
                <a:spcPts val="0"/>
              </a:spcAft>
              <a:buClr>
                <a:schemeClr val="accent4"/>
              </a:buClr>
              <a:buSzPts val="2500"/>
              <a:buNone/>
              <a:defRPr sz="2500">
                <a:solidFill>
                  <a:schemeClr val="accent4"/>
                </a:solidFill>
              </a:defRPr>
            </a:lvl7pPr>
            <a:lvl8pPr lvl="7" algn="ctr" rtl="0">
              <a:spcBef>
                <a:spcPts val="0"/>
              </a:spcBef>
              <a:spcAft>
                <a:spcPts val="0"/>
              </a:spcAft>
              <a:buClr>
                <a:schemeClr val="accent4"/>
              </a:buClr>
              <a:buSzPts val="2500"/>
              <a:buNone/>
              <a:defRPr sz="2500">
                <a:solidFill>
                  <a:schemeClr val="accent4"/>
                </a:solidFill>
              </a:defRPr>
            </a:lvl8pPr>
            <a:lvl9pPr lvl="8" algn="ctr" rtl="0">
              <a:spcBef>
                <a:spcPts val="0"/>
              </a:spcBef>
              <a:spcAft>
                <a:spcPts val="0"/>
              </a:spcAft>
              <a:buClr>
                <a:schemeClr val="accent4"/>
              </a:buClr>
              <a:buSzPts val="2500"/>
              <a:buNone/>
              <a:defRPr sz="2500">
                <a:solidFill>
                  <a:schemeClr val="accent4"/>
                </a:solidFill>
              </a:defRPr>
            </a:lvl9pPr>
          </a:lstStyle>
          <a:p>
            <a:endParaRPr/>
          </a:p>
        </p:txBody>
      </p:sp>
      <p:sp>
        <p:nvSpPr>
          <p:cNvPr id="2102" name="Google Shape;2102;p15"/>
          <p:cNvSpPr txBox="1">
            <a:spLocks noGrp="1"/>
          </p:cNvSpPr>
          <p:nvPr>
            <p:ph type="subTitle" idx="3"/>
          </p:nvPr>
        </p:nvSpPr>
        <p:spPr>
          <a:xfrm>
            <a:off x="5078238" y="2778710"/>
            <a:ext cx="2798100" cy="61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3" name="Google Shape;2103;p15"/>
          <p:cNvSpPr txBox="1">
            <a:spLocks noGrp="1"/>
          </p:cNvSpPr>
          <p:nvPr>
            <p:ph type="title" idx="4"/>
          </p:nvPr>
        </p:nvSpPr>
        <p:spPr>
          <a:xfrm>
            <a:off x="5078238" y="3376506"/>
            <a:ext cx="2798100" cy="569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2500"/>
              <a:buNone/>
              <a:defRPr sz="2500">
                <a:solidFill>
                  <a:schemeClr val="accent4"/>
                </a:solidFill>
              </a:defRPr>
            </a:lvl1pPr>
            <a:lvl2pPr lvl="1" algn="ctr" rtl="0">
              <a:spcBef>
                <a:spcPts val="0"/>
              </a:spcBef>
              <a:spcAft>
                <a:spcPts val="0"/>
              </a:spcAft>
              <a:buClr>
                <a:schemeClr val="accent4"/>
              </a:buClr>
              <a:buSzPts val="2500"/>
              <a:buNone/>
              <a:defRPr sz="2500">
                <a:solidFill>
                  <a:schemeClr val="accent4"/>
                </a:solidFill>
              </a:defRPr>
            </a:lvl2pPr>
            <a:lvl3pPr lvl="2" algn="ctr" rtl="0">
              <a:spcBef>
                <a:spcPts val="0"/>
              </a:spcBef>
              <a:spcAft>
                <a:spcPts val="0"/>
              </a:spcAft>
              <a:buClr>
                <a:schemeClr val="accent4"/>
              </a:buClr>
              <a:buSzPts val="2500"/>
              <a:buNone/>
              <a:defRPr sz="2500">
                <a:solidFill>
                  <a:schemeClr val="accent4"/>
                </a:solidFill>
              </a:defRPr>
            </a:lvl3pPr>
            <a:lvl4pPr lvl="3" algn="ctr" rtl="0">
              <a:spcBef>
                <a:spcPts val="0"/>
              </a:spcBef>
              <a:spcAft>
                <a:spcPts val="0"/>
              </a:spcAft>
              <a:buClr>
                <a:schemeClr val="accent4"/>
              </a:buClr>
              <a:buSzPts val="2500"/>
              <a:buNone/>
              <a:defRPr sz="2500">
                <a:solidFill>
                  <a:schemeClr val="accent4"/>
                </a:solidFill>
              </a:defRPr>
            </a:lvl4pPr>
            <a:lvl5pPr lvl="4" algn="ctr" rtl="0">
              <a:spcBef>
                <a:spcPts val="0"/>
              </a:spcBef>
              <a:spcAft>
                <a:spcPts val="0"/>
              </a:spcAft>
              <a:buClr>
                <a:schemeClr val="accent4"/>
              </a:buClr>
              <a:buSzPts val="2500"/>
              <a:buNone/>
              <a:defRPr sz="2500">
                <a:solidFill>
                  <a:schemeClr val="accent4"/>
                </a:solidFill>
              </a:defRPr>
            </a:lvl5pPr>
            <a:lvl6pPr lvl="5" algn="ctr" rtl="0">
              <a:spcBef>
                <a:spcPts val="0"/>
              </a:spcBef>
              <a:spcAft>
                <a:spcPts val="0"/>
              </a:spcAft>
              <a:buClr>
                <a:schemeClr val="accent4"/>
              </a:buClr>
              <a:buSzPts val="2500"/>
              <a:buNone/>
              <a:defRPr sz="2500">
                <a:solidFill>
                  <a:schemeClr val="accent4"/>
                </a:solidFill>
              </a:defRPr>
            </a:lvl6pPr>
            <a:lvl7pPr lvl="6" algn="ctr" rtl="0">
              <a:spcBef>
                <a:spcPts val="0"/>
              </a:spcBef>
              <a:spcAft>
                <a:spcPts val="0"/>
              </a:spcAft>
              <a:buClr>
                <a:schemeClr val="accent4"/>
              </a:buClr>
              <a:buSzPts val="2500"/>
              <a:buNone/>
              <a:defRPr sz="2500">
                <a:solidFill>
                  <a:schemeClr val="accent4"/>
                </a:solidFill>
              </a:defRPr>
            </a:lvl7pPr>
            <a:lvl8pPr lvl="7" algn="ctr" rtl="0">
              <a:spcBef>
                <a:spcPts val="0"/>
              </a:spcBef>
              <a:spcAft>
                <a:spcPts val="0"/>
              </a:spcAft>
              <a:buClr>
                <a:schemeClr val="accent4"/>
              </a:buClr>
              <a:buSzPts val="2500"/>
              <a:buNone/>
              <a:defRPr sz="2500">
                <a:solidFill>
                  <a:schemeClr val="accent4"/>
                </a:solidFill>
              </a:defRPr>
            </a:lvl8pPr>
            <a:lvl9pPr lvl="8" algn="ctr" rtl="0">
              <a:spcBef>
                <a:spcPts val="0"/>
              </a:spcBef>
              <a:spcAft>
                <a:spcPts val="0"/>
              </a:spcAft>
              <a:buClr>
                <a:schemeClr val="accent4"/>
              </a:buClr>
              <a:buSzPts val="2500"/>
              <a:buNone/>
              <a:defRPr sz="2500">
                <a:solidFill>
                  <a:schemeClr val="accent4"/>
                </a:solidFill>
              </a:defRPr>
            </a:lvl9pPr>
          </a:lstStyle>
          <a:p>
            <a:endParaRPr/>
          </a:p>
        </p:txBody>
      </p:sp>
      <p:sp>
        <p:nvSpPr>
          <p:cNvPr id="2104" name="Google Shape;2104;p15"/>
          <p:cNvSpPr txBox="1">
            <a:spLocks noGrp="1"/>
          </p:cNvSpPr>
          <p:nvPr>
            <p:ph type="subTitle" idx="5"/>
          </p:nvPr>
        </p:nvSpPr>
        <p:spPr>
          <a:xfrm>
            <a:off x="5078250" y="3872450"/>
            <a:ext cx="2798100" cy="61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5" name="Google Shape;2105;p15"/>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2106"/>
        <p:cNvGrpSpPr/>
        <p:nvPr/>
      </p:nvGrpSpPr>
      <p:grpSpPr>
        <a:xfrm>
          <a:off x="0" y="0"/>
          <a:ext cx="0" cy="0"/>
          <a:chOff x="0" y="0"/>
          <a:chExt cx="0" cy="0"/>
        </a:xfrm>
      </p:grpSpPr>
      <p:grpSp>
        <p:nvGrpSpPr>
          <p:cNvPr id="2107" name="Google Shape;2107;p16"/>
          <p:cNvGrpSpPr/>
          <p:nvPr/>
        </p:nvGrpSpPr>
        <p:grpSpPr>
          <a:xfrm>
            <a:off x="0" y="150"/>
            <a:ext cx="9144300" cy="5143500"/>
            <a:chOff x="0" y="150"/>
            <a:chExt cx="9144300" cy="5143500"/>
          </a:xfrm>
        </p:grpSpPr>
        <p:sp>
          <p:nvSpPr>
            <p:cNvPr id="2108" name="Google Shape;2108;p16"/>
            <p:cNvSpPr/>
            <p:nvPr/>
          </p:nvSpPr>
          <p:spPr>
            <a:xfrm>
              <a:off x="453672" y="1085"/>
              <a:ext cx="436299" cy="414899"/>
            </a:xfrm>
            <a:custGeom>
              <a:avLst/>
              <a:gdLst/>
              <a:ahLst/>
              <a:cxnLst/>
              <a:rect l="l" t="t" r="r" b="b"/>
              <a:pathLst>
                <a:path w="3712" h="3530" extrusionOk="0">
                  <a:moveTo>
                    <a:pt x="1856" y="1"/>
                  </a:moveTo>
                  <a:lnTo>
                    <a:pt x="1321" y="1215"/>
                  </a:lnTo>
                  <a:lnTo>
                    <a:pt x="0" y="1349"/>
                  </a:lnTo>
                  <a:lnTo>
                    <a:pt x="990" y="2232"/>
                  </a:lnTo>
                  <a:lnTo>
                    <a:pt x="709" y="3529"/>
                  </a:lnTo>
                  <a:lnTo>
                    <a:pt x="1856" y="2862"/>
                  </a:lnTo>
                  <a:lnTo>
                    <a:pt x="3003" y="3529"/>
                  </a:lnTo>
                  <a:lnTo>
                    <a:pt x="2721" y="2232"/>
                  </a:lnTo>
                  <a:lnTo>
                    <a:pt x="3711"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6"/>
            <p:cNvSpPr/>
            <p:nvPr/>
          </p:nvSpPr>
          <p:spPr>
            <a:xfrm>
              <a:off x="1127036" y="1085"/>
              <a:ext cx="436299" cy="414899"/>
            </a:xfrm>
            <a:custGeom>
              <a:avLst/>
              <a:gdLst/>
              <a:ahLst/>
              <a:cxnLst/>
              <a:rect l="l" t="t" r="r" b="b"/>
              <a:pathLst>
                <a:path w="3712" h="3530" extrusionOk="0">
                  <a:moveTo>
                    <a:pt x="1857" y="1"/>
                  </a:moveTo>
                  <a:lnTo>
                    <a:pt x="1321" y="1215"/>
                  </a:lnTo>
                  <a:lnTo>
                    <a:pt x="1" y="1349"/>
                  </a:lnTo>
                  <a:lnTo>
                    <a:pt x="991" y="2232"/>
                  </a:lnTo>
                  <a:lnTo>
                    <a:pt x="710" y="3529"/>
                  </a:lnTo>
                  <a:lnTo>
                    <a:pt x="710" y="3529"/>
                  </a:lnTo>
                  <a:lnTo>
                    <a:pt x="1857" y="2862"/>
                  </a:lnTo>
                  <a:lnTo>
                    <a:pt x="3003" y="3529"/>
                  </a:lnTo>
                  <a:lnTo>
                    <a:pt x="2722" y="2232"/>
                  </a:lnTo>
                  <a:lnTo>
                    <a:pt x="3712" y="1349"/>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6"/>
            <p:cNvSpPr/>
            <p:nvPr/>
          </p:nvSpPr>
          <p:spPr>
            <a:xfrm>
              <a:off x="1800635" y="1085"/>
              <a:ext cx="436064" cy="414899"/>
            </a:xfrm>
            <a:custGeom>
              <a:avLst/>
              <a:gdLst/>
              <a:ahLst/>
              <a:cxnLst/>
              <a:rect l="l" t="t" r="r" b="b"/>
              <a:pathLst>
                <a:path w="3710" h="3530" extrusionOk="0">
                  <a:moveTo>
                    <a:pt x="1855" y="1"/>
                  </a:moveTo>
                  <a:lnTo>
                    <a:pt x="1321" y="1215"/>
                  </a:lnTo>
                  <a:lnTo>
                    <a:pt x="0" y="1349"/>
                  </a:lnTo>
                  <a:lnTo>
                    <a:pt x="989" y="2232"/>
                  </a:lnTo>
                  <a:lnTo>
                    <a:pt x="708" y="3529"/>
                  </a:lnTo>
                  <a:lnTo>
                    <a:pt x="708" y="3529"/>
                  </a:lnTo>
                  <a:lnTo>
                    <a:pt x="1855" y="2862"/>
                  </a:lnTo>
                  <a:lnTo>
                    <a:pt x="3002" y="3529"/>
                  </a:lnTo>
                  <a:lnTo>
                    <a:pt x="2720" y="2232"/>
                  </a:lnTo>
                  <a:lnTo>
                    <a:pt x="3710" y="1349"/>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6"/>
            <p:cNvSpPr/>
            <p:nvPr/>
          </p:nvSpPr>
          <p:spPr>
            <a:xfrm>
              <a:off x="116932"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709" y="3530"/>
                  </a:lnTo>
                  <a:lnTo>
                    <a:pt x="1857" y="2861"/>
                  </a:lnTo>
                  <a:lnTo>
                    <a:pt x="3003"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6"/>
            <p:cNvSpPr/>
            <p:nvPr/>
          </p:nvSpPr>
          <p:spPr>
            <a:xfrm>
              <a:off x="790295"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709" y="3530"/>
                  </a:lnTo>
                  <a:lnTo>
                    <a:pt x="1857" y="2861"/>
                  </a:lnTo>
                  <a:lnTo>
                    <a:pt x="3004"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6"/>
            <p:cNvSpPr/>
            <p:nvPr/>
          </p:nvSpPr>
          <p:spPr>
            <a:xfrm>
              <a:off x="1463777" y="522471"/>
              <a:ext cx="436299" cy="415016"/>
            </a:xfrm>
            <a:custGeom>
              <a:avLst/>
              <a:gdLst/>
              <a:ahLst/>
              <a:cxnLst/>
              <a:rect l="l" t="t" r="r" b="b"/>
              <a:pathLst>
                <a:path w="3712" h="3531" extrusionOk="0">
                  <a:moveTo>
                    <a:pt x="1856" y="0"/>
                  </a:moveTo>
                  <a:lnTo>
                    <a:pt x="1322" y="1215"/>
                  </a:lnTo>
                  <a:lnTo>
                    <a:pt x="0" y="1348"/>
                  </a:lnTo>
                  <a:lnTo>
                    <a:pt x="990" y="2233"/>
                  </a:lnTo>
                  <a:lnTo>
                    <a:pt x="710" y="3530"/>
                  </a:lnTo>
                  <a:lnTo>
                    <a:pt x="1856" y="2861"/>
                  </a:lnTo>
                  <a:lnTo>
                    <a:pt x="3003" y="3530"/>
                  </a:lnTo>
                  <a:lnTo>
                    <a:pt x="3003" y="3530"/>
                  </a:lnTo>
                  <a:lnTo>
                    <a:pt x="2721" y="2233"/>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6"/>
            <p:cNvSpPr/>
            <p:nvPr/>
          </p:nvSpPr>
          <p:spPr>
            <a:xfrm>
              <a:off x="2137258"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709" y="3530"/>
                  </a:lnTo>
                  <a:lnTo>
                    <a:pt x="1856" y="2861"/>
                  </a:lnTo>
                  <a:lnTo>
                    <a:pt x="3002" y="3530"/>
                  </a:lnTo>
                  <a:lnTo>
                    <a:pt x="2722" y="2233"/>
                  </a:lnTo>
                  <a:lnTo>
                    <a:pt x="3712" y="1348"/>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6"/>
            <p:cNvSpPr/>
            <p:nvPr/>
          </p:nvSpPr>
          <p:spPr>
            <a:xfrm>
              <a:off x="2810739" y="522471"/>
              <a:ext cx="436182" cy="415016"/>
            </a:xfrm>
            <a:custGeom>
              <a:avLst/>
              <a:gdLst/>
              <a:ahLst/>
              <a:cxnLst/>
              <a:rect l="l" t="t" r="r" b="b"/>
              <a:pathLst>
                <a:path w="3711" h="3531" extrusionOk="0">
                  <a:moveTo>
                    <a:pt x="1855" y="0"/>
                  </a:moveTo>
                  <a:lnTo>
                    <a:pt x="1320" y="1215"/>
                  </a:lnTo>
                  <a:lnTo>
                    <a:pt x="0" y="1348"/>
                  </a:lnTo>
                  <a:lnTo>
                    <a:pt x="990" y="2233"/>
                  </a:lnTo>
                  <a:lnTo>
                    <a:pt x="708" y="3530"/>
                  </a:lnTo>
                  <a:lnTo>
                    <a:pt x="1855" y="2861"/>
                  </a:lnTo>
                  <a:lnTo>
                    <a:pt x="3001"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6"/>
            <p:cNvSpPr/>
            <p:nvPr/>
          </p:nvSpPr>
          <p:spPr>
            <a:xfrm>
              <a:off x="3484102" y="522471"/>
              <a:ext cx="436299" cy="415016"/>
            </a:xfrm>
            <a:custGeom>
              <a:avLst/>
              <a:gdLst/>
              <a:ahLst/>
              <a:cxnLst/>
              <a:rect l="l" t="t" r="r" b="b"/>
              <a:pathLst>
                <a:path w="3712" h="3531" extrusionOk="0">
                  <a:moveTo>
                    <a:pt x="1855" y="0"/>
                  </a:moveTo>
                  <a:lnTo>
                    <a:pt x="1321" y="1215"/>
                  </a:lnTo>
                  <a:lnTo>
                    <a:pt x="0" y="1348"/>
                  </a:lnTo>
                  <a:lnTo>
                    <a:pt x="990" y="2233"/>
                  </a:lnTo>
                  <a:lnTo>
                    <a:pt x="709" y="3530"/>
                  </a:lnTo>
                  <a:lnTo>
                    <a:pt x="1855" y="2861"/>
                  </a:lnTo>
                  <a:lnTo>
                    <a:pt x="3002"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6"/>
            <p:cNvSpPr/>
            <p:nvPr/>
          </p:nvSpPr>
          <p:spPr>
            <a:xfrm>
              <a:off x="4157466"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1857" y="2861"/>
                  </a:lnTo>
                  <a:lnTo>
                    <a:pt x="3003"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6"/>
            <p:cNvSpPr/>
            <p:nvPr/>
          </p:nvSpPr>
          <p:spPr>
            <a:xfrm>
              <a:off x="4830829" y="522471"/>
              <a:ext cx="436299" cy="415016"/>
            </a:xfrm>
            <a:custGeom>
              <a:avLst/>
              <a:gdLst/>
              <a:ahLst/>
              <a:cxnLst/>
              <a:rect l="l" t="t" r="r" b="b"/>
              <a:pathLst>
                <a:path w="3712" h="3531" extrusionOk="0">
                  <a:moveTo>
                    <a:pt x="1857" y="0"/>
                  </a:moveTo>
                  <a:lnTo>
                    <a:pt x="1321" y="1215"/>
                  </a:lnTo>
                  <a:lnTo>
                    <a:pt x="1" y="1348"/>
                  </a:lnTo>
                  <a:lnTo>
                    <a:pt x="991" y="2233"/>
                  </a:lnTo>
                  <a:lnTo>
                    <a:pt x="710" y="3530"/>
                  </a:lnTo>
                  <a:lnTo>
                    <a:pt x="1857" y="2861"/>
                  </a:lnTo>
                  <a:lnTo>
                    <a:pt x="3004"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6"/>
            <p:cNvSpPr/>
            <p:nvPr/>
          </p:nvSpPr>
          <p:spPr>
            <a:xfrm>
              <a:off x="5504310" y="522471"/>
              <a:ext cx="436299" cy="415016"/>
            </a:xfrm>
            <a:custGeom>
              <a:avLst/>
              <a:gdLst/>
              <a:ahLst/>
              <a:cxnLst/>
              <a:rect l="l" t="t" r="r" b="b"/>
              <a:pathLst>
                <a:path w="3712" h="3531" extrusionOk="0">
                  <a:moveTo>
                    <a:pt x="1856" y="0"/>
                  </a:moveTo>
                  <a:lnTo>
                    <a:pt x="1322" y="1215"/>
                  </a:lnTo>
                  <a:lnTo>
                    <a:pt x="0" y="1348"/>
                  </a:lnTo>
                  <a:lnTo>
                    <a:pt x="990" y="2233"/>
                  </a:lnTo>
                  <a:lnTo>
                    <a:pt x="710" y="3530"/>
                  </a:lnTo>
                  <a:lnTo>
                    <a:pt x="1856" y="2861"/>
                  </a:lnTo>
                  <a:lnTo>
                    <a:pt x="3003" y="3530"/>
                  </a:lnTo>
                  <a:lnTo>
                    <a:pt x="2721" y="2233"/>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6"/>
            <p:cNvSpPr/>
            <p:nvPr/>
          </p:nvSpPr>
          <p:spPr>
            <a:xfrm>
              <a:off x="6177791"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1856" y="2861"/>
                  </a:lnTo>
                  <a:lnTo>
                    <a:pt x="3002" y="3530"/>
                  </a:lnTo>
                  <a:lnTo>
                    <a:pt x="2722" y="2233"/>
                  </a:lnTo>
                  <a:lnTo>
                    <a:pt x="3712" y="1348"/>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6"/>
            <p:cNvSpPr/>
            <p:nvPr/>
          </p:nvSpPr>
          <p:spPr>
            <a:xfrm>
              <a:off x="6851155"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1856" y="2861"/>
                  </a:lnTo>
                  <a:lnTo>
                    <a:pt x="3002" y="3530"/>
                  </a:lnTo>
                  <a:lnTo>
                    <a:pt x="2722" y="2233"/>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6"/>
            <p:cNvSpPr/>
            <p:nvPr/>
          </p:nvSpPr>
          <p:spPr>
            <a:xfrm>
              <a:off x="2473998" y="1085"/>
              <a:ext cx="436299" cy="414899"/>
            </a:xfrm>
            <a:custGeom>
              <a:avLst/>
              <a:gdLst/>
              <a:ahLst/>
              <a:cxnLst/>
              <a:rect l="l" t="t" r="r" b="b"/>
              <a:pathLst>
                <a:path w="3712" h="3530" extrusionOk="0">
                  <a:moveTo>
                    <a:pt x="1855" y="1"/>
                  </a:moveTo>
                  <a:lnTo>
                    <a:pt x="1321" y="1215"/>
                  </a:lnTo>
                  <a:lnTo>
                    <a:pt x="0" y="1349"/>
                  </a:lnTo>
                  <a:lnTo>
                    <a:pt x="990" y="2232"/>
                  </a:lnTo>
                  <a:lnTo>
                    <a:pt x="709" y="3529"/>
                  </a:lnTo>
                  <a:lnTo>
                    <a:pt x="1855" y="2862"/>
                  </a:lnTo>
                  <a:lnTo>
                    <a:pt x="3002" y="3529"/>
                  </a:lnTo>
                  <a:lnTo>
                    <a:pt x="2721" y="2232"/>
                  </a:lnTo>
                  <a:lnTo>
                    <a:pt x="3711" y="1349"/>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6"/>
            <p:cNvSpPr/>
            <p:nvPr/>
          </p:nvSpPr>
          <p:spPr>
            <a:xfrm>
              <a:off x="3147362"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2" y="3529"/>
                  </a:lnTo>
                  <a:lnTo>
                    <a:pt x="2722" y="2232"/>
                  </a:lnTo>
                  <a:lnTo>
                    <a:pt x="3712" y="1349"/>
                  </a:lnTo>
                  <a:lnTo>
                    <a:pt x="2391" y="1215"/>
                  </a:lnTo>
                  <a:lnTo>
                    <a:pt x="1856" y="1"/>
                  </a:lnTo>
                  <a:close/>
                  <a:moveTo>
                    <a:pt x="709" y="3529"/>
                  </a:moveTo>
                  <a:lnTo>
                    <a:pt x="709" y="3529"/>
                  </a:lnTo>
                  <a:lnTo>
                    <a:pt x="709"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6"/>
            <p:cNvSpPr/>
            <p:nvPr/>
          </p:nvSpPr>
          <p:spPr>
            <a:xfrm>
              <a:off x="3820725"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4" y="3529"/>
                  </a:lnTo>
                  <a:lnTo>
                    <a:pt x="2722" y="2232"/>
                  </a:lnTo>
                  <a:lnTo>
                    <a:pt x="3712" y="1349"/>
                  </a:lnTo>
                  <a:lnTo>
                    <a:pt x="2391" y="1215"/>
                  </a:lnTo>
                  <a:lnTo>
                    <a:pt x="1856" y="1"/>
                  </a:lnTo>
                  <a:close/>
                  <a:moveTo>
                    <a:pt x="709" y="3529"/>
                  </a:moveTo>
                  <a:lnTo>
                    <a:pt x="709" y="3529"/>
                  </a:lnTo>
                  <a:lnTo>
                    <a:pt x="709" y="3529"/>
                  </a:lnTo>
                  <a:close/>
                  <a:moveTo>
                    <a:pt x="3004" y="3529"/>
                  </a:moveTo>
                  <a:lnTo>
                    <a:pt x="3004" y="3529"/>
                  </a:lnTo>
                  <a:lnTo>
                    <a:pt x="3004"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6"/>
            <p:cNvSpPr/>
            <p:nvPr/>
          </p:nvSpPr>
          <p:spPr>
            <a:xfrm>
              <a:off x="4494206" y="1085"/>
              <a:ext cx="436299" cy="414899"/>
            </a:xfrm>
            <a:custGeom>
              <a:avLst/>
              <a:gdLst/>
              <a:ahLst/>
              <a:cxnLst/>
              <a:rect l="l" t="t" r="r" b="b"/>
              <a:pathLst>
                <a:path w="3712" h="3530" extrusionOk="0">
                  <a:moveTo>
                    <a:pt x="1856" y="1"/>
                  </a:moveTo>
                  <a:lnTo>
                    <a:pt x="1321" y="1215"/>
                  </a:lnTo>
                  <a:lnTo>
                    <a:pt x="0" y="1349"/>
                  </a:lnTo>
                  <a:lnTo>
                    <a:pt x="990" y="2232"/>
                  </a:lnTo>
                  <a:lnTo>
                    <a:pt x="710" y="3529"/>
                  </a:lnTo>
                  <a:lnTo>
                    <a:pt x="1856" y="2862"/>
                  </a:lnTo>
                  <a:lnTo>
                    <a:pt x="3003" y="3529"/>
                  </a:lnTo>
                  <a:lnTo>
                    <a:pt x="2721" y="2232"/>
                  </a:lnTo>
                  <a:lnTo>
                    <a:pt x="3711"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6"/>
            <p:cNvSpPr/>
            <p:nvPr/>
          </p:nvSpPr>
          <p:spPr>
            <a:xfrm>
              <a:off x="5167570" y="1085"/>
              <a:ext cx="436299" cy="414899"/>
            </a:xfrm>
            <a:custGeom>
              <a:avLst/>
              <a:gdLst/>
              <a:ahLst/>
              <a:cxnLst/>
              <a:rect l="l" t="t" r="r" b="b"/>
              <a:pathLst>
                <a:path w="3712" h="3530" extrusionOk="0">
                  <a:moveTo>
                    <a:pt x="1857" y="1"/>
                  </a:moveTo>
                  <a:lnTo>
                    <a:pt x="1321" y="1215"/>
                  </a:lnTo>
                  <a:lnTo>
                    <a:pt x="1" y="1349"/>
                  </a:lnTo>
                  <a:lnTo>
                    <a:pt x="991" y="2232"/>
                  </a:lnTo>
                  <a:lnTo>
                    <a:pt x="710" y="3529"/>
                  </a:lnTo>
                  <a:lnTo>
                    <a:pt x="1857" y="2862"/>
                  </a:lnTo>
                  <a:lnTo>
                    <a:pt x="3003" y="3529"/>
                  </a:lnTo>
                  <a:lnTo>
                    <a:pt x="2721" y="2232"/>
                  </a:lnTo>
                  <a:lnTo>
                    <a:pt x="3712" y="1349"/>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6"/>
            <p:cNvSpPr/>
            <p:nvPr/>
          </p:nvSpPr>
          <p:spPr>
            <a:xfrm>
              <a:off x="5841168" y="1085"/>
              <a:ext cx="436064" cy="414899"/>
            </a:xfrm>
            <a:custGeom>
              <a:avLst/>
              <a:gdLst/>
              <a:ahLst/>
              <a:cxnLst/>
              <a:rect l="l" t="t" r="r" b="b"/>
              <a:pathLst>
                <a:path w="3710" h="3530" extrusionOk="0">
                  <a:moveTo>
                    <a:pt x="1855" y="1"/>
                  </a:moveTo>
                  <a:lnTo>
                    <a:pt x="1320" y="1215"/>
                  </a:lnTo>
                  <a:lnTo>
                    <a:pt x="0" y="1349"/>
                  </a:lnTo>
                  <a:lnTo>
                    <a:pt x="989" y="2232"/>
                  </a:lnTo>
                  <a:lnTo>
                    <a:pt x="708" y="3529"/>
                  </a:lnTo>
                  <a:lnTo>
                    <a:pt x="1855" y="2862"/>
                  </a:lnTo>
                  <a:lnTo>
                    <a:pt x="3001" y="3529"/>
                  </a:lnTo>
                  <a:lnTo>
                    <a:pt x="2721" y="2232"/>
                  </a:lnTo>
                  <a:lnTo>
                    <a:pt x="3710" y="1349"/>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6"/>
            <p:cNvSpPr/>
            <p:nvPr/>
          </p:nvSpPr>
          <p:spPr>
            <a:xfrm>
              <a:off x="6514532" y="1085"/>
              <a:ext cx="436299" cy="414899"/>
            </a:xfrm>
            <a:custGeom>
              <a:avLst/>
              <a:gdLst/>
              <a:ahLst/>
              <a:cxnLst/>
              <a:rect l="l" t="t" r="r" b="b"/>
              <a:pathLst>
                <a:path w="3712" h="3530" extrusionOk="0">
                  <a:moveTo>
                    <a:pt x="1855" y="1"/>
                  </a:moveTo>
                  <a:lnTo>
                    <a:pt x="1321" y="1215"/>
                  </a:lnTo>
                  <a:lnTo>
                    <a:pt x="0" y="1349"/>
                  </a:lnTo>
                  <a:lnTo>
                    <a:pt x="990" y="2232"/>
                  </a:lnTo>
                  <a:lnTo>
                    <a:pt x="709" y="3529"/>
                  </a:lnTo>
                  <a:lnTo>
                    <a:pt x="1855" y="2862"/>
                  </a:lnTo>
                  <a:lnTo>
                    <a:pt x="3002" y="3529"/>
                  </a:lnTo>
                  <a:lnTo>
                    <a:pt x="2721" y="2232"/>
                  </a:lnTo>
                  <a:lnTo>
                    <a:pt x="3711" y="1349"/>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6"/>
            <p:cNvSpPr/>
            <p:nvPr/>
          </p:nvSpPr>
          <p:spPr>
            <a:xfrm>
              <a:off x="219" y="5316"/>
              <a:ext cx="216269" cy="410667"/>
            </a:xfrm>
            <a:custGeom>
              <a:avLst/>
              <a:gdLst/>
              <a:ahLst/>
              <a:cxnLst/>
              <a:rect l="l" t="t" r="r" b="b"/>
              <a:pathLst>
                <a:path w="1840" h="3494" extrusionOk="0">
                  <a:moveTo>
                    <a:pt x="0" y="0"/>
                  </a:moveTo>
                  <a:lnTo>
                    <a:pt x="0" y="2835"/>
                  </a:lnTo>
                  <a:lnTo>
                    <a:pt x="1132" y="3493"/>
                  </a:lnTo>
                  <a:lnTo>
                    <a:pt x="850" y="2196"/>
                  </a:lnTo>
                  <a:lnTo>
                    <a:pt x="1840" y="1313"/>
                  </a:lnTo>
                  <a:lnTo>
                    <a:pt x="520" y="1179"/>
                  </a:lnTo>
                  <a:lnTo>
                    <a:pt x="0"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6"/>
            <p:cNvSpPr/>
            <p:nvPr/>
          </p:nvSpPr>
          <p:spPr>
            <a:xfrm>
              <a:off x="453672" y="1048088"/>
              <a:ext cx="436299" cy="415016"/>
            </a:xfrm>
            <a:custGeom>
              <a:avLst/>
              <a:gdLst/>
              <a:ahLst/>
              <a:cxnLst/>
              <a:rect l="l" t="t" r="r" b="b"/>
              <a:pathLst>
                <a:path w="3712" h="3531" extrusionOk="0">
                  <a:moveTo>
                    <a:pt x="1856" y="1"/>
                  </a:moveTo>
                  <a:lnTo>
                    <a:pt x="1321" y="1216"/>
                  </a:lnTo>
                  <a:lnTo>
                    <a:pt x="0" y="1349"/>
                  </a:lnTo>
                  <a:lnTo>
                    <a:pt x="990" y="2234"/>
                  </a:lnTo>
                  <a:lnTo>
                    <a:pt x="709" y="3531"/>
                  </a:lnTo>
                  <a:lnTo>
                    <a:pt x="709"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6"/>
            <p:cNvSpPr/>
            <p:nvPr/>
          </p:nvSpPr>
          <p:spPr>
            <a:xfrm>
              <a:off x="1127036" y="1048088"/>
              <a:ext cx="436299" cy="415016"/>
            </a:xfrm>
            <a:custGeom>
              <a:avLst/>
              <a:gdLst/>
              <a:ahLst/>
              <a:cxnLst/>
              <a:rect l="l" t="t" r="r" b="b"/>
              <a:pathLst>
                <a:path w="3712" h="3531" extrusionOk="0">
                  <a:moveTo>
                    <a:pt x="1857" y="1"/>
                  </a:moveTo>
                  <a:lnTo>
                    <a:pt x="1321" y="1216"/>
                  </a:lnTo>
                  <a:lnTo>
                    <a:pt x="1" y="1349"/>
                  </a:lnTo>
                  <a:lnTo>
                    <a:pt x="991" y="2234"/>
                  </a:lnTo>
                  <a:lnTo>
                    <a:pt x="710" y="3531"/>
                  </a:lnTo>
                  <a:lnTo>
                    <a:pt x="1857" y="2862"/>
                  </a:lnTo>
                  <a:lnTo>
                    <a:pt x="3003" y="3531"/>
                  </a:lnTo>
                  <a:lnTo>
                    <a:pt x="2722" y="2234"/>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6"/>
            <p:cNvSpPr/>
            <p:nvPr/>
          </p:nvSpPr>
          <p:spPr>
            <a:xfrm>
              <a:off x="1800635" y="1048088"/>
              <a:ext cx="436064" cy="415016"/>
            </a:xfrm>
            <a:custGeom>
              <a:avLst/>
              <a:gdLst/>
              <a:ahLst/>
              <a:cxnLst/>
              <a:rect l="l" t="t" r="r" b="b"/>
              <a:pathLst>
                <a:path w="3710" h="3531" extrusionOk="0">
                  <a:moveTo>
                    <a:pt x="1855" y="1"/>
                  </a:moveTo>
                  <a:lnTo>
                    <a:pt x="1321" y="1216"/>
                  </a:lnTo>
                  <a:lnTo>
                    <a:pt x="0" y="1349"/>
                  </a:lnTo>
                  <a:lnTo>
                    <a:pt x="989" y="2234"/>
                  </a:lnTo>
                  <a:lnTo>
                    <a:pt x="708" y="3531"/>
                  </a:lnTo>
                  <a:lnTo>
                    <a:pt x="1855" y="2862"/>
                  </a:lnTo>
                  <a:lnTo>
                    <a:pt x="3002" y="3531"/>
                  </a:lnTo>
                  <a:lnTo>
                    <a:pt x="2720" y="2234"/>
                  </a:lnTo>
                  <a:lnTo>
                    <a:pt x="3710" y="1349"/>
                  </a:lnTo>
                  <a:lnTo>
                    <a:pt x="2389"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6"/>
            <p:cNvSpPr/>
            <p:nvPr/>
          </p:nvSpPr>
          <p:spPr>
            <a:xfrm>
              <a:off x="116932"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6"/>
            <p:cNvSpPr/>
            <p:nvPr/>
          </p:nvSpPr>
          <p:spPr>
            <a:xfrm>
              <a:off x="790295"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4"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6"/>
            <p:cNvSpPr/>
            <p:nvPr/>
          </p:nvSpPr>
          <p:spPr>
            <a:xfrm>
              <a:off x="1463777" y="1569592"/>
              <a:ext cx="436299" cy="414899"/>
            </a:xfrm>
            <a:custGeom>
              <a:avLst/>
              <a:gdLst/>
              <a:ahLst/>
              <a:cxnLst/>
              <a:rect l="l" t="t" r="r" b="b"/>
              <a:pathLst>
                <a:path w="3712" h="3530" extrusionOk="0">
                  <a:moveTo>
                    <a:pt x="1856" y="0"/>
                  </a:moveTo>
                  <a:lnTo>
                    <a:pt x="1322" y="1215"/>
                  </a:lnTo>
                  <a:lnTo>
                    <a:pt x="0" y="1347"/>
                  </a:lnTo>
                  <a:lnTo>
                    <a:pt x="990" y="2232"/>
                  </a:lnTo>
                  <a:lnTo>
                    <a:pt x="710" y="3529"/>
                  </a:lnTo>
                  <a:lnTo>
                    <a:pt x="1856" y="2860"/>
                  </a:lnTo>
                  <a:lnTo>
                    <a:pt x="3003" y="3529"/>
                  </a:lnTo>
                  <a:lnTo>
                    <a:pt x="3003" y="3529"/>
                  </a:lnTo>
                  <a:lnTo>
                    <a:pt x="2721" y="2232"/>
                  </a:lnTo>
                  <a:lnTo>
                    <a:pt x="3711"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6"/>
            <p:cNvSpPr/>
            <p:nvPr/>
          </p:nvSpPr>
          <p:spPr>
            <a:xfrm>
              <a:off x="2137258"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709" y="3529"/>
                  </a:lnTo>
                  <a:lnTo>
                    <a:pt x="1856" y="2860"/>
                  </a:lnTo>
                  <a:lnTo>
                    <a:pt x="3002" y="3529"/>
                  </a:lnTo>
                  <a:lnTo>
                    <a:pt x="3002" y="3529"/>
                  </a:lnTo>
                  <a:lnTo>
                    <a:pt x="2722" y="2232"/>
                  </a:lnTo>
                  <a:lnTo>
                    <a:pt x="3712" y="1347"/>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6"/>
            <p:cNvSpPr/>
            <p:nvPr/>
          </p:nvSpPr>
          <p:spPr>
            <a:xfrm>
              <a:off x="2810739" y="1569592"/>
              <a:ext cx="436182" cy="414899"/>
            </a:xfrm>
            <a:custGeom>
              <a:avLst/>
              <a:gdLst/>
              <a:ahLst/>
              <a:cxnLst/>
              <a:rect l="l" t="t" r="r" b="b"/>
              <a:pathLst>
                <a:path w="3711" h="3530" extrusionOk="0">
                  <a:moveTo>
                    <a:pt x="1855" y="0"/>
                  </a:moveTo>
                  <a:lnTo>
                    <a:pt x="1320" y="1215"/>
                  </a:lnTo>
                  <a:lnTo>
                    <a:pt x="0" y="1347"/>
                  </a:lnTo>
                  <a:lnTo>
                    <a:pt x="990" y="2232"/>
                  </a:lnTo>
                  <a:lnTo>
                    <a:pt x="708" y="3529"/>
                  </a:lnTo>
                  <a:lnTo>
                    <a:pt x="1855" y="2860"/>
                  </a:lnTo>
                  <a:lnTo>
                    <a:pt x="3001"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6"/>
            <p:cNvSpPr/>
            <p:nvPr/>
          </p:nvSpPr>
          <p:spPr>
            <a:xfrm>
              <a:off x="3484102" y="1569592"/>
              <a:ext cx="436299" cy="414899"/>
            </a:xfrm>
            <a:custGeom>
              <a:avLst/>
              <a:gdLst/>
              <a:ahLst/>
              <a:cxnLst/>
              <a:rect l="l" t="t" r="r" b="b"/>
              <a:pathLst>
                <a:path w="3712" h="3530" extrusionOk="0">
                  <a:moveTo>
                    <a:pt x="1855" y="0"/>
                  </a:moveTo>
                  <a:lnTo>
                    <a:pt x="1321" y="1215"/>
                  </a:lnTo>
                  <a:lnTo>
                    <a:pt x="0" y="1347"/>
                  </a:lnTo>
                  <a:lnTo>
                    <a:pt x="990" y="2232"/>
                  </a:lnTo>
                  <a:lnTo>
                    <a:pt x="709" y="3529"/>
                  </a:lnTo>
                  <a:lnTo>
                    <a:pt x="1855" y="2860"/>
                  </a:lnTo>
                  <a:lnTo>
                    <a:pt x="3002"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6"/>
            <p:cNvSpPr/>
            <p:nvPr/>
          </p:nvSpPr>
          <p:spPr>
            <a:xfrm>
              <a:off x="4157466"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6"/>
            <p:cNvSpPr/>
            <p:nvPr/>
          </p:nvSpPr>
          <p:spPr>
            <a:xfrm>
              <a:off x="4830829" y="1569592"/>
              <a:ext cx="436299" cy="414899"/>
            </a:xfrm>
            <a:custGeom>
              <a:avLst/>
              <a:gdLst/>
              <a:ahLst/>
              <a:cxnLst/>
              <a:rect l="l" t="t" r="r" b="b"/>
              <a:pathLst>
                <a:path w="3712" h="3530" extrusionOk="0">
                  <a:moveTo>
                    <a:pt x="1857" y="0"/>
                  </a:moveTo>
                  <a:lnTo>
                    <a:pt x="1321" y="1215"/>
                  </a:lnTo>
                  <a:lnTo>
                    <a:pt x="1" y="1347"/>
                  </a:lnTo>
                  <a:lnTo>
                    <a:pt x="991" y="2232"/>
                  </a:lnTo>
                  <a:lnTo>
                    <a:pt x="710" y="3529"/>
                  </a:lnTo>
                  <a:lnTo>
                    <a:pt x="1857" y="2860"/>
                  </a:lnTo>
                  <a:lnTo>
                    <a:pt x="3004"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6"/>
            <p:cNvSpPr/>
            <p:nvPr/>
          </p:nvSpPr>
          <p:spPr>
            <a:xfrm>
              <a:off x="5504310" y="1569592"/>
              <a:ext cx="436299" cy="414899"/>
            </a:xfrm>
            <a:custGeom>
              <a:avLst/>
              <a:gdLst/>
              <a:ahLst/>
              <a:cxnLst/>
              <a:rect l="l" t="t" r="r" b="b"/>
              <a:pathLst>
                <a:path w="3712" h="3530" extrusionOk="0">
                  <a:moveTo>
                    <a:pt x="1856" y="0"/>
                  </a:moveTo>
                  <a:lnTo>
                    <a:pt x="1322" y="1215"/>
                  </a:lnTo>
                  <a:lnTo>
                    <a:pt x="0" y="1347"/>
                  </a:lnTo>
                  <a:lnTo>
                    <a:pt x="990" y="2232"/>
                  </a:lnTo>
                  <a:lnTo>
                    <a:pt x="710" y="3529"/>
                  </a:lnTo>
                  <a:lnTo>
                    <a:pt x="1856" y="2860"/>
                  </a:lnTo>
                  <a:lnTo>
                    <a:pt x="3003" y="3529"/>
                  </a:lnTo>
                  <a:lnTo>
                    <a:pt x="2721" y="2232"/>
                  </a:lnTo>
                  <a:lnTo>
                    <a:pt x="3711"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6"/>
            <p:cNvSpPr/>
            <p:nvPr/>
          </p:nvSpPr>
          <p:spPr>
            <a:xfrm>
              <a:off x="6177791"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1856" y="2860"/>
                  </a:lnTo>
                  <a:lnTo>
                    <a:pt x="3002" y="3529"/>
                  </a:lnTo>
                  <a:lnTo>
                    <a:pt x="2722" y="2232"/>
                  </a:lnTo>
                  <a:lnTo>
                    <a:pt x="3712" y="1347"/>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6"/>
            <p:cNvSpPr/>
            <p:nvPr/>
          </p:nvSpPr>
          <p:spPr>
            <a:xfrm>
              <a:off x="6851155"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1856" y="2860"/>
                  </a:lnTo>
                  <a:lnTo>
                    <a:pt x="3002" y="3529"/>
                  </a:lnTo>
                  <a:lnTo>
                    <a:pt x="2722" y="2232"/>
                  </a:lnTo>
                  <a:lnTo>
                    <a:pt x="3712"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6"/>
            <p:cNvSpPr/>
            <p:nvPr/>
          </p:nvSpPr>
          <p:spPr>
            <a:xfrm>
              <a:off x="2473998" y="1048088"/>
              <a:ext cx="436299" cy="415016"/>
            </a:xfrm>
            <a:custGeom>
              <a:avLst/>
              <a:gdLst/>
              <a:ahLst/>
              <a:cxnLst/>
              <a:rect l="l" t="t" r="r" b="b"/>
              <a:pathLst>
                <a:path w="3712" h="3531" extrusionOk="0">
                  <a:moveTo>
                    <a:pt x="1855" y="1"/>
                  </a:moveTo>
                  <a:lnTo>
                    <a:pt x="1321" y="1216"/>
                  </a:lnTo>
                  <a:lnTo>
                    <a:pt x="0" y="1349"/>
                  </a:lnTo>
                  <a:lnTo>
                    <a:pt x="990" y="2234"/>
                  </a:lnTo>
                  <a:lnTo>
                    <a:pt x="709" y="3531"/>
                  </a:lnTo>
                  <a:lnTo>
                    <a:pt x="1855" y="2862"/>
                  </a:lnTo>
                  <a:lnTo>
                    <a:pt x="3002" y="3531"/>
                  </a:lnTo>
                  <a:lnTo>
                    <a:pt x="2721" y="2234"/>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6"/>
            <p:cNvSpPr/>
            <p:nvPr/>
          </p:nvSpPr>
          <p:spPr>
            <a:xfrm>
              <a:off x="3147362"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2"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6"/>
            <p:cNvSpPr/>
            <p:nvPr/>
          </p:nvSpPr>
          <p:spPr>
            <a:xfrm>
              <a:off x="3820725"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4"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6"/>
            <p:cNvSpPr/>
            <p:nvPr/>
          </p:nvSpPr>
          <p:spPr>
            <a:xfrm>
              <a:off x="4494206" y="1048088"/>
              <a:ext cx="436299" cy="415016"/>
            </a:xfrm>
            <a:custGeom>
              <a:avLst/>
              <a:gdLst/>
              <a:ahLst/>
              <a:cxnLst/>
              <a:rect l="l" t="t" r="r" b="b"/>
              <a:pathLst>
                <a:path w="3712" h="3531" extrusionOk="0">
                  <a:moveTo>
                    <a:pt x="1856" y="1"/>
                  </a:moveTo>
                  <a:lnTo>
                    <a:pt x="1321" y="1216"/>
                  </a:lnTo>
                  <a:lnTo>
                    <a:pt x="0" y="1349"/>
                  </a:lnTo>
                  <a:lnTo>
                    <a:pt x="990" y="2234"/>
                  </a:lnTo>
                  <a:lnTo>
                    <a:pt x="710"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6"/>
            <p:cNvSpPr/>
            <p:nvPr/>
          </p:nvSpPr>
          <p:spPr>
            <a:xfrm>
              <a:off x="5167570" y="1048088"/>
              <a:ext cx="436299" cy="415016"/>
            </a:xfrm>
            <a:custGeom>
              <a:avLst/>
              <a:gdLst/>
              <a:ahLst/>
              <a:cxnLst/>
              <a:rect l="l" t="t" r="r" b="b"/>
              <a:pathLst>
                <a:path w="3712" h="3531" extrusionOk="0">
                  <a:moveTo>
                    <a:pt x="1857" y="1"/>
                  </a:moveTo>
                  <a:lnTo>
                    <a:pt x="1321" y="1216"/>
                  </a:lnTo>
                  <a:lnTo>
                    <a:pt x="1" y="1349"/>
                  </a:lnTo>
                  <a:lnTo>
                    <a:pt x="991" y="2234"/>
                  </a:lnTo>
                  <a:lnTo>
                    <a:pt x="710" y="3531"/>
                  </a:lnTo>
                  <a:lnTo>
                    <a:pt x="1857" y="2862"/>
                  </a:lnTo>
                  <a:lnTo>
                    <a:pt x="3003" y="3531"/>
                  </a:lnTo>
                  <a:lnTo>
                    <a:pt x="2721" y="2234"/>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6"/>
            <p:cNvSpPr/>
            <p:nvPr/>
          </p:nvSpPr>
          <p:spPr>
            <a:xfrm>
              <a:off x="5841168" y="1048088"/>
              <a:ext cx="436064" cy="415016"/>
            </a:xfrm>
            <a:custGeom>
              <a:avLst/>
              <a:gdLst/>
              <a:ahLst/>
              <a:cxnLst/>
              <a:rect l="l" t="t" r="r" b="b"/>
              <a:pathLst>
                <a:path w="3710" h="3531" extrusionOk="0">
                  <a:moveTo>
                    <a:pt x="1855" y="1"/>
                  </a:moveTo>
                  <a:lnTo>
                    <a:pt x="1320" y="1216"/>
                  </a:lnTo>
                  <a:lnTo>
                    <a:pt x="0" y="1349"/>
                  </a:lnTo>
                  <a:lnTo>
                    <a:pt x="989" y="2234"/>
                  </a:lnTo>
                  <a:lnTo>
                    <a:pt x="708" y="3531"/>
                  </a:lnTo>
                  <a:lnTo>
                    <a:pt x="1855" y="2862"/>
                  </a:lnTo>
                  <a:lnTo>
                    <a:pt x="3001" y="3531"/>
                  </a:lnTo>
                  <a:lnTo>
                    <a:pt x="2721" y="2234"/>
                  </a:lnTo>
                  <a:lnTo>
                    <a:pt x="3710" y="1349"/>
                  </a:lnTo>
                  <a:lnTo>
                    <a:pt x="2389"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6"/>
            <p:cNvSpPr/>
            <p:nvPr/>
          </p:nvSpPr>
          <p:spPr>
            <a:xfrm>
              <a:off x="6514532" y="1048088"/>
              <a:ext cx="436299" cy="415016"/>
            </a:xfrm>
            <a:custGeom>
              <a:avLst/>
              <a:gdLst/>
              <a:ahLst/>
              <a:cxnLst/>
              <a:rect l="l" t="t" r="r" b="b"/>
              <a:pathLst>
                <a:path w="3712" h="3531" extrusionOk="0">
                  <a:moveTo>
                    <a:pt x="1855" y="1"/>
                  </a:moveTo>
                  <a:lnTo>
                    <a:pt x="1321" y="1216"/>
                  </a:lnTo>
                  <a:lnTo>
                    <a:pt x="0" y="1349"/>
                  </a:lnTo>
                  <a:lnTo>
                    <a:pt x="990" y="2234"/>
                  </a:lnTo>
                  <a:lnTo>
                    <a:pt x="709" y="3531"/>
                  </a:lnTo>
                  <a:lnTo>
                    <a:pt x="1855" y="2862"/>
                  </a:lnTo>
                  <a:lnTo>
                    <a:pt x="3002" y="3531"/>
                  </a:lnTo>
                  <a:lnTo>
                    <a:pt x="2721" y="2234"/>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6"/>
            <p:cNvSpPr/>
            <p:nvPr/>
          </p:nvSpPr>
          <p:spPr>
            <a:xfrm>
              <a:off x="219" y="1052320"/>
              <a:ext cx="216269" cy="410785"/>
            </a:xfrm>
            <a:custGeom>
              <a:avLst/>
              <a:gdLst/>
              <a:ahLst/>
              <a:cxnLst/>
              <a:rect l="l" t="t" r="r" b="b"/>
              <a:pathLst>
                <a:path w="1840" h="3495" extrusionOk="0">
                  <a:moveTo>
                    <a:pt x="0" y="1"/>
                  </a:moveTo>
                  <a:lnTo>
                    <a:pt x="0" y="2835"/>
                  </a:lnTo>
                  <a:lnTo>
                    <a:pt x="1132" y="3495"/>
                  </a:lnTo>
                  <a:lnTo>
                    <a:pt x="850" y="2198"/>
                  </a:lnTo>
                  <a:lnTo>
                    <a:pt x="1840" y="1313"/>
                  </a:lnTo>
                  <a:lnTo>
                    <a:pt x="520" y="1180"/>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6"/>
            <p:cNvSpPr/>
            <p:nvPr/>
          </p:nvSpPr>
          <p:spPr>
            <a:xfrm>
              <a:off x="453672" y="2095209"/>
              <a:ext cx="436299" cy="414899"/>
            </a:xfrm>
            <a:custGeom>
              <a:avLst/>
              <a:gdLst/>
              <a:ahLst/>
              <a:cxnLst/>
              <a:rect l="l" t="t" r="r" b="b"/>
              <a:pathLst>
                <a:path w="3712" h="3530" extrusionOk="0">
                  <a:moveTo>
                    <a:pt x="1856" y="1"/>
                  </a:moveTo>
                  <a:lnTo>
                    <a:pt x="1321" y="1215"/>
                  </a:lnTo>
                  <a:lnTo>
                    <a:pt x="0" y="1348"/>
                  </a:lnTo>
                  <a:lnTo>
                    <a:pt x="990" y="2233"/>
                  </a:lnTo>
                  <a:lnTo>
                    <a:pt x="709"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6"/>
            <p:cNvSpPr/>
            <p:nvPr/>
          </p:nvSpPr>
          <p:spPr>
            <a:xfrm>
              <a:off x="1127036" y="2095209"/>
              <a:ext cx="436299" cy="414899"/>
            </a:xfrm>
            <a:custGeom>
              <a:avLst/>
              <a:gdLst/>
              <a:ahLst/>
              <a:cxnLst/>
              <a:rect l="l" t="t" r="r" b="b"/>
              <a:pathLst>
                <a:path w="3712" h="3530" extrusionOk="0">
                  <a:moveTo>
                    <a:pt x="1857" y="1"/>
                  </a:moveTo>
                  <a:lnTo>
                    <a:pt x="1321" y="1215"/>
                  </a:lnTo>
                  <a:lnTo>
                    <a:pt x="1" y="1348"/>
                  </a:lnTo>
                  <a:lnTo>
                    <a:pt x="991" y="2233"/>
                  </a:lnTo>
                  <a:lnTo>
                    <a:pt x="710" y="3530"/>
                  </a:lnTo>
                  <a:lnTo>
                    <a:pt x="1857" y="2861"/>
                  </a:lnTo>
                  <a:lnTo>
                    <a:pt x="3003" y="3530"/>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6"/>
            <p:cNvSpPr/>
            <p:nvPr/>
          </p:nvSpPr>
          <p:spPr>
            <a:xfrm>
              <a:off x="1800635" y="2095209"/>
              <a:ext cx="436064" cy="414899"/>
            </a:xfrm>
            <a:custGeom>
              <a:avLst/>
              <a:gdLst/>
              <a:ahLst/>
              <a:cxnLst/>
              <a:rect l="l" t="t" r="r" b="b"/>
              <a:pathLst>
                <a:path w="3710" h="3530" extrusionOk="0">
                  <a:moveTo>
                    <a:pt x="1855" y="1"/>
                  </a:moveTo>
                  <a:lnTo>
                    <a:pt x="1321" y="1215"/>
                  </a:lnTo>
                  <a:lnTo>
                    <a:pt x="0" y="1348"/>
                  </a:lnTo>
                  <a:lnTo>
                    <a:pt x="989" y="2233"/>
                  </a:lnTo>
                  <a:lnTo>
                    <a:pt x="708" y="3530"/>
                  </a:lnTo>
                  <a:lnTo>
                    <a:pt x="708" y="3530"/>
                  </a:lnTo>
                  <a:lnTo>
                    <a:pt x="1855" y="2861"/>
                  </a:lnTo>
                  <a:lnTo>
                    <a:pt x="3002" y="3530"/>
                  </a:lnTo>
                  <a:lnTo>
                    <a:pt x="3002" y="3530"/>
                  </a:lnTo>
                  <a:lnTo>
                    <a:pt x="2720" y="2233"/>
                  </a:lnTo>
                  <a:lnTo>
                    <a:pt x="3710" y="1348"/>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6"/>
            <p:cNvSpPr/>
            <p:nvPr/>
          </p:nvSpPr>
          <p:spPr>
            <a:xfrm>
              <a:off x="116932"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6"/>
            <p:cNvSpPr/>
            <p:nvPr/>
          </p:nvSpPr>
          <p:spPr>
            <a:xfrm>
              <a:off x="790295"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4"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6"/>
            <p:cNvSpPr/>
            <p:nvPr/>
          </p:nvSpPr>
          <p:spPr>
            <a:xfrm>
              <a:off x="1463777" y="2616595"/>
              <a:ext cx="436299" cy="414899"/>
            </a:xfrm>
            <a:custGeom>
              <a:avLst/>
              <a:gdLst/>
              <a:ahLst/>
              <a:cxnLst/>
              <a:rect l="l" t="t" r="r" b="b"/>
              <a:pathLst>
                <a:path w="3712" h="3530" extrusionOk="0">
                  <a:moveTo>
                    <a:pt x="1856" y="0"/>
                  </a:moveTo>
                  <a:lnTo>
                    <a:pt x="1322" y="1215"/>
                  </a:lnTo>
                  <a:lnTo>
                    <a:pt x="0" y="1349"/>
                  </a:lnTo>
                  <a:lnTo>
                    <a:pt x="990" y="2232"/>
                  </a:lnTo>
                  <a:lnTo>
                    <a:pt x="710" y="3529"/>
                  </a:lnTo>
                  <a:lnTo>
                    <a:pt x="1856" y="2862"/>
                  </a:lnTo>
                  <a:lnTo>
                    <a:pt x="3003" y="3529"/>
                  </a:lnTo>
                  <a:lnTo>
                    <a:pt x="2721" y="2232"/>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6"/>
            <p:cNvSpPr/>
            <p:nvPr/>
          </p:nvSpPr>
          <p:spPr>
            <a:xfrm>
              <a:off x="2137258"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709" y="3529"/>
                  </a:lnTo>
                  <a:lnTo>
                    <a:pt x="1856" y="2862"/>
                  </a:lnTo>
                  <a:lnTo>
                    <a:pt x="3002" y="3529"/>
                  </a:lnTo>
                  <a:lnTo>
                    <a:pt x="2722" y="2232"/>
                  </a:lnTo>
                  <a:lnTo>
                    <a:pt x="3712" y="1349"/>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6"/>
            <p:cNvSpPr/>
            <p:nvPr/>
          </p:nvSpPr>
          <p:spPr>
            <a:xfrm>
              <a:off x="2810739" y="2616595"/>
              <a:ext cx="436182" cy="414899"/>
            </a:xfrm>
            <a:custGeom>
              <a:avLst/>
              <a:gdLst/>
              <a:ahLst/>
              <a:cxnLst/>
              <a:rect l="l" t="t" r="r" b="b"/>
              <a:pathLst>
                <a:path w="3711" h="3530" extrusionOk="0">
                  <a:moveTo>
                    <a:pt x="1855" y="0"/>
                  </a:moveTo>
                  <a:lnTo>
                    <a:pt x="1320" y="1215"/>
                  </a:lnTo>
                  <a:lnTo>
                    <a:pt x="0" y="1349"/>
                  </a:lnTo>
                  <a:lnTo>
                    <a:pt x="990" y="2232"/>
                  </a:lnTo>
                  <a:lnTo>
                    <a:pt x="708" y="3529"/>
                  </a:lnTo>
                  <a:lnTo>
                    <a:pt x="1855" y="2862"/>
                  </a:lnTo>
                  <a:lnTo>
                    <a:pt x="3001"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6"/>
            <p:cNvSpPr/>
            <p:nvPr/>
          </p:nvSpPr>
          <p:spPr>
            <a:xfrm>
              <a:off x="3484102" y="2616595"/>
              <a:ext cx="436299" cy="414899"/>
            </a:xfrm>
            <a:custGeom>
              <a:avLst/>
              <a:gdLst/>
              <a:ahLst/>
              <a:cxnLst/>
              <a:rect l="l" t="t" r="r" b="b"/>
              <a:pathLst>
                <a:path w="3712" h="3530" extrusionOk="0">
                  <a:moveTo>
                    <a:pt x="1855" y="0"/>
                  </a:moveTo>
                  <a:lnTo>
                    <a:pt x="1321" y="1215"/>
                  </a:lnTo>
                  <a:lnTo>
                    <a:pt x="0" y="1349"/>
                  </a:lnTo>
                  <a:lnTo>
                    <a:pt x="990" y="2232"/>
                  </a:lnTo>
                  <a:lnTo>
                    <a:pt x="709" y="3529"/>
                  </a:lnTo>
                  <a:lnTo>
                    <a:pt x="1855" y="2862"/>
                  </a:lnTo>
                  <a:lnTo>
                    <a:pt x="3002"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6"/>
            <p:cNvSpPr/>
            <p:nvPr/>
          </p:nvSpPr>
          <p:spPr>
            <a:xfrm>
              <a:off x="4157466"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6"/>
            <p:cNvSpPr/>
            <p:nvPr/>
          </p:nvSpPr>
          <p:spPr>
            <a:xfrm>
              <a:off x="4830829" y="2616595"/>
              <a:ext cx="436299" cy="414899"/>
            </a:xfrm>
            <a:custGeom>
              <a:avLst/>
              <a:gdLst/>
              <a:ahLst/>
              <a:cxnLst/>
              <a:rect l="l" t="t" r="r" b="b"/>
              <a:pathLst>
                <a:path w="3712" h="3530" extrusionOk="0">
                  <a:moveTo>
                    <a:pt x="1857" y="0"/>
                  </a:moveTo>
                  <a:lnTo>
                    <a:pt x="1321" y="1215"/>
                  </a:lnTo>
                  <a:lnTo>
                    <a:pt x="1" y="1349"/>
                  </a:lnTo>
                  <a:lnTo>
                    <a:pt x="991" y="2232"/>
                  </a:lnTo>
                  <a:lnTo>
                    <a:pt x="710" y="3529"/>
                  </a:lnTo>
                  <a:lnTo>
                    <a:pt x="1857" y="2862"/>
                  </a:lnTo>
                  <a:lnTo>
                    <a:pt x="3004" y="3529"/>
                  </a:lnTo>
                  <a:lnTo>
                    <a:pt x="3004"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6"/>
            <p:cNvSpPr/>
            <p:nvPr/>
          </p:nvSpPr>
          <p:spPr>
            <a:xfrm>
              <a:off x="5504310" y="2616595"/>
              <a:ext cx="436299" cy="414899"/>
            </a:xfrm>
            <a:custGeom>
              <a:avLst/>
              <a:gdLst/>
              <a:ahLst/>
              <a:cxnLst/>
              <a:rect l="l" t="t" r="r" b="b"/>
              <a:pathLst>
                <a:path w="3712" h="3530" extrusionOk="0">
                  <a:moveTo>
                    <a:pt x="1856" y="0"/>
                  </a:moveTo>
                  <a:lnTo>
                    <a:pt x="1322" y="1215"/>
                  </a:lnTo>
                  <a:lnTo>
                    <a:pt x="0" y="1349"/>
                  </a:lnTo>
                  <a:lnTo>
                    <a:pt x="990" y="2232"/>
                  </a:lnTo>
                  <a:lnTo>
                    <a:pt x="710" y="3529"/>
                  </a:lnTo>
                  <a:lnTo>
                    <a:pt x="1856" y="2862"/>
                  </a:lnTo>
                  <a:lnTo>
                    <a:pt x="3003" y="3529"/>
                  </a:lnTo>
                  <a:lnTo>
                    <a:pt x="2721" y="2232"/>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6"/>
            <p:cNvSpPr/>
            <p:nvPr/>
          </p:nvSpPr>
          <p:spPr>
            <a:xfrm>
              <a:off x="6177791"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1856" y="2862"/>
                  </a:lnTo>
                  <a:lnTo>
                    <a:pt x="3002" y="3529"/>
                  </a:lnTo>
                  <a:lnTo>
                    <a:pt x="2722" y="2232"/>
                  </a:lnTo>
                  <a:lnTo>
                    <a:pt x="3712" y="1349"/>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6"/>
            <p:cNvSpPr/>
            <p:nvPr/>
          </p:nvSpPr>
          <p:spPr>
            <a:xfrm>
              <a:off x="6851155"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709" y="3529"/>
                  </a:lnTo>
                  <a:lnTo>
                    <a:pt x="1856" y="2862"/>
                  </a:lnTo>
                  <a:lnTo>
                    <a:pt x="3002" y="3529"/>
                  </a:lnTo>
                  <a:lnTo>
                    <a:pt x="2722" y="2232"/>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6"/>
            <p:cNvSpPr/>
            <p:nvPr/>
          </p:nvSpPr>
          <p:spPr>
            <a:xfrm>
              <a:off x="2473998" y="2095209"/>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6"/>
            <p:cNvSpPr/>
            <p:nvPr/>
          </p:nvSpPr>
          <p:spPr>
            <a:xfrm>
              <a:off x="3147362"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6"/>
            <p:cNvSpPr/>
            <p:nvPr/>
          </p:nvSpPr>
          <p:spPr>
            <a:xfrm>
              <a:off x="3820725"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4"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6"/>
            <p:cNvSpPr/>
            <p:nvPr/>
          </p:nvSpPr>
          <p:spPr>
            <a:xfrm>
              <a:off x="4494206" y="2095209"/>
              <a:ext cx="436299" cy="414899"/>
            </a:xfrm>
            <a:custGeom>
              <a:avLst/>
              <a:gdLst/>
              <a:ahLst/>
              <a:cxnLst/>
              <a:rect l="l" t="t" r="r" b="b"/>
              <a:pathLst>
                <a:path w="3712" h="3530" extrusionOk="0">
                  <a:moveTo>
                    <a:pt x="1856" y="1"/>
                  </a:moveTo>
                  <a:lnTo>
                    <a:pt x="1321"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6"/>
            <p:cNvSpPr/>
            <p:nvPr/>
          </p:nvSpPr>
          <p:spPr>
            <a:xfrm>
              <a:off x="5167570" y="2095209"/>
              <a:ext cx="436299" cy="414899"/>
            </a:xfrm>
            <a:custGeom>
              <a:avLst/>
              <a:gdLst/>
              <a:ahLst/>
              <a:cxnLst/>
              <a:rect l="l" t="t" r="r" b="b"/>
              <a:pathLst>
                <a:path w="3712" h="3530" extrusionOk="0">
                  <a:moveTo>
                    <a:pt x="1857" y="1"/>
                  </a:moveTo>
                  <a:lnTo>
                    <a:pt x="1321" y="1215"/>
                  </a:lnTo>
                  <a:lnTo>
                    <a:pt x="1" y="1348"/>
                  </a:lnTo>
                  <a:lnTo>
                    <a:pt x="991" y="2233"/>
                  </a:lnTo>
                  <a:lnTo>
                    <a:pt x="710" y="3530"/>
                  </a:lnTo>
                  <a:lnTo>
                    <a:pt x="710" y="3530"/>
                  </a:lnTo>
                  <a:lnTo>
                    <a:pt x="1857" y="2861"/>
                  </a:lnTo>
                  <a:lnTo>
                    <a:pt x="3003" y="3530"/>
                  </a:lnTo>
                  <a:lnTo>
                    <a:pt x="2721"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6"/>
            <p:cNvSpPr/>
            <p:nvPr/>
          </p:nvSpPr>
          <p:spPr>
            <a:xfrm>
              <a:off x="5841168" y="2095209"/>
              <a:ext cx="436064" cy="414899"/>
            </a:xfrm>
            <a:custGeom>
              <a:avLst/>
              <a:gdLst/>
              <a:ahLst/>
              <a:cxnLst/>
              <a:rect l="l" t="t" r="r" b="b"/>
              <a:pathLst>
                <a:path w="3710" h="3530" extrusionOk="0">
                  <a:moveTo>
                    <a:pt x="1855" y="1"/>
                  </a:moveTo>
                  <a:lnTo>
                    <a:pt x="1320" y="1215"/>
                  </a:lnTo>
                  <a:lnTo>
                    <a:pt x="0" y="1348"/>
                  </a:lnTo>
                  <a:lnTo>
                    <a:pt x="989" y="2233"/>
                  </a:lnTo>
                  <a:lnTo>
                    <a:pt x="708" y="3530"/>
                  </a:lnTo>
                  <a:lnTo>
                    <a:pt x="708" y="3530"/>
                  </a:lnTo>
                  <a:lnTo>
                    <a:pt x="1855" y="2861"/>
                  </a:lnTo>
                  <a:lnTo>
                    <a:pt x="3001" y="3530"/>
                  </a:lnTo>
                  <a:lnTo>
                    <a:pt x="3001" y="3530"/>
                  </a:lnTo>
                  <a:lnTo>
                    <a:pt x="2721" y="2233"/>
                  </a:lnTo>
                  <a:lnTo>
                    <a:pt x="3710" y="1348"/>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6"/>
            <p:cNvSpPr/>
            <p:nvPr/>
          </p:nvSpPr>
          <p:spPr>
            <a:xfrm>
              <a:off x="6514532" y="2095209"/>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6"/>
            <p:cNvSpPr/>
            <p:nvPr/>
          </p:nvSpPr>
          <p:spPr>
            <a:xfrm>
              <a:off x="219" y="2099323"/>
              <a:ext cx="216269" cy="410785"/>
            </a:xfrm>
            <a:custGeom>
              <a:avLst/>
              <a:gdLst/>
              <a:ahLst/>
              <a:cxnLst/>
              <a:rect l="l" t="t" r="r" b="b"/>
              <a:pathLst>
                <a:path w="1840" h="3495" extrusionOk="0">
                  <a:moveTo>
                    <a:pt x="0" y="1"/>
                  </a:moveTo>
                  <a:lnTo>
                    <a:pt x="0" y="2835"/>
                  </a:lnTo>
                  <a:lnTo>
                    <a:pt x="1132" y="3495"/>
                  </a:lnTo>
                  <a:lnTo>
                    <a:pt x="850" y="2198"/>
                  </a:lnTo>
                  <a:lnTo>
                    <a:pt x="1840" y="1313"/>
                  </a:lnTo>
                  <a:lnTo>
                    <a:pt x="520" y="1180"/>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6"/>
            <p:cNvSpPr/>
            <p:nvPr/>
          </p:nvSpPr>
          <p:spPr>
            <a:xfrm>
              <a:off x="453672" y="3142330"/>
              <a:ext cx="436299" cy="414899"/>
            </a:xfrm>
            <a:custGeom>
              <a:avLst/>
              <a:gdLst/>
              <a:ahLst/>
              <a:cxnLst/>
              <a:rect l="l" t="t" r="r" b="b"/>
              <a:pathLst>
                <a:path w="3712" h="3530" extrusionOk="0">
                  <a:moveTo>
                    <a:pt x="1856" y="0"/>
                  </a:moveTo>
                  <a:lnTo>
                    <a:pt x="1321" y="1215"/>
                  </a:lnTo>
                  <a:lnTo>
                    <a:pt x="0" y="1348"/>
                  </a:lnTo>
                  <a:lnTo>
                    <a:pt x="990" y="2232"/>
                  </a:lnTo>
                  <a:lnTo>
                    <a:pt x="709" y="3529"/>
                  </a:lnTo>
                  <a:lnTo>
                    <a:pt x="709" y="3529"/>
                  </a:lnTo>
                  <a:lnTo>
                    <a:pt x="1856" y="2861"/>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6"/>
            <p:cNvSpPr/>
            <p:nvPr/>
          </p:nvSpPr>
          <p:spPr>
            <a:xfrm>
              <a:off x="1127036" y="3142330"/>
              <a:ext cx="436299" cy="414899"/>
            </a:xfrm>
            <a:custGeom>
              <a:avLst/>
              <a:gdLst/>
              <a:ahLst/>
              <a:cxnLst/>
              <a:rect l="l" t="t" r="r" b="b"/>
              <a:pathLst>
                <a:path w="3712" h="3530" extrusionOk="0">
                  <a:moveTo>
                    <a:pt x="1857" y="0"/>
                  </a:moveTo>
                  <a:lnTo>
                    <a:pt x="1321" y="1215"/>
                  </a:lnTo>
                  <a:lnTo>
                    <a:pt x="1" y="1348"/>
                  </a:lnTo>
                  <a:lnTo>
                    <a:pt x="991" y="2232"/>
                  </a:lnTo>
                  <a:lnTo>
                    <a:pt x="710" y="3529"/>
                  </a:lnTo>
                  <a:lnTo>
                    <a:pt x="1857" y="2861"/>
                  </a:lnTo>
                  <a:lnTo>
                    <a:pt x="3003" y="3529"/>
                  </a:lnTo>
                  <a:lnTo>
                    <a:pt x="2722" y="2232"/>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6"/>
            <p:cNvSpPr/>
            <p:nvPr/>
          </p:nvSpPr>
          <p:spPr>
            <a:xfrm>
              <a:off x="1800635" y="3142330"/>
              <a:ext cx="436064" cy="414899"/>
            </a:xfrm>
            <a:custGeom>
              <a:avLst/>
              <a:gdLst/>
              <a:ahLst/>
              <a:cxnLst/>
              <a:rect l="l" t="t" r="r" b="b"/>
              <a:pathLst>
                <a:path w="3710" h="3530" extrusionOk="0">
                  <a:moveTo>
                    <a:pt x="1855" y="0"/>
                  </a:moveTo>
                  <a:lnTo>
                    <a:pt x="1321" y="1215"/>
                  </a:lnTo>
                  <a:lnTo>
                    <a:pt x="0" y="1348"/>
                  </a:lnTo>
                  <a:lnTo>
                    <a:pt x="989" y="2232"/>
                  </a:lnTo>
                  <a:lnTo>
                    <a:pt x="708" y="3529"/>
                  </a:lnTo>
                  <a:lnTo>
                    <a:pt x="1855" y="2861"/>
                  </a:lnTo>
                  <a:lnTo>
                    <a:pt x="3002" y="3529"/>
                  </a:lnTo>
                  <a:lnTo>
                    <a:pt x="2720" y="2232"/>
                  </a:lnTo>
                  <a:lnTo>
                    <a:pt x="3710" y="1348"/>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6"/>
            <p:cNvSpPr/>
            <p:nvPr/>
          </p:nvSpPr>
          <p:spPr>
            <a:xfrm>
              <a:off x="2473998" y="3142330"/>
              <a:ext cx="436299" cy="414899"/>
            </a:xfrm>
            <a:custGeom>
              <a:avLst/>
              <a:gdLst/>
              <a:ahLst/>
              <a:cxnLst/>
              <a:rect l="l" t="t" r="r" b="b"/>
              <a:pathLst>
                <a:path w="3712" h="3530" extrusionOk="0">
                  <a:moveTo>
                    <a:pt x="1855" y="0"/>
                  </a:moveTo>
                  <a:lnTo>
                    <a:pt x="1321" y="1215"/>
                  </a:lnTo>
                  <a:lnTo>
                    <a:pt x="0" y="1348"/>
                  </a:lnTo>
                  <a:lnTo>
                    <a:pt x="990" y="2232"/>
                  </a:lnTo>
                  <a:lnTo>
                    <a:pt x="709" y="3529"/>
                  </a:lnTo>
                  <a:lnTo>
                    <a:pt x="709" y="3529"/>
                  </a:lnTo>
                  <a:lnTo>
                    <a:pt x="1855" y="2861"/>
                  </a:lnTo>
                  <a:lnTo>
                    <a:pt x="3002" y="3529"/>
                  </a:lnTo>
                  <a:lnTo>
                    <a:pt x="2721" y="2232"/>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6"/>
            <p:cNvSpPr/>
            <p:nvPr/>
          </p:nvSpPr>
          <p:spPr>
            <a:xfrm>
              <a:off x="3147362"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2"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6"/>
            <p:cNvSpPr/>
            <p:nvPr/>
          </p:nvSpPr>
          <p:spPr>
            <a:xfrm>
              <a:off x="3820725"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4" y="3529"/>
                  </a:lnTo>
                  <a:lnTo>
                    <a:pt x="3004"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6"/>
            <p:cNvSpPr/>
            <p:nvPr/>
          </p:nvSpPr>
          <p:spPr>
            <a:xfrm>
              <a:off x="4494206" y="3142330"/>
              <a:ext cx="436299" cy="414899"/>
            </a:xfrm>
            <a:custGeom>
              <a:avLst/>
              <a:gdLst/>
              <a:ahLst/>
              <a:cxnLst/>
              <a:rect l="l" t="t" r="r" b="b"/>
              <a:pathLst>
                <a:path w="3712" h="3530" extrusionOk="0">
                  <a:moveTo>
                    <a:pt x="1856" y="0"/>
                  </a:moveTo>
                  <a:lnTo>
                    <a:pt x="1321" y="1215"/>
                  </a:lnTo>
                  <a:lnTo>
                    <a:pt x="0" y="1348"/>
                  </a:lnTo>
                  <a:lnTo>
                    <a:pt x="990" y="2232"/>
                  </a:lnTo>
                  <a:lnTo>
                    <a:pt x="710" y="3529"/>
                  </a:lnTo>
                  <a:lnTo>
                    <a:pt x="710" y="3529"/>
                  </a:lnTo>
                  <a:lnTo>
                    <a:pt x="1856" y="2861"/>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6"/>
            <p:cNvSpPr/>
            <p:nvPr/>
          </p:nvSpPr>
          <p:spPr>
            <a:xfrm>
              <a:off x="5167570" y="3142330"/>
              <a:ext cx="436299" cy="414899"/>
            </a:xfrm>
            <a:custGeom>
              <a:avLst/>
              <a:gdLst/>
              <a:ahLst/>
              <a:cxnLst/>
              <a:rect l="l" t="t" r="r" b="b"/>
              <a:pathLst>
                <a:path w="3712" h="3530" extrusionOk="0">
                  <a:moveTo>
                    <a:pt x="1857" y="0"/>
                  </a:moveTo>
                  <a:lnTo>
                    <a:pt x="1321" y="1215"/>
                  </a:lnTo>
                  <a:lnTo>
                    <a:pt x="1" y="1348"/>
                  </a:lnTo>
                  <a:lnTo>
                    <a:pt x="991" y="2232"/>
                  </a:lnTo>
                  <a:lnTo>
                    <a:pt x="710" y="3529"/>
                  </a:lnTo>
                  <a:lnTo>
                    <a:pt x="710" y="3529"/>
                  </a:lnTo>
                  <a:lnTo>
                    <a:pt x="1857" y="2861"/>
                  </a:lnTo>
                  <a:lnTo>
                    <a:pt x="3003" y="3529"/>
                  </a:lnTo>
                  <a:lnTo>
                    <a:pt x="2721" y="2232"/>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6"/>
            <p:cNvSpPr/>
            <p:nvPr/>
          </p:nvSpPr>
          <p:spPr>
            <a:xfrm>
              <a:off x="5841168" y="3142330"/>
              <a:ext cx="436064" cy="414899"/>
            </a:xfrm>
            <a:custGeom>
              <a:avLst/>
              <a:gdLst/>
              <a:ahLst/>
              <a:cxnLst/>
              <a:rect l="l" t="t" r="r" b="b"/>
              <a:pathLst>
                <a:path w="3710" h="3530" extrusionOk="0">
                  <a:moveTo>
                    <a:pt x="1855" y="0"/>
                  </a:moveTo>
                  <a:lnTo>
                    <a:pt x="1320" y="1215"/>
                  </a:lnTo>
                  <a:lnTo>
                    <a:pt x="0" y="1348"/>
                  </a:lnTo>
                  <a:lnTo>
                    <a:pt x="989" y="2232"/>
                  </a:lnTo>
                  <a:lnTo>
                    <a:pt x="708" y="3529"/>
                  </a:lnTo>
                  <a:lnTo>
                    <a:pt x="708" y="3529"/>
                  </a:lnTo>
                  <a:lnTo>
                    <a:pt x="1855" y="2861"/>
                  </a:lnTo>
                  <a:lnTo>
                    <a:pt x="3001" y="3529"/>
                  </a:lnTo>
                  <a:lnTo>
                    <a:pt x="3001" y="3529"/>
                  </a:lnTo>
                  <a:lnTo>
                    <a:pt x="2721" y="2232"/>
                  </a:lnTo>
                  <a:lnTo>
                    <a:pt x="3710" y="1348"/>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6"/>
            <p:cNvSpPr/>
            <p:nvPr/>
          </p:nvSpPr>
          <p:spPr>
            <a:xfrm>
              <a:off x="6514532" y="3142330"/>
              <a:ext cx="436299" cy="414899"/>
            </a:xfrm>
            <a:custGeom>
              <a:avLst/>
              <a:gdLst/>
              <a:ahLst/>
              <a:cxnLst/>
              <a:rect l="l" t="t" r="r" b="b"/>
              <a:pathLst>
                <a:path w="3712" h="3530" extrusionOk="0">
                  <a:moveTo>
                    <a:pt x="1855" y="0"/>
                  </a:moveTo>
                  <a:lnTo>
                    <a:pt x="1321" y="1215"/>
                  </a:lnTo>
                  <a:lnTo>
                    <a:pt x="0" y="1348"/>
                  </a:lnTo>
                  <a:lnTo>
                    <a:pt x="990" y="2232"/>
                  </a:lnTo>
                  <a:lnTo>
                    <a:pt x="709" y="3529"/>
                  </a:lnTo>
                  <a:lnTo>
                    <a:pt x="1855" y="2861"/>
                  </a:lnTo>
                  <a:lnTo>
                    <a:pt x="3002" y="3529"/>
                  </a:lnTo>
                  <a:lnTo>
                    <a:pt x="3002" y="3529"/>
                  </a:lnTo>
                  <a:lnTo>
                    <a:pt x="2721" y="2232"/>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6"/>
            <p:cNvSpPr/>
            <p:nvPr/>
          </p:nvSpPr>
          <p:spPr>
            <a:xfrm>
              <a:off x="219" y="3146326"/>
              <a:ext cx="216269" cy="410902"/>
            </a:xfrm>
            <a:custGeom>
              <a:avLst/>
              <a:gdLst/>
              <a:ahLst/>
              <a:cxnLst/>
              <a:rect l="l" t="t" r="r" b="b"/>
              <a:pathLst>
                <a:path w="1840" h="3496" extrusionOk="0">
                  <a:moveTo>
                    <a:pt x="0" y="1"/>
                  </a:moveTo>
                  <a:lnTo>
                    <a:pt x="0" y="2835"/>
                  </a:lnTo>
                  <a:lnTo>
                    <a:pt x="1132" y="3495"/>
                  </a:lnTo>
                  <a:lnTo>
                    <a:pt x="850" y="2198"/>
                  </a:lnTo>
                  <a:lnTo>
                    <a:pt x="1840" y="1314"/>
                  </a:lnTo>
                  <a:lnTo>
                    <a:pt x="520" y="1181"/>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6"/>
            <p:cNvSpPr/>
            <p:nvPr/>
          </p:nvSpPr>
          <p:spPr>
            <a:xfrm>
              <a:off x="116932"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3"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6"/>
            <p:cNvSpPr/>
            <p:nvPr/>
          </p:nvSpPr>
          <p:spPr>
            <a:xfrm>
              <a:off x="790295"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4"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6"/>
            <p:cNvSpPr/>
            <p:nvPr/>
          </p:nvSpPr>
          <p:spPr>
            <a:xfrm>
              <a:off x="1463777" y="3663599"/>
              <a:ext cx="436299" cy="415016"/>
            </a:xfrm>
            <a:custGeom>
              <a:avLst/>
              <a:gdLst/>
              <a:ahLst/>
              <a:cxnLst/>
              <a:rect l="l" t="t" r="r" b="b"/>
              <a:pathLst>
                <a:path w="3712" h="3531" extrusionOk="0">
                  <a:moveTo>
                    <a:pt x="1856" y="1"/>
                  </a:moveTo>
                  <a:lnTo>
                    <a:pt x="1322" y="1216"/>
                  </a:lnTo>
                  <a:lnTo>
                    <a:pt x="0" y="1349"/>
                  </a:lnTo>
                  <a:lnTo>
                    <a:pt x="990" y="2233"/>
                  </a:lnTo>
                  <a:lnTo>
                    <a:pt x="710" y="3531"/>
                  </a:lnTo>
                  <a:lnTo>
                    <a:pt x="1856" y="2862"/>
                  </a:lnTo>
                  <a:lnTo>
                    <a:pt x="3003" y="3531"/>
                  </a:lnTo>
                  <a:lnTo>
                    <a:pt x="3003" y="3531"/>
                  </a:lnTo>
                  <a:lnTo>
                    <a:pt x="2721" y="2233"/>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6"/>
            <p:cNvSpPr/>
            <p:nvPr/>
          </p:nvSpPr>
          <p:spPr>
            <a:xfrm>
              <a:off x="2137258"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709" y="3531"/>
                  </a:lnTo>
                  <a:lnTo>
                    <a:pt x="1856" y="2862"/>
                  </a:lnTo>
                  <a:lnTo>
                    <a:pt x="3002" y="3531"/>
                  </a:lnTo>
                  <a:lnTo>
                    <a:pt x="2722" y="2233"/>
                  </a:lnTo>
                  <a:lnTo>
                    <a:pt x="3712" y="1349"/>
                  </a:lnTo>
                  <a:lnTo>
                    <a:pt x="2390"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6"/>
            <p:cNvSpPr/>
            <p:nvPr/>
          </p:nvSpPr>
          <p:spPr>
            <a:xfrm>
              <a:off x="2810739" y="3663599"/>
              <a:ext cx="436182" cy="415016"/>
            </a:xfrm>
            <a:custGeom>
              <a:avLst/>
              <a:gdLst/>
              <a:ahLst/>
              <a:cxnLst/>
              <a:rect l="l" t="t" r="r" b="b"/>
              <a:pathLst>
                <a:path w="3711" h="3531" extrusionOk="0">
                  <a:moveTo>
                    <a:pt x="1855" y="1"/>
                  </a:moveTo>
                  <a:lnTo>
                    <a:pt x="1320" y="1216"/>
                  </a:lnTo>
                  <a:lnTo>
                    <a:pt x="0" y="1349"/>
                  </a:lnTo>
                  <a:lnTo>
                    <a:pt x="990" y="2233"/>
                  </a:lnTo>
                  <a:lnTo>
                    <a:pt x="708" y="3531"/>
                  </a:lnTo>
                  <a:lnTo>
                    <a:pt x="1855" y="2862"/>
                  </a:lnTo>
                  <a:lnTo>
                    <a:pt x="3001"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6"/>
            <p:cNvSpPr/>
            <p:nvPr/>
          </p:nvSpPr>
          <p:spPr>
            <a:xfrm>
              <a:off x="3484102" y="3663599"/>
              <a:ext cx="436299" cy="415016"/>
            </a:xfrm>
            <a:custGeom>
              <a:avLst/>
              <a:gdLst/>
              <a:ahLst/>
              <a:cxnLst/>
              <a:rect l="l" t="t" r="r" b="b"/>
              <a:pathLst>
                <a:path w="3712" h="3531" extrusionOk="0">
                  <a:moveTo>
                    <a:pt x="1855" y="1"/>
                  </a:moveTo>
                  <a:lnTo>
                    <a:pt x="1321" y="1216"/>
                  </a:lnTo>
                  <a:lnTo>
                    <a:pt x="0" y="1349"/>
                  </a:lnTo>
                  <a:lnTo>
                    <a:pt x="990" y="2233"/>
                  </a:lnTo>
                  <a:lnTo>
                    <a:pt x="709" y="3531"/>
                  </a:lnTo>
                  <a:lnTo>
                    <a:pt x="1855" y="2862"/>
                  </a:lnTo>
                  <a:lnTo>
                    <a:pt x="3002" y="3531"/>
                  </a:lnTo>
                  <a:lnTo>
                    <a:pt x="3002"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6"/>
            <p:cNvSpPr/>
            <p:nvPr/>
          </p:nvSpPr>
          <p:spPr>
            <a:xfrm>
              <a:off x="4157466"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1857" y="2862"/>
                  </a:lnTo>
                  <a:lnTo>
                    <a:pt x="3003"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6"/>
            <p:cNvSpPr/>
            <p:nvPr/>
          </p:nvSpPr>
          <p:spPr>
            <a:xfrm>
              <a:off x="4830829" y="3663599"/>
              <a:ext cx="436299" cy="415016"/>
            </a:xfrm>
            <a:custGeom>
              <a:avLst/>
              <a:gdLst/>
              <a:ahLst/>
              <a:cxnLst/>
              <a:rect l="l" t="t" r="r" b="b"/>
              <a:pathLst>
                <a:path w="3712" h="3531" extrusionOk="0">
                  <a:moveTo>
                    <a:pt x="1857" y="1"/>
                  </a:moveTo>
                  <a:lnTo>
                    <a:pt x="1321" y="1216"/>
                  </a:lnTo>
                  <a:lnTo>
                    <a:pt x="1" y="1349"/>
                  </a:lnTo>
                  <a:lnTo>
                    <a:pt x="991" y="2233"/>
                  </a:lnTo>
                  <a:lnTo>
                    <a:pt x="710" y="3531"/>
                  </a:lnTo>
                  <a:lnTo>
                    <a:pt x="1857" y="2862"/>
                  </a:lnTo>
                  <a:lnTo>
                    <a:pt x="3004"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6"/>
            <p:cNvSpPr/>
            <p:nvPr/>
          </p:nvSpPr>
          <p:spPr>
            <a:xfrm>
              <a:off x="5504310" y="3663599"/>
              <a:ext cx="436299" cy="415016"/>
            </a:xfrm>
            <a:custGeom>
              <a:avLst/>
              <a:gdLst/>
              <a:ahLst/>
              <a:cxnLst/>
              <a:rect l="l" t="t" r="r" b="b"/>
              <a:pathLst>
                <a:path w="3712" h="3531" extrusionOk="0">
                  <a:moveTo>
                    <a:pt x="1856" y="1"/>
                  </a:moveTo>
                  <a:lnTo>
                    <a:pt x="1322" y="1216"/>
                  </a:lnTo>
                  <a:lnTo>
                    <a:pt x="0" y="1349"/>
                  </a:lnTo>
                  <a:lnTo>
                    <a:pt x="990" y="2233"/>
                  </a:lnTo>
                  <a:lnTo>
                    <a:pt x="710" y="3531"/>
                  </a:lnTo>
                  <a:lnTo>
                    <a:pt x="710" y="3531"/>
                  </a:lnTo>
                  <a:lnTo>
                    <a:pt x="1856" y="2862"/>
                  </a:lnTo>
                  <a:lnTo>
                    <a:pt x="3003" y="3531"/>
                  </a:lnTo>
                  <a:lnTo>
                    <a:pt x="2721" y="2233"/>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6"/>
            <p:cNvSpPr/>
            <p:nvPr/>
          </p:nvSpPr>
          <p:spPr>
            <a:xfrm>
              <a:off x="6177791"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1856" y="2862"/>
                  </a:lnTo>
                  <a:lnTo>
                    <a:pt x="3002" y="3531"/>
                  </a:lnTo>
                  <a:lnTo>
                    <a:pt x="3002" y="3531"/>
                  </a:lnTo>
                  <a:lnTo>
                    <a:pt x="2722" y="2233"/>
                  </a:lnTo>
                  <a:lnTo>
                    <a:pt x="3712" y="1349"/>
                  </a:lnTo>
                  <a:lnTo>
                    <a:pt x="2390"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6"/>
            <p:cNvSpPr/>
            <p:nvPr/>
          </p:nvSpPr>
          <p:spPr>
            <a:xfrm>
              <a:off x="6851155"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1856" y="2862"/>
                  </a:lnTo>
                  <a:lnTo>
                    <a:pt x="3002" y="3531"/>
                  </a:lnTo>
                  <a:lnTo>
                    <a:pt x="2722" y="2233"/>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6"/>
            <p:cNvSpPr/>
            <p:nvPr/>
          </p:nvSpPr>
          <p:spPr>
            <a:xfrm>
              <a:off x="453672" y="4189333"/>
              <a:ext cx="436299" cy="414899"/>
            </a:xfrm>
            <a:custGeom>
              <a:avLst/>
              <a:gdLst/>
              <a:ahLst/>
              <a:cxnLst/>
              <a:rect l="l" t="t" r="r" b="b"/>
              <a:pathLst>
                <a:path w="3712" h="3530" extrusionOk="0">
                  <a:moveTo>
                    <a:pt x="1856" y="0"/>
                  </a:moveTo>
                  <a:lnTo>
                    <a:pt x="1321" y="1215"/>
                  </a:lnTo>
                  <a:lnTo>
                    <a:pt x="0" y="1349"/>
                  </a:lnTo>
                  <a:lnTo>
                    <a:pt x="990" y="2233"/>
                  </a:lnTo>
                  <a:lnTo>
                    <a:pt x="709"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6"/>
            <p:cNvSpPr/>
            <p:nvPr/>
          </p:nvSpPr>
          <p:spPr>
            <a:xfrm>
              <a:off x="1127036" y="4189333"/>
              <a:ext cx="436299" cy="414899"/>
            </a:xfrm>
            <a:custGeom>
              <a:avLst/>
              <a:gdLst/>
              <a:ahLst/>
              <a:cxnLst/>
              <a:rect l="l" t="t" r="r" b="b"/>
              <a:pathLst>
                <a:path w="3712" h="3530" extrusionOk="0">
                  <a:moveTo>
                    <a:pt x="1857" y="0"/>
                  </a:moveTo>
                  <a:lnTo>
                    <a:pt x="1321" y="1215"/>
                  </a:lnTo>
                  <a:lnTo>
                    <a:pt x="1" y="1349"/>
                  </a:lnTo>
                  <a:lnTo>
                    <a:pt x="991" y="2233"/>
                  </a:lnTo>
                  <a:lnTo>
                    <a:pt x="710" y="3529"/>
                  </a:lnTo>
                  <a:lnTo>
                    <a:pt x="710" y="3529"/>
                  </a:lnTo>
                  <a:lnTo>
                    <a:pt x="1857" y="2861"/>
                  </a:lnTo>
                  <a:lnTo>
                    <a:pt x="3003" y="3529"/>
                  </a:lnTo>
                  <a:lnTo>
                    <a:pt x="2722" y="2233"/>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6"/>
            <p:cNvSpPr/>
            <p:nvPr/>
          </p:nvSpPr>
          <p:spPr>
            <a:xfrm>
              <a:off x="1800635" y="4189333"/>
              <a:ext cx="436064" cy="414899"/>
            </a:xfrm>
            <a:custGeom>
              <a:avLst/>
              <a:gdLst/>
              <a:ahLst/>
              <a:cxnLst/>
              <a:rect l="l" t="t" r="r" b="b"/>
              <a:pathLst>
                <a:path w="3710" h="3530" extrusionOk="0">
                  <a:moveTo>
                    <a:pt x="1855" y="0"/>
                  </a:moveTo>
                  <a:lnTo>
                    <a:pt x="1321" y="1215"/>
                  </a:lnTo>
                  <a:lnTo>
                    <a:pt x="0" y="1349"/>
                  </a:lnTo>
                  <a:lnTo>
                    <a:pt x="989" y="2233"/>
                  </a:lnTo>
                  <a:lnTo>
                    <a:pt x="708" y="3529"/>
                  </a:lnTo>
                  <a:lnTo>
                    <a:pt x="708" y="3529"/>
                  </a:lnTo>
                  <a:lnTo>
                    <a:pt x="1855" y="2861"/>
                  </a:lnTo>
                  <a:lnTo>
                    <a:pt x="3002" y="3529"/>
                  </a:lnTo>
                  <a:lnTo>
                    <a:pt x="2720" y="2233"/>
                  </a:lnTo>
                  <a:lnTo>
                    <a:pt x="3710" y="1349"/>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6"/>
            <p:cNvSpPr/>
            <p:nvPr/>
          </p:nvSpPr>
          <p:spPr>
            <a:xfrm>
              <a:off x="2473998" y="4189333"/>
              <a:ext cx="436299" cy="414899"/>
            </a:xfrm>
            <a:custGeom>
              <a:avLst/>
              <a:gdLst/>
              <a:ahLst/>
              <a:cxnLst/>
              <a:rect l="l" t="t" r="r" b="b"/>
              <a:pathLst>
                <a:path w="3712" h="3530" extrusionOk="0">
                  <a:moveTo>
                    <a:pt x="1855" y="0"/>
                  </a:moveTo>
                  <a:lnTo>
                    <a:pt x="1321" y="1215"/>
                  </a:lnTo>
                  <a:lnTo>
                    <a:pt x="0" y="1349"/>
                  </a:lnTo>
                  <a:lnTo>
                    <a:pt x="990" y="2233"/>
                  </a:lnTo>
                  <a:lnTo>
                    <a:pt x="709" y="3529"/>
                  </a:lnTo>
                  <a:lnTo>
                    <a:pt x="709" y="3529"/>
                  </a:lnTo>
                  <a:lnTo>
                    <a:pt x="1855" y="2861"/>
                  </a:lnTo>
                  <a:lnTo>
                    <a:pt x="3002" y="3529"/>
                  </a:lnTo>
                  <a:lnTo>
                    <a:pt x="3002" y="3529"/>
                  </a:lnTo>
                  <a:lnTo>
                    <a:pt x="2721" y="2233"/>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6"/>
            <p:cNvSpPr/>
            <p:nvPr/>
          </p:nvSpPr>
          <p:spPr>
            <a:xfrm>
              <a:off x="3147362"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2" y="3529"/>
                  </a:lnTo>
                  <a:lnTo>
                    <a:pt x="3002"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6"/>
            <p:cNvSpPr/>
            <p:nvPr/>
          </p:nvSpPr>
          <p:spPr>
            <a:xfrm>
              <a:off x="3820725"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4" y="3529"/>
                  </a:lnTo>
                  <a:lnTo>
                    <a:pt x="3004"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6"/>
            <p:cNvSpPr/>
            <p:nvPr/>
          </p:nvSpPr>
          <p:spPr>
            <a:xfrm>
              <a:off x="4494206" y="4189333"/>
              <a:ext cx="436299" cy="414899"/>
            </a:xfrm>
            <a:custGeom>
              <a:avLst/>
              <a:gdLst/>
              <a:ahLst/>
              <a:cxnLst/>
              <a:rect l="l" t="t" r="r" b="b"/>
              <a:pathLst>
                <a:path w="3712" h="3530" extrusionOk="0">
                  <a:moveTo>
                    <a:pt x="1856" y="0"/>
                  </a:moveTo>
                  <a:lnTo>
                    <a:pt x="1321" y="1215"/>
                  </a:lnTo>
                  <a:lnTo>
                    <a:pt x="0" y="1349"/>
                  </a:lnTo>
                  <a:lnTo>
                    <a:pt x="990" y="2233"/>
                  </a:lnTo>
                  <a:lnTo>
                    <a:pt x="710" y="3529"/>
                  </a:lnTo>
                  <a:lnTo>
                    <a:pt x="710"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6"/>
            <p:cNvSpPr/>
            <p:nvPr/>
          </p:nvSpPr>
          <p:spPr>
            <a:xfrm>
              <a:off x="5167570" y="4189333"/>
              <a:ext cx="436299" cy="414899"/>
            </a:xfrm>
            <a:custGeom>
              <a:avLst/>
              <a:gdLst/>
              <a:ahLst/>
              <a:cxnLst/>
              <a:rect l="l" t="t" r="r" b="b"/>
              <a:pathLst>
                <a:path w="3712" h="3530" extrusionOk="0">
                  <a:moveTo>
                    <a:pt x="1857" y="0"/>
                  </a:moveTo>
                  <a:lnTo>
                    <a:pt x="1321" y="1215"/>
                  </a:lnTo>
                  <a:lnTo>
                    <a:pt x="1" y="1349"/>
                  </a:lnTo>
                  <a:lnTo>
                    <a:pt x="991" y="2233"/>
                  </a:lnTo>
                  <a:lnTo>
                    <a:pt x="710" y="3529"/>
                  </a:lnTo>
                  <a:lnTo>
                    <a:pt x="710" y="3529"/>
                  </a:lnTo>
                  <a:lnTo>
                    <a:pt x="1857" y="2861"/>
                  </a:lnTo>
                  <a:lnTo>
                    <a:pt x="3003" y="3529"/>
                  </a:lnTo>
                  <a:lnTo>
                    <a:pt x="3003" y="3529"/>
                  </a:lnTo>
                  <a:lnTo>
                    <a:pt x="2721" y="2233"/>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6"/>
            <p:cNvSpPr/>
            <p:nvPr/>
          </p:nvSpPr>
          <p:spPr>
            <a:xfrm>
              <a:off x="5841168" y="4189333"/>
              <a:ext cx="436064" cy="414899"/>
            </a:xfrm>
            <a:custGeom>
              <a:avLst/>
              <a:gdLst/>
              <a:ahLst/>
              <a:cxnLst/>
              <a:rect l="l" t="t" r="r" b="b"/>
              <a:pathLst>
                <a:path w="3710" h="3530" extrusionOk="0">
                  <a:moveTo>
                    <a:pt x="1855" y="0"/>
                  </a:moveTo>
                  <a:lnTo>
                    <a:pt x="1320" y="1215"/>
                  </a:lnTo>
                  <a:lnTo>
                    <a:pt x="0" y="1349"/>
                  </a:lnTo>
                  <a:lnTo>
                    <a:pt x="989" y="2233"/>
                  </a:lnTo>
                  <a:lnTo>
                    <a:pt x="708" y="3529"/>
                  </a:lnTo>
                  <a:lnTo>
                    <a:pt x="708" y="3529"/>
                  </a:lnTo>
                  <a:lnTo>
                    <a:pt x="1855" y="2861"/>
                  </a:lnTo>
                  <a:lnTo>
                    <a:pt x="3001" y="3529"/>
                  </a:lnTo>
                  <a:lnTo>
                    <a:pt x="3001" y="3529"/>
                  </a:lnTo>
                  <a:lnTo>
                    <a:pt x="2721" y="2233"/>
                  </a:lnTo>
                  <a:lnTo>
                    <a:pt x="3710" y="1349"/>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6"/>
            <p:cNvSpPr/>
            <p:nvPr/>
          </p:nvSpPr>
          <p:spPr>
            <a:xfrm>
              <a:off x="6514532" y="4189333"/>
              <a:ext cx="436299" cy="414899"/>
            </a:xfrm>
            <a:custGeom>
              <a:avLst/>
              <a:gdLst/>
              <a:ahLst/>
              <a:cxnLst/>
              <a:rect l="l" t="t" r="r" b="b"/>
              <a:pathLst>
                <a:path w="3712" h="3530" extrusionOk="0">
                  <a:moveTo>
                    <a:pt x="1855" y="0"/>
                  </a:moveTo>
                  <a:lnTo>
                    <a:pt x="1321" y="1215"/>
                  </a:lnTo>
                  <a:lnTo>
                    <a:pt x="0" y="1349"/>
                  </a:lnTo>
                  <a:lnTo>
                    <a:pt x="990" y="2233"/>
                  </a:lnTo>
                  <a:lnTo>
                    <a:pt x="709" y="3529"/>
                  </a:lnTo>
                  <a:lnTo>
                    <a:pt x="709" y="3529"/>
                  </a:lnTo>
                  <a:lnTo>
                    <a:pt x="1855" y="2861"/>
                  </a:lnTo>
                  <a:lnTo>
                    <a:pt x="3002" y="3529"/>
                  </a:lnTo>
                  <a:lnTo>
                    <a:pt x="3002" y="3529"/>
                  </a:lnTo>
                  <a:lnTo>
                    <a:pt x="2721" y="2233"/>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6"/>
            <p:cNvSpPr/>
            <p:nvPr/>
          </p:nvSpPr>
          <p:spPr>
            <a:xfrm>
              <a:off x="219" y="4193565"/>
              <a:ext cx="216269" cy="410667"/>
            </a:xfrm>
            <a:custGeom>
              <a:avLst/>
              <a:gdLst/>
              <a:ahLst/>
              <a:cxnLst/>
              <a:rect l="l" t="t" r="r" b="b"/>
              <a:pathLst>
                <a:path w="1840" h="3494" extrusionOk="0">
                  <a:moveTo>
                    <a:pt x="0" y="0"/>
                  </a:moveTo>
                  <a:lnTo>
                    <a:pt x="0" y="2835"/>
                  </a:lnTo>
                  <a:lnTo>
                    <a:pt x="1132" y="3493"/>
                  </a:lnTo>
                  <a:lnTo>
                    <a:pt x="850" y="2197"/>
                  </a:lnTo>
                  <a:lnTo>
                    <a:pt x="1840" y="1313"/>
                  </a:lnTo>
                  <a:lnTo>
                    <a:pt x="520" y="1179"/>
                  </a:lnTo>
                  <a:lnTo>
                    <a:pt x="0"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6"/>
            <p:cNvSpPr/>
            <p:nvPr/>
          </p:nvSpPr>
          <p:spPr>
            <a:xfrm>
              <a:off x="116932"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6"/>
            <p:cNvSpPr/>
            <p:nvPr/>
          </p:nvSpPr>
          <p:spPr>
            <a:xfrm>
              <a:off x="790295"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4"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6"/>
            <p:cNvSpPr/>
            <p:nvPr/>
          </p:nvSpPr>
          <p:spPr>
            <a:xfrm>
              <a:off x="1463777" y="4710720"/>
              <a:ext cx="436299" cy="414899"/>
            </a:xfrm>
            <a:custGeom>
              <a:avLst/>
              <a:gdLst/>
              <a:ahLst/>
              <a:cxnLst/>
              <a:rect l="l" t="t" r="r" b="b"/>
              <a:pathLst>
                <a:path w="3712" h="3530" extrusionOk="0">
                  <a:moveTo>
                    <a:pt x="1856" y="1"/>
                  </a:moveTo>
                  <a:lnTo>
                    <a:pt x="1322" y="1215"/>
                  </a:lnTo>
                  <a:lnTo>
                    <a:pt x="0" y="1348"/>
                  </a:lnTo>
                  <a:lnTo>
                    <a:pt x="990" y="2233"/>
                  </a:lnTo>
                  <a:lnTo>
                    <a:pt x="710" y="3530"/>
                  </a:lnTo>
                  <a:lnTo>
                    <a:pt x="1856" y="2861"/>
                  </a:lnTo>
                  <a:lnTo>
                    <a:pt x="3003" y="3530"/>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6"/>
            <p:cNvSpPr/>
            <p:nvPr/>
          </p:nvSpPr>
          <p:spPr>
            <a:xfrm>
              <a:off x="2137258"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0"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6"/>
            <p:cNvSpPr/>
            <p:nvPr/>
          </p:nvSpPr>
          <p:spPr>
            <a:xfrm>
              <a:off x="2810739" y="4710720"/>
              <a:ext cx="436182" cy="414899"/>
            </a:xfrm>
            <a:custGeom>
              <a:avLst/>
              <a:gdLst/>
              <a:ahLst/>
              <a:cxnLst/>
              <a:rect l="l" t="t" r="r" b="b"/>
              <a:pathLst>
                <a:path w="3711" h="3530" extrusionOk="0">
                  <a:moveTo>
                    <a:pt x="1855" y="1"/>
                  </a:moveTo>
                  <a:lnTo>
                    <a:pt x="1320" y="1215"/>
                  </a:lnTo>
                  <a:lnTo>
                    <a:pt x="0" y="1348"/>
                  </a:lnTo>
                  <a:lnTo>
                    <a:pt x="990" y="2233"/>
                  </a:lnTo>
                  <a:lnTo>
                    <a:pt x="708" y="3530"/>
                  </a:lnTo>
                  <a:lnTo>
                    <a:pt x="1855" y="2861"/>
                  </a:lnTo>
                  <a:lnTo>
                    <a:pt x="3001" y="3530"/>
                  </a:lnTo>
                  <a:lnTo>
                    <a:pt x="3001"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6"/>
            <p:cNvSpPr/>
            <p:nvPr/>
          </p:nvSpPr>
          <p:spPr>
            <a:xfrm>
              <a:off x="3484102" y="4710720"/>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6"/>
            <p:cNvSpPr/>
            <p:nvPr/>
          </p:nvSpPr>
          <p:spPr>
            <a:xfrm>
              <a:off x="4157466"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6"/>
            <p:cNvSpPr/>
            <p:nvPr/>
          </p:nvSpPr>
          <p:spPr>
            <a:xfrm>
              <a:off x="4830829" y="4710720"/>
              <a:ext cx="436299" cy="414899"/>
            </a:xfrm>
            <a:custGeom>
              <a:avLst/>
              <a:gdLst/>
              <a:ahLst/>
              <a:cxnLst/>
              <a:rect l="l" t="t" r="r" b="b"/>
              <a:pathLst>
                <a:path w="3712" h="3530" extrusionOk="0">
                  <a:moveTo>
                    <a:pt x="1857" y="1"/>
                  </a:moveTo>
                  <a:lnTo>
                    <a:pt x="1321" y="1215"/>
                  </a:lnTo>
                  <a:lnTo>
                    <a:pt x="1" y="1348"/>
                  </a:lnTo>
                  <a:lnTo>
                    <a:pt x="991" y="2233"/>
                  </a:lnTo>
                  <a:lnTo>
                    <a:pt x="710" y="3530"/>
                  </a:lnTo>
                  <a:lnTo>
                    <a:pt x="1857" y="2861"/>
                  </a:lnTo>
                  <a:lnTo>
                    <a:pt x="3004"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6"/>
            <p:cNvSpPr/>
            <p:nvPr/>
          </p:nvSpPr>
          <p:spPr>
            <a:xfrm>
              <a:off x="5504310" y="4710720"/>
              <a:ext cx="436299" cy="414899"/>
            </a:xfrm>
            <a:custGeom>
              <a:avLst/>
              <a:gdLst/>
              <a:ahLst/>
              <a:cxnLst/>
              <a:rect l="l" t="t" r="r" b="b"/>
              <a:pathLst>
                <a:path w="3712" h="3530" extrusionOk="0">
                  <a:moveTo>
                    <a:pt x="1856" y="1"/>
                  </a:moveTo>
                  <a:lnTo>
                    <a:pt x="1322"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6"/>
            <p:cNvSpPr/>
            <p:nvPr/>
          </p:nvSpPr>
          <p:spPr>
            <a:xfrm>
              <a:off x="6177791"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3002" y="3530"/>
                  </a:lnTo>
                  <a:lnTo>
                    <a:pt x="2722" y="2233"/>
                  </a:lnTo>
                  <a:lnTo>
                    <a:pt x="3712" y="1348"/>
                  </a:lnTo>
                  <a:lnTo>
                    <a:pt x="2390"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6"/>
            <p:cNvSpPr/>
            <p:nvPr/>
          </p:nvSpPr>
          <p:spPr>
            <a:xfrm>
              <a:off x="6851155"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6"/>
            <p:cNvSpPr/>
            <p:nvPr/>
          </p:nvSpPr>
          <p:spPr>
            <a:xfrm>
              <a:off x="7524636" y="522471"/>
              <a:ext cx="436299" cy="415016"/>
            </a:xfrm>
            <a:custGeom>
              <a:avLst/>
              <a:gdLst/>
              <a:ahLst/>
              <a:cxnLst/>
              <a:rect l="l" t="t" r="r" b="b"/>
              <a:pathLst>
                <a:path w="3712" h="3531" extrusionOk="0">
                  <a:moveTo>
                    <a:pt x="1855" y="0"/>
                  </a:moveTo>
                  <a:lnTo>
                    <a:pt x="1321" y="1215"/>
                  </a:lnTo>
                  <a:lnTo>
                    <a:pt x="0" y="1348"/>
                  </a:lnTo>
                  <a:lnTo>
                    <a:pt x="990" y="2233"/>
                  </a:lnTo>
                  <a:lnTo>
                    <a:pt x="709" y="3530"/>
                  </a:lnTo>
                  <a:lnTo>
                    <a:pt x="1855" y="2861"/>
                  </a:lnTo>
                  <a:lnTo>
                    <a:pt x="3003" y="3530"/>
                  </a:lnTo>
                  <a:lnTo>
                    <a:pt x="3003"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6"/>
            <p:cNvSpPr/>
            <p:nvPr/>
          </p:nvSpPr>
          <p:spPr>
            <a:xfrm>
              <a:off x="7187895"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2" y="3529"/>
                  </a:lnTo>
                  <a:lnTo>
                    <a:pt x="2722" y="2232"/>
                  </a:lnTo>
                  <a:lnTo>
                    <a:pt x="3712"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6"/>
            <p:cNvSpPr/>
            <p:nvPr/>
          </p:nvSpPr>
          <p:spPr>
            <a:xfrm>
              <a:off x="7524636" y="1569592"/>
              <a:ext cx="436299" cy="414899"/>
            </a:xfrm>
            <a:custGeom>
              <a:avLst/>
              <a:gdLst/>
              <a:ahLst/>
              <a:cxnLst/>
              <a:rect l="l" t="t" r="r" b="b"/>
              <a:pathLst>
                <a:path w="3712" h="3530" extrusionOk="0">
                  <a:moveTo>
                    <a:pt x="1855" y="0"/>
                  </a:moveTo>
                  <a:lnTo>
                    <a:pt x="1321" y="1215"/>
                  </a:lnTo>
                  <a:lnTo>
                    <a:pt x="0" y="1347"/>
                  </a:lnTo>
                  <a:lnTo>
                    <a:pt x="990" y="2232"/>
                  </a:lnTo>
                  <a:lnTo>
                    <a:pt x="709" y="3529"/>
                  </a:lnTo>
                  <a:lnTo>
                    <a:pt x="1855" y="2860"/>
                  </a:lnTo>
                  <a:lnTo>
                    <a:pt x="3003"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6"/>
            <p:cNvSpPr/>
            <p:nvPr/>
          </p:nvSpPr>
          <p:spPr>
            <a:xfrm>
              <a:off x="7187895"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2"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6"/>
            <p:cNvSpPr/>
            <p:nvPr/>
          </p:nvSpPr>
          <p:spPr>
            <a:xfrm>
              <a:off x="7524636" y="2616595"/>
              <a:ext cx="436299" cy="414899"/>
            </a:xfrm>
            <a:custGeom>
              <a:avLst/>
              <a:gdLst/>
              <a:ahLst/>
              <a:cxnLst/>
              <a:rect l="l" t="t" r="r" b="b"/>
              <a:pathLst>
                <a:path w="3712" h="3530" extrusionOk="0">
                  <a:moveTo>
                    <a:pt x="1855" y="0"/>
                  </a:moveTo>
                  <a:lnTo>
                    <a:pt x="1321" y="1215"/>
                  </a:lnTo>
                  <a:lnTo>
                    <a:pt x="0" y="1349"/>
                  </a:lnTo>
                  <a:lnTo>
                    <a:pt x="990" y="2232"/>
                  </a:lnTo>
                  <a:lnTo>
                    <a:pt x="709" y="3529"/>
                  </a:lnTo>
                  <a:lnTo>
                    <a:pt x="1855" y="2862"/>
                  </a:lnTo>
                  <a:lnTo>
                    <a:pt x="3003"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6"/>
            <p:cNvSpPr/>
            <p:nvPr/>
          </p:nvSpPr>
          <p:spPr>
            <a:xfrm>
              <a:off x="7187895"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6"/>
            <p:cNvSpPr/>
            <p:nvPr/>
          </p:nvSpPr>
          <p:spPr>
            <a:xfrm>
              <a:off x="7187895"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1856" y="2861"/>
                  </a:lnTo>
                  <a:lnTo>
                    <a:pt x="3002" y="3529"/>
                  </a:lnTo>
                  <a:lnTo>
                    <a:pt x="3002"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6"/>
            <p:cNvSpPr/>
            <p:nvPr/>
          </p:nvSpPr>
          <p:spPr>
            <a:xfrm>
              <a:off x="7524636" y="3663599"/>
              <a:ext cx="436299" cy="415016"/>
            </a:xfrm>
            <a:custGeom>
              <a:avLst/>
              <a:gdLst/>
              <a:ahLst/>
              <a:cxnLst/>
              <a:rect l="l" t="t" r="r" b="b"/>
              <a:pathLst>
                <a:path w="3712" h="3531" extrusionOk="0">
                  <a:moveTo>
                    <a:pt x="1855" y="1"/>
                  </a:moveTo>
                  <a:lnTo>
                    <a:pt x="1321" y="1216"/>
                  </a:lnTo>
                  <a:lnTo>
                    <a:pt x="0" y="1349"/>
                  </a:lnTo>
                  <a:lnTo>
                    <a:pt x="990" y="2233"/>
                  </a:lnTo>
                  <a:lnTo>
                    <a:pt x="709" y="3531"/>
                  </a:lnTo>
                  <a:lnTo>
                    <a:pt x="1855" y="2862"/>
                  </a:lnTo>
                  <a:lnTo>
                    <a:pt x="3003"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6"/>
            <p:cNvSpPr/>
            <p:nvPr/>
          </p:nvSpPr>
          <p:spPr>
            <a:xfrm>
              <a:off x="7187895"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2" y="3529"/>
                  </a:lnTo>
                  <a:lnTo>
                    <a:pt x="3002"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6"/>
            <p:cNvSpPr/>
            <p:nvPr/>
          </p:nvSpPr>
          <p:spPr>
            <a:xfrm>
              <a:off x="7524636" y="4710720"/>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3"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6"/>
            <p:cNvSpPr/>
            <p:nvPr/>
          </p:nvSpPr>
          <p:spPr>
            <a:xfrm>
              <a:off x="8198000"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1857" y="2861"/>
                  </a:lnTo>
                  <a:lnTo>
                    <a:pt x="3003" y="3530"/>
                  </a:lnTo>
                  <a:lnTo>
                    <a:pt x="2721" y="2233"/>
                  </a:lnTo>
                  <a:lnTo>
                    <a:pt x="3712" y="1348"/>
                  </a:lnTo>
                  <a:lnTo>
                    <a:pt x="2391" y="1215"/>
                  </a:lnTo>
                  <a:lnTo>
                    <a:pt x="1857" y="0"/>
                  </a:lnTo>
                  <a:close/>
                  <a:moveTo>
                    <a:pt x="3003" y="3530"/>
                  </a:moveTo>
                  <a:lnTo>
                    <a:pt x="3003" y="3530"/>
                  </a:lnTo>
                  <a:lnTo>
                    <a:pt x="3003" y="353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6"/>
            <p:cNvSpPr/>
            <p:nvPr/>
          </p:nvSpPr>
          <p:spPr>
            <a:xfrm>
              <a:off x="7861259"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4" y="3529"/>
                  </a:lnTo>
                  <a:lnTo>
                    <a:pt x="2722" y="2232"/>
                  </a:lnTo>
                  <a:lnTo>
                    <a:pt x="3712"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6"/>
            <p:cNvSpPr/>
            <p:nvPr/>
          </p:nvSpPr>
          <p:spPr>
            <a:xfrm>
              <a:off x="8198000"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1"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6"/>
            <p:cNvSpPr/>
            <p:nvPr/>
          </p:nvSpPr>
          <p:spPr>
            <a:xfrm>
              <a:off x="7861259"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4"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6"/>
            <p:cNvSpPr/>
            <p:nvPr/>
          </p:nvSpPr>
          <p:spPr>
            <a:xfrm>
              <a:off x="8198000"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1"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6"/>
            <p:cNvSpPr/>
            <p:nvPr/>
          </p:nvSpPr>
          <p:spPr>
            <a:xfrm>
              <a:off x="7861259"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4"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6"/>
            <p:cNvSpPr/>
            <p:nvPr/>
          </p:nvSpPr>
          <p:spPr>
            <a:xfrm>
              <a:off x="7861259"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4"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6"/>
            <p:cNvSpPr/>
            <p:nvPr/>
          </p:nvSpPr>
          <p:spPr>
            <a:xfrm>
              <a:off x="8198000"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3" y="3531"/>
                  </a:lnTo>
                  <a:lnTo>
                    <a:pt x="2721"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6"/>
            <p:cNvSpPr/>
            <p:nvPr/>
          </p:nvSpPr>
          <p:spPr>
            <a:xfrm>
              <a:off x="7861259"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4"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6"/>
            <p:cNvSpPr/>
            <p:nvPr/>
          </p:nvSpPr>
          <p:spPr>
            <a:xfrm>
              <a:off x="8198000"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2721"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6"/>
            <p:cNvSpPr/>
            <p:nvPr/>
          </p:nvSpPr>
          <p:spPr>
            <a:xfrm>
              <a:off x="8534740" y="1085"/>
              <a:ext cx="436299" cy="414899"/>
            </a:xfrm>
            <a:custGeom>
              <a:avLst/>
              <a:gdLst/>
              <a:ahLst/>
              <a:cxnLst/>
              <a:rect l="l" t="t" r="r" b="b"/>
              <a:pathLst>
                <a:path w="3712" h="3530" extrusionOk="0">
                  <a:moveTo>
                    <a:pt x="1856" y="1"/>
                  </a:moveTo>
                  <a:lnTo>
                    <a:pt x="1321" y="1215"/>
                  </a:lnTo>
                  <a:lnTo>
                    <a:pt x="0" y="1349"/>
                  </a:lnTo>
                  <a:lnTo>
                    <a:pt x="990" y="2232"/>
                  </a:lnTo>
                  <a:lnTo>
                    <a:pt x="710" y="3529"/>
                  </a:lnTo>
                  <a:lnTo>
                    <a:pt x="1856" y="2862"/>
                  </a:lnTo>
                  <a:lnTo>
                    <a:pt x="3003" y="3529"/>
                  </a:lnTo>
                  <a:lnTo>
                    <a:pt x="2721" y="2232"/>
                  </a:lnTo>
                  <a:lnTo>
                    <a:pt x="3711" y="1349"/>
                  </a:lnTo>
                  <a:lnTo>
                    <a:pt x="2391" y="1215"/>
                  </a:lnTo>
                  <a:lnTo>
                    <a:pt x="1856" y="1"/>
                  </a:lnTo>
                  <a:close/>
                  <a:moveTo>
                    <a:pt x="3003" y="3529"/>
                  </a:moveTo>
                  <a:lnTo>
                    <a:pt x="3003" y="3529"/>
                  </a:lnTo>
                  <a:lnTo>
                    <a:pt x="3003"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6"/>
            <p:cNvSpPr/>
            <p:nvPr/>
          </p:nvSpPr>
          <p:spPr>
            <a:xfrm>
              <a:off x="8534740" y="1048088"/>
              <a:ext cx="436299" cy="415016"/>
            </a:xfrm>
            <a:custGeom>
              <a:avLst/>
              <a:gdLst/>
              <a:ahLst/>
              <a:cxnLst/>
              <a:rect l="l" t="t" r="r" b="b"/>
              <a:pathLst>
                <a:path w="3712" h="3531" extrusionOk="0">
                  <a:moveTo>
                    <a:pt x="1856" y="1"/>
                  </a:moveTo>
                  <a:lnTo>
                    <a:pt x="1321" y="1216"/>
                  </a:lnTo>
                  <a:lnTo>
                    <a:pt x="0" y="1349"/>
                  </a:lnTo>
                  <a:lnTo>
                    <a:pt x="990" y="2234"/>
                  </a:lnTo>
                  <a:lnTo>
                    <a:pt x="710"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6"/>
            <p:cNvSpPr/>
            <p:nvPr/>
          </p:nvSpPr>
          <p:spPr>
            <a:xfrm>
              <a:off x="8534740" y="2095209"/>
              <a:ext cx="436299" cy="414899"/>
            </a:xfrm>
            <a:custGeom>
              <a:avLst/>
              <a:gdLst/>
              <a:ahLst/>
              <a:cxnLst/>
              <a:rect l="l" t="t" r="r" b="b"/>
              <a:pathLst>
                <a:path w="3712" h="3530" extrusionOk="0">
                  <a:moveTo>
                    <a:pt x="1856" y="1"/>
                  </a:moveTo>
                  <a:lnTo>
                    <a:pt x="1321"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6"/>
            <p:cNvSpPr/>
            <p:nvPr/>
          </p:nvSpPr>
          <p:spPr>
            <a:xfrm>
              <a:off x="8534740" y="3142330"/>
              <a:ext cx="436299" cy="414899"/>
            </a:xfrm>
            <a:custGeom>
              <a:avLst/>
              <a:gdLst/>
              <a:ahLst/>
              <a:cxnLst/>
              <a:rect l="l" t="t" r="r" b="b"/>
              <a:pathLst>
                <a:path w="3712" h="3530" extrusionOk="0">
                  <a:moveTo>
                    <a:pt x="1856" y="0"/>
                  </a:moveTo>
                  <a:lnTo>
                    <a:pt x="1321" y="1215"/>
                  </a:lnTo>
                  <a:lnTo>
                    <a:pt x="0" y="1348"/>
                  </a:lnTo>
                  <a:lnTo>
                    <a:pt x="990" y="2232"/>
                  </a:lnTo>
                  <a:lnTo>
                    <a:pt x="710" y="3529"/>
                  </a:lnTo>
                  <a:lnTo>
                    <a:pt x="1856" y="2861"/>
                  </a:lnTo>
                  <a:lnTo>
                    <a:pt x="3003" y="3529"/>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6"/>
            <p:cNvSpPr/>
            <p:nvPr/>
          </p:nvSpPr>
          <p:spPr>
            <a:xfrm>
              <a:off x="8534740" y="4189333"/>
              <a:ext cx="436299" cy="414899"/>
            </a:xfrm>
            <a:custGeom>
              <a:avLst/>
              <a:gdLst/>
              <a:ahLst/>
              <a:cxnLst/>
              <a:rect l="l" t="t" r="r" b="b"/>
              <a:pathLst>
                <a:path w="3712" h="3530" extrusionOk="0">
                  <a:moveTo>
                    <a:pt x="1856" y="0"/>
                  </a:moveTo>
                  <a:lnTo>
                    <a:pt x="1321" y="1215"/>
                  </a:lnTo>
                  <a:lnTo>
                    <a:pt x="0" y="1349"/>
                  </a:lnTo>
                  <a:lnTo>
                    <a:pt x="990" y="2233"/>
                  </a:lnTo>
                  <a:lnTo>
                    <a:pt x="710" y="3529"/>
                  </a:lnTo>
                  <a:lnTo>
                    <a:pt x="710"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6"/>
            <p:cNvSpPr/>
            <p:nvPr/>
          </p:nvSpPr>
          <p:spPr>
            <a:xfrm>
              <a:off x="8871363" y="522471"/>
              <a:ext cx="272569" cy="415016"/>
            </a:xfrm>
            <a:custGeom>
              <a:avLst/>
              <a:gdLst/>
              <a:ahLst/>
              <a:cxnLst/>
              <a:rect l="l" t="t" r="r" b="b"/>
              <a:pathLst>
                <a:path w="2319" h="3531" extrusionOk="0">
                  <a:moveTo>
                    <a:pt x="1857" y="0"/>
                  </a:moveTo>
                  <a:lnTo>
                    <a:pt x="1321" y="1215"/>
                  </a:lnTo>
                  <a:lnTo>
                    <a:pt x="1" y="1348"/>
                  </a:lnTo>
                  <a:lnTo>
                    <a:pt x="991" y="2233"/>
                  </a:lnTo>
                  <a:lnTo>
                    <a:pt x="710" y="3530"/>
                  </a:lnTo>
                  <a:lnTo>
                    <a:pt x="1857" y="2861"/>
                  </a:lnTo>
                  <a:lnTo>
                    <a:pt x="2318" y="3130"/>
                  </a:lnTo>
                  <a:lnTo>
                    <a:pt x="2318" y="1048"/>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6"/>
            <p:cNvSpPr/>
            <p:nvPr/>
          </p:nvSpPr>
          <p:spPr>
            <a:xfrm>
              <a:off x="8871363" y="1569592"/>
              <a:ext cx="272569" cy="414899"/>
            </a:xfrm>
            <a:custGeom>
              <a:avLst/>
              <a:gdLst/>
              <a:ahLst/>
              <a:cxnLst/>
              <a:rect l="l" t="t" r="r" b="b"/>
              <a:pathLst>
                <a:path w="2319" h="3530" extrusionOk="0">
                  <a:moveTo>
                    <a:pt x="1857" y="0"/>
                  </a:moveTo>
                  <a:lnTo>
                    <a:pt x="1321" y="1215"/>
                  </a:lnTo>
                  <a:lnTo>
                    <a:pt x="1" y="1347"/>
                  </a:lnTo>
                  <a:lnTo>
                    <a:pt x="991" y="2232"/>
                  </a:lnTo>
                  <a:lnTo>
                    <a:pt x="710" y="3529"/>
                  </a:lnTo>
                  <a:lnTo>
                    <a:pt x="1857" y="2860"/>
                  </a:lnTo>
                  <a:lnTo>
                    <a:pt x="2318" y="3129"/>
                  </a:lnTo>
                  <a:lnTo>
                    <a:pt x="2318" y="1047"/>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6"/>
            <p:cNvSpPr/>
            <p:nvPr/>
          </p:nvSpPr>
          <p:spPr>
            <a:xfrm>
              <a:off x="8871363" y="2616595"/>
              <a:ext cx="272569" cy="414899"/>
            </a:xfrm>
            <a:custGeom>
              <a:avLst/>
              <a:gdLst/>
              <a:ahLst/>
              <a:cxnLst/>
              <a:rect l="l" t="t" r="r" b="b"/>
              <a:pathLst>
                <a:path w="2319" h="3530" extrusionOk="0">
                  <a:moveTo>
                    <a:pt x="1857" y="0"/>
                  </a:moveTo>
                  <a:lnTo>
                    <a:pt x="1321" y="1215"/>
                  </a:lnTo>
                  <a:lnTo>
                    <a:pt x="1" y="1349"/>
                  </a:lnTo>
                  <a:lnTo>
                    <a:pt x="991" y="2232"/>
                  </a:lnTo>
                  <a:lnTo>
                    <a:pt x="710" y="3529"/>
                  </a:lnTo>
                  <a:lnTo>
                    <a:pt x="1857" y="2862"/>
                  </a:lnTo>
                  <a:lnTo>
                    <a:pt x="2318" y="3131"/>
                  </a:lnTo>
                  <a:lnTo>
                    <a:pt x="2318" y="1047"/>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6"/>
            <p:cNvSpPr/>
            <p:nvPr/>
          </p:nvSpPr>
          <p:spPr>
            <a:xfrm>
              <a:off x="8871363" y="3663599"/>
              <a:ext cx="272569" cy="415016"/>
            </a:xfrm>
            <a:custGeom>
              <a:avLst/>
              <a:gdLst/>
              <a:ahLst/>
              <a:cxnLst/>
              <a:rect l="l" t="t" r="r" b="b"/>
              <a:pathLst>
                <a:path w="2319" h="3531" extrusionOk="0">
                  <a:moveTo>
                    <a:pt x="1857" y="1"/>
                  </a:moveTo>
                  <a:lnTo>
                    <a:pt x="1321" y="1216"/>
                  </a:lnTo>
                  <a:lnTo>
                    <a:pt x="1" y="1349"/>
                  </a:lnTo>
                  <a:lnTo>
                    <a:pt x="991" y="2233"/>
                  </a:lnTo>
                  <a:lnTo>
                    <a:pt x="710" y="3531"/>
                  </a:lnTo>
                  <a:lnTo>
                    <a:pt x="710" y="3531"/>
                  </a:lnTo>
                  <a:lnTo>
                    <a:pt x="1857" y="2862"/>
                  </a:lnTo>
                  <a:lnTo>
                    <a:pt x="2318" y="3131"/>
                  </a:lnTo>
                  <a:lnTo>
                    <a:pt x="2318" y="1049"/>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6"/>
            <p:cNvSpPr/>
            <p:nvPr/>
          </p:nvSpPr>
          <p:spPr>
            <a:xfrm>
              <a:off x="8871363" y="4710720"/>
              <a:ext cx="272569" cy="414899"/>
            </a:xfrm>
            <a:custGeom>
              <a:avLst/>
              <a:gdLst/>
              <a:ahLst/>
              <a:cxnLst/>
              <a:rect l="l" t="t" r="r" b="b"/>
              <a:pathLst>
                <a:path w="2319" h="3530" extrusionOk="0">
                  <a:moveTo>
                    <a:pt x="1857" y="1"/>
                  </a:moveTo>
                  <a:lnTo>
                    <a:pt x="1321" y="1215"/>
                  </a:lnTo>
                  <a:lnTo>
                    <a:pt x="1" y="1348"/>
                  </a:lnTo>
                  <a:lnTo>
                    <a:pt x="991" y="2233"/>
                  </a:lnTo>
                  <a:lnTo>
                    <a:pt x="710" y="3530"/>
                  </a:lnTo>
                  <a:lnTo>
                    <a:pt x="710" y="3530"/>
                  </a:lnTo>
                  <a:lnTo>
                    <a:pt x="1857" y="2861"/>
                  </a:lnTo>
                  <a:lnTo>
                    <a:pt x="2318" y="3130"/>
                  </a:lnTo>
                  <a:lnTo>
                    <a:pt x="2318" y="1048"/>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6"/>
            <p:cNvSpPr/>
            <p:nvPr/>
          </p:nvSpPr>
          <p:spPr>
            <a:xfrm>
              <a:off x="8634176" y="4812270"/>
              <a:ext cx="131877" cy="131757"/>
            </a:xfrm>
            <a:custGeom>
              <a:avLst/>
              <a:gdLst/>
              <a:ahLst/>
              <a:cxnLst/>
              <a:rect l="l" t="t" r="r" b="b"/>
              <a:pathLst>
                <a:path w="1122" h="1121" extrusionOk="0">
                  <a:moveTo>
                    <a:pt x="560" y="1"/>
                  </a:moveTo>
                  <a:cubicBezTo>
                    <a:pt x="560" y="309"/>
                    <a:pt x="310" y="561"/>
                    <a:pt x="1" y="561"/>
                  </a:cubicBezTo>
                  <a:cubicBezTo>
                    <a:pt x="310" y="561"/>
                    <a:pt x="560" y="811"/>
                    <a:pt x="560" y="1121"/>
                  </a:cubicBezTo>
                  <a:cubicBezTo>
                    <a:pt x="560" y="811"/>
                    <a:pt x="812" y="561"/>
                    <a:pt x="1122" y="561"/>
                  </a:cubicBezTo>
                  <a:cubicBezTo>
                    <a:pt x="812" y="561"/>
                    <a:pt x="560" y="309"/>
                    <a:pt x="560"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6"/>
            <p:cNvSpPr/>
            <p:nvPr/>
          </p:nvSpPr>
          <p:spPr>
            <a:xfrm>
              <a:off x="5336116" y="2683473"/>
              <a:ext cx="131877" cy="131757"/>
            </a:xfrm>
            <a:custGeom>
              <a:avLst/>
              <a:gdLst/>
              <a:ahLst/>
              <a:cxnLst/>
              <a:rect l="l" t="t" r="r" b="b"/>
              <a:pathLst>
                <a:path w="1122" h="1121" extrusionOk="0">
                  <a:moveTo>
                    <a:pt x="561" y="1"/>
                  </a:moveTo>
                  <a:cubicBezTo>
                    <a:pt x="561" y="309"/>
                    <a:pt x="310" y="561"/>
                    <a:pt x="1" y="561"/>
                  </a:cubicBezTo>
                  <a:cubicBezTo>
                    <a:pt x="310" y="561"/>
                    <a:pt x="561" y="811"/>
                    <a:pt x="561" y="1121"/>
                  </a:cubicBezTo>
                  <a:cubicBezTo>
                    <a:pt x="561" y="811"/>
                    <a:pt x="812" y="561"/>
                    <a:pt x="1122" y="561"/>
                  </a:cubicBezTo>
                  <a:cubicBezTo>
                    <a:pt x="812" y="561"/>
                    <a:pt x="561" y="309"/>
                    <a:pt x="561"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6"/>
            <p:cNvSpPr/>
            <p:nvPr/>
          </p:nvSpPr>
          <p:spPr>
            <a:xfrm>
              <a:off x="1800400" y="2196642"/>
              <a:ext cx="131877" cy="131874"/>
            </a:xfrm>
            <a:custGeom>
              <a:avLst/>
              <a:gdLst/>
              <a:ahLst/>
              <a:cxnLst/>
              <a:rect l="l" t="t" r="r" b="b"/>
              <a:pathLst>
                <a:path w="1122" h="1122" extrusionOk="0">
                  <a:moveTo>
                    <a:pt x="562" y="0"/>
                  </a:moveTo>
                  <a:cubicBezTo>
                    <a:pt x="562" y="310"/>
                    <a:pt x="310" y="562"/>
                    <a:pt x="1" y="562"/>
                  </a:cubicBezTo>
                  <a:cubicBezTo>
                    <a:pt x="310" y="562"/>
                    <a:pt x="562" y="812"/>
                    <a:pt x="562" y="1122"/>
                  </a:cubicBezTo>
                  <a:cubicBezTo>
                    <a:pt x="562" y="812"/>
                    <a:pt x="812" y="562"/>
                    <a:pt x="1122" y="562"/>
                  </a:cubicBezTo>
                  <a:cubicBezTo>
                    <a:pt x="812" y="562"/>
                    <a:pt x="562" y="310"/>
                    <a:pt x="562" y="0"/>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6"/>
            <p:cNvSpPr/>
            <p:nvPr/>
          </p:nvSpPr>
          <p:spPr>
            <a:xfrm>
              <a:off x="8241018" y="1452880"/>
              <a:ext cx="131877" cy="131992"/>
            </a:xfrm>
            <a:custGeom>
              <a:avLst/>
              <a:gdLst/>
              <a:ahLst/>
              <a:cxnLst/>
              <a:rect l="l" t="t" r="r" b="b"/>
              <a:pathLst>
                <a:path w="1122" h="1123" extrusionOk="0">
                  <a:moveTo>
                    <a:pt x="562" y="1"/>
                  </a:moveTo>
                  <a:cubicBezTo>
                    <a:pt x="562" y="311"/>
                    <a:pt x="310" y="562"/>
                    <a:pt x="1" y="562"/>
                  </a:cubicBezTo>
                  <a:cubicBezTo>
                    <a:pt x="310" y="562"/>
                    <a:pt x="562" y="812"/>
                    <a:pt x="562" y="1122"/>
                  </a:cubicBezTo>
                  <a:cubicBezTo>
                    <a:pt x="562" y="812"/>
                    <a:pt x="812" y="562"/>
                    <a:pt x="1122" y="562"/>
                  </a:cubicBezTo>
                  <a:cubicBezTo>
                    <a:pt x="812" y="562"/>
                    <a:pt x="562" y="311"/>
                    <a:pt x="562"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6"/>
            <p:cNvSpPr/>
            <p:nvPr/>
          </p:nvSpPr>
          <p:spPr>
            <a:xfrm>
              <a:off x="505153" y="692427"/>
              <a:ext cx="131877" cy="131874"/>
            </a:xfrm>
            <a:custGeom>
              <a:avLst/>
              <a:gdLst/>
              <a:ahLst/>
              <a:cxnLst/>
              <a:rect l="l" t="t" r="r" b="b"/>
              <a:pathLst>
                <a:path w="1122" h="1122" extrusionOk="0">
                  <a:moveTo>
                    <a:pt x="562" y="1"/>
                  </a:moveTo>
                  <a:cubicBezTo>
                    <a:pt x="562" y="310"/>
                    <a:pt x="310" y="562"/>
                    <a:pt x="1" y="562"/>
                  </a:cubicBezTo>
                  <a:cubicBezTo>
                    <a:pt x="310" y="562"/>
                    <a:pt x="562" y="812"/>
                    <a:pt x="562" y="1122"/>
                  </a:cubicBezTo>
                  <a:cubicBezTo>
                    <a:pt x="562" y="812"/>
                    <a:pt x="812" y="562"/>
                    <a:pt x="1122" y="562"/>
                  </a:cubicBezTo>
                  <a:cubicBezTo>
                    <a:pt x="812" y="562"/>
                    <a:pt x="562" y="310"/>
                    <a:pt x="562"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6"/>
            <p:cNvSpPr/>
            <p:nvPr/>
          </p:nvSpPr>
          <p:spPr>
            <a:xfrm>
              <a:off x="0" y="150"/>
              <a:ext cx="9144300" cy="5143500"/>
            </a:xfrm>
            <a:prstGeom prst="rect">
              <a:avLst/>
            </a:prstGeom>
            <a:solidFill>
              <a:srgbClr val="A3A746">
                <a:alpha val="87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4" name="Google Shape;2254;p16"/>
          <p:cNvGrpSpPr/>
          <p:nvPr/>
        </p:nvGrpSpPr>
        <p:grpSpPr>
          <a:xfrm>
            <a:off x="0" y="4608950"/>
            <a:ext cx="9143831" cy="538975"/>
            <a:chOff x="0" y="4608950"/>
            <a:chExt cx="9143831" cy="538975"/>
          </a:xfrm>
        </p:grpSpPr>
        <p:sp>
          <p:nvSpPr>
            <p:cNvPr id="2255" name="Google Shape;2255;p16"/>
            <p:cNvSpPr/>
            <p:nvPr/>
          </p:nvSpPr>
          <p:spPr>
            <a:xfrm rot="-5400000">
              <a:off x="4302428" y="306522"/>
              <a:ext cx="538975" cy="9143831"/>
            </a:xfrm>
            <a:custGeom>
              <a:avLst/>
              <a:gdLst/>
              <a:ahLst/>
              <a:cxnLst/>
              <a:rect l="l" t="t" r="r" b="b"/>
              <a:pathLst>
                <a:path w="3351" h="31589" extrusionOk="0">
                  <a:moveTo>
                    <a:pt x="0" y="1"/>
                  </a:moveTo>
                  <a:lnTo>
                    <a:pt x="0" y="31588"/>
                  </a:lnTo>
                  <a:lnTo>
                    <a:pt x="3351" y="31588"/>
                  </a:lnTo>
                  <a:lnTo>
                    <a:pt x="33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6"/>
            <p:cNvSpPr/>
            <p:nvPr/>
          </p:nvSpPr>
          <p:spPr>
            <a:xfrm rot="-5400000">
              <a:off x="2954975" y="4778373"/>
              <a:ext cx="212798" cy="200130"/>
            </a:xfrm>
            <a:custGeom>
              <a:avLst/>
              <a:gdLst/>
              <a:ahLst/>
              <a:cxnLst/>
              <a:rect l="l" t="t" r="r" b="b"/>
              <a:pathLst>
                <a:path w="1579" h="1485" extrusionOk="0">
                  <a:moveTo>
                    <a:pt x="790" y="1"/>
                  </a:moveTo>
                  <a:cubicBezTo>
                    <a:pt x="734" y="129"/>
                    <a:pt x="673" y="291"/>
                    <a:pt x="612" y="468"/>
                  </a:cubicBezTo>
                  <a:cubicBezTo>
                    <a:pt x="591" y="526"/>
                    <a:pt x="537" y="565"/>
                    <a:pt x="476" y="566"/>
                  </a:cubicBezTo>
                  <a:cubicBezTo>
                    <a:pt x="296" y="570"/>
                    <a:pt x="134" y="577"/>
                    <a:pt x="1" y="586"/>
                  </a:cubicBezTo>
                  <a:cubicBezTo>
                    <a:pt x="110" y="688"/>
                    <a:pt x="238" y="797"/>
                    <a:pt x="375" y="901"/>
                  </a:cubicBezTo>
                  <a:cubicBezTo>
                    <a:pt x="423" y="939"/>
                    <a:pt x="442" y="1000"/>
                    <a:pt x="426" y="1058"/>
                  </a:cubicBezTo>
                  <a:cubicBezTo>
                    <a:pt x="385" y="1204"/>
                    <a:pt x="348" y="1348"/>
                    <a:pt x="317" y="1485"/>
                  </a:cubicBezTo>
                  <a:cubicBezTo>
                    <a:pt x="435" y="1419"/>
                    <a:pt x="565" y="1343"/>
                    <a:pt x="710" y="1249"/>
                  </a:cubicBezTo>
                  <a:cubicBezTo>
                    <a:pt x="734" y="1234"/>
                    <a:pt x="762" y="1226"/>
                    <a:pt x="790" y="1226"/>
                  </a:cubicBezTo>
                  <a:cubicBezTo>
                    <a:pt x="817" y="1226"/>
                    <a:pt x="845" y="1234"/>
                    <a:pt x="869" y="1249"/>
                  </a:cubicBezTo>
                  <a:cubicBezTo>
                    <a:pt x="1014" y="1343"/>
                    <a:pt x="1145" y="1417"/>
                    <a:pt x="1262" y="1483"/>
                  </a:cubicBezTo>
                  <a:cubicBezTo>
                    <a:pt x="1231" y="1345"/>
                    <a:pt x="1195" y="1203"/>
                    <a:pt x="1153" y="1058"/>
                  </a:cubicBezTo>
                  <a:cubicBezTo>
                    <a:pt x="1137" y="1000"/>
                    <a:pt x="1158" y="939"/>
                    <a:pt x="1204" y="901"/>
                  </a:cubicBezTo>
                  <a:cubicBezTo>
                    <a:pt x="1341" y="797"/>
                    <a:pt x="1469" y="688"/>
                    <a:pt x="1578" y="586"/>
                  </a:cubicBezTo>
                  <a:cubicBezTo>
                    <a:pt x="1446" y="577"/>
                    <a:pt x="1283" y="570"/>
                    <a:pt x="1104" y="566"/>
                  </a:cubicBezTo>
                  <a:cubicBezTo>
                    <a:pt x="1043" y="565"/>
                    <a:pt x="988" y="526"/>
                    <a:pt x="969" y="468"/>
                  </a:cubicBezTo>
                  <a:cubicBezTo>
                    <a:pt x="907" y="289"/>
                    <a:pt x="846" y="129"/>
                    <a:pt x="7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6"/>
            <p:cNvSpPr/>
            <p:nvPr/>
          </p:nvSpPr>
          <p:spPr>
            <a:xfrm rot="-5400000">
              <a:off x="2917172" y="4746500"/>
              <a:ext cx="284090" cy="264010"/>
            </a:xfrm>
            <a:custGeom>
              <a:avLst/>
              <a:gdLst/>
              <a:ahLst/>
              <a:cxnLst/>
              <a:rect l="l" t="t" r="r" b="b"/>
              <a:pathLst>
                <a:path w="2108" h="1959" extrusionOk="0">
                  <a:moveTo>
                    <a:pt x="1054" y="254"/>
                  </a:moveTo>
                  <a:cubicBezTo>
                    <a:pt x="1110" y="382"/>
                    <a:pt x="1171" y="544"/>
                    <a:pt x="1232" y="721"/>
                  </a:cubicBezTo>
                  <a:cubicBezTo>
                    <a:pt x="1253" y="779"/>
                    <a:pt x="1307" y="818"/>
                    <a:pt x="1368" y="819"/>
                  </a:cubicBezTo>
                  <a:cubicBezTo>
                    <a:pt x="1548" y="823"/>
                    <a:pt x="1710" y="830"/>
                    <a:pt x="1843" y="839"/>
                  </a:cubicBezTo>
                  <a:cubicBezTo>
                    <a:pt x="1734" y="941"/>
                    <a:pt x="1606" y="1050"/>
                    <a:pt x="1469" y="1154"/>
                  </a:cubicBezTo>
                  <a:cubicBezTo>
                    <a:pt x="1421" y="1192"/>
                    <a:pt x="1401" y="1253"/>
                    <a:pt x="1418" y="1311"/>
                  </a:cubicBezTo>
                  <a:cubicBezTo>
                    <a:pt x="1459" y="1456"/>
                    <a:pt x="1496" y="1598"/>
                    <a:pt x="1527" y="1736"/>
                  </a:cubicBezTo>
                  <a:cubicBezTo>
                    <a:pt x="1409" y="1670"/>
                    <a:pt x="1278" y="1596"/>
                    <a:pt x="1134" y="1502"/>
                  </a:cubicBezTo>
                  <a:cubicBezTo>
                    <a:pt x="1110" y="1487"/>
                    <a:pt x="1082" y="1480"/>
                    <a:pt x="1054" y="1480"/>
                  </a:cubicBezTo>
                  <a:cubicBezTo>
                    <a:pt x="1026" y="1480"/>
                    <a:pt x="998" y="1487"/>
                    <a:pt x="974" y="1502"/>
                  </a:cubicBezTo>
                  <a:cubicBezTo>
                    <a:pt x="829" y="1596"/>
                    <a:pt x="699" y="1672"/>
                    <a:pt x="581" y="1738"/>
                  </a:cubicBezTo>
                  <a:cubicBezTo>
                    <a:pt x="612" y="1600"/>
                    <a:pt x="649" y="1457"/>
                    <a:pt x="691" y="1311"/>
                  </a:cubicBezTo>
                  <a:cubicBezTo>
                    <a:pt x="707" y="1253"/>
                    <a:pt x="686" y="1192"/>
                    <a:pt x="639" y="1154"/>
                  </a:cubicBezTo>
                  <a:cubicBezTo>
                    <a:pt x="502" y="1050"/>
                    <a:pt x="373" y="941"/>
                    <a:pt x="264" y="839"/>
                  </a:cubicBezTo>
                  <a:cubicBezTo>
                    <a:pt x="398" y="830"/>
                    <a:pt x="560" y="823"/>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7"/>
                    <a:pt x="89" y="705"/>
                  </a:cubicBezTo>
                  <a:cubicBezTo>
                    <a:pt x="27" y="712"/>
                    <a:pt x="0" y="786"/>
                    <a:pt x="43" y="831"/>
                  </a:cubicBezTo>
                  <a:cubicBezTo>
                    <a:pt x="200" y="990"/>
                    <a:pt x="369" y="1137"/>
                    <a:pt x="547" y="1270"/>
                  </a:cubicBezTo>
                  <a:cubicBezTo>
                    <a:pt x="488" y="1478"/>
                    <a:pt x="439" y="1680"/>
                    <a:pt x="400" y="1867"/>
                  </a:cubicBezTo>
                  <a:cubicBezTo>
                    <a:pt x="390" y="1917"/>
                    <a:pt x="430" y="1958"/>
                    <a:pt x="475" y="1958"/>
                  </a:cubicBezTo>
                  <a:cubicBezTo>
                    <a:pt x="486" y="1958"/>
                    <a:pt x="499"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9" y="1917"/>
                    <a:pt x="1708" y="1867"/>
                  </a:cubicBezTo>
                  <a:cubicBezTo>
                    <a:pt x="1670" y="1677"/>
                    <a:pt x="1620" y="1477"/>
                    <a:pt x="1561" y="1274"/>
                  </a:cubicBezTo>
                  <a:cubicBezTo>
                    <a:pt x="1739" y="1138"/>
                    <a:pt x="1907" y="991"/>
                    <a:pt x="2065" y="831"/>
                  </a:cubicBezTo>
                  <a:cubicBezTo>
                    <a:pt x="2108" y="787"/>
                    <a:pt x="2081" y="712"/>
                    <a:pt x="2020" y="705"/>
                  </a:cubicBezTo>
                  <a:cubicBezTo>
                    <a:pt x="1864" y="687"/>
                    <a:pt x="1641" y="676"/>
                    <a:pt x="1374" y="670"/>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6"/>
            <p:cNvSpPr/>
            <p:nvPr/>
          </p:nvSpPr>
          <p:spPr>
            <a:xfrm rot="-5400000">
              <a:off x="3291088" y="4778373"/>
              <a:ext cx="212798" cy="200130"/>
            </a:xfrm>
            <a:custGeom>
              <a:avLst/>
              <a:gdLst/>
              <a:ahLst/>
              <a:cxnLst/>
              <a:rect l="l" t="t" r="r" b="b"/>
              <a:pathLst>
                <a:path w="1579" h="1485" extrusionOk="0">
                  <a:moveTo>
                    <a:pt x="789" y="0"/>
                  </a:moveTo>
                  <a:cubicBezTo>
                    <a:pt x="733" y="130"/>
                    <a:pt x="672" y="290"/>
                    <a:pt x="610" y="469"/>
                  </a:cubicBezTo>
                  <a:cubicBezTo>
                    <a:pt x="591" y="527"/>
                    <a:pt x="536" y="565"/>
                    <a:pt x="476" y="567"/>
                  </a:cubicBezTo>
                  <a:cubicBezTo>
                    <a:pt x="296" y="571"/>
                    <a:pt x="134" y="578"/>
                    <a:pt x="1" y="587"/>
                  </a:cubicBezTo>
                  <a:cubicBezTo>
                    <a:pt x="110" y="689"/>
                    <a:pt x="238" y="798"/>
                    <a:pt x="375" y="902"/>
                  </a:cubicBezTo>
                  <a:cubicBezTo>
                    <a:pt x="423" y="938"/>
                    <a:pt x="442" y="1001"/>
                    <a:pt x="426" y="1058"/>
                  </a:cubicBezTo>
                  <a:cubicBezTo>
                    <a:pt x="385" y="1205"/>
                    <a:pt x="348" y="1347"/>
                    <a:pt x="317" y="1484"/>
                  </a:cubicBezTo>
                  <a:cubicBezTo>
                    <a:pt x="435" y="1418"/>
                    <a:pt x="565" y="1344"/>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4"/>
                    <a:pt x="1153" y="1058"/>
                  </a:cubicBezTo>
                  <a:cubicBezTo>
                    <a:pt x="1137" y="1001"/>
                    <a:pt x="1158" y="939"/>
                    <a:pt x="1204" y="902"/>
                  </a:cubicBezTo>
                  <a:cubicBezTo>
                    <a:pt x="1341" y="798"/>
                    <a:pt x="1469" y="689"/>
                    <a:pt x="1578" y="587"/>
                  </a:cubicBezTo>
                  <a:cubicBezTo>
                    <a:pt x="1445" y="578"/>
                    <a:pt x="1283" y="571"/>
                    <a:pt x="1104" y="567"/>
                  </a:cubicBezTo>
                  <a:cubicBezTo>
                    <a:pt x="1043" y="565"/>
                    <a:pt x="988" y="527"/>
                    <a:pt x="969" y="469"/>
                  </a:cubicBezTo>
                  <a:lnTo>
                    <a:pt x="967" y="469"/>
                  </a:lnTo>
                  <a:cubicBezTo>
                    <a:pt x="906" y="290"/>
                    <a:pt x="845" y="130"/>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6"/>
            <p:cNvSpPr/>
            <p:nvPr/>
          </p:nvSpPr>
          <p:spPr>
            <a:xfrm rot="-5400000">
              <a:off x="3253285" y="4746500"/>
              <a:ext cx="284090" cy="264010"/>
            </a:xfrm>
            <a:custGeom>
              <a:avLst/>
              <a:gdLst/>
              <a:ahLst/>
              <a:cxnLst/>
              <a:rect l="l" t="t" r="r" b="b"/>
              <a:pathLst>
                <a:path w="2108" h="1959"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1"/>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80"/>
                    <a:pt x="1054" y="1480"/>
                  </a:cubicBezTo>
                  <a:cubicBezTo>
                    <a:pt x="1026" y="1480"/>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9"/>
                    <a:pt x="855" y="780"/>
                    <a:pt x="875" y="722"/>
                  </a:cubicBezTo>
                  <a:cubicBezTo>
                    <a:pt x="937" y="543"/>
                    <a:pt x="998" y="383"/>
                    <a:pt x="1054" y="253"/>
                  </a:cubicBezTo>
                  <a:close/>
                  <a:moveTo>
                    <a:pt x="1054" y="1"/>
                  </a:moveTo>
                  <a:cubicBezTo>
                    <a:pt x="1028" y="1"/>
                    <a:pt x="1001" y="15"/>
                    <a:pt x="988" y="42"/>
                  </a:cubicBezTo>
                  <a:cubicBezTo>
                    <a:pt x="914" y="190"/>
                    <a:pt x="823" y="415"/>
                    <a:pt x="737" y="671"/>
                  </a:cubicBezTo>
                  <a:cubicBezTo>
                    <a:pt x="470" y="675"/>
                    <a:pt x="246" y="688"/>
                    <a:pt x="89" y="705"/>
                  </a:cubicBezTo>
                  <a:cubicBezTo>
                    <a:pt x="28" y="712"/>
                    <a:pt x="0" y="787"/>
                    <a:pt x="43" y="832"/>
                  </a:cubicBezTo>
                  <a:cubicBezTo>
                    <a:pt x="200" y="991"/>
                    <a:pt x="369" y="1137"/>
                    <a:pt x="547" y="1270"/>
                  </a:cubicBezTo>
                  <a:cubicBezTo>
                    <a:pt x="488" y="1479"/>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4"/>
                  </a:cubicBezTo>
                  <a:cubicBezTo>
                    <a:pt x="1739" y="1139"/>
                    <a:pt x="1907" y="991"/>
                    <a:pt x="2065" y="832"/>
                  </a:cubicBezTo>
                  <a:cubicBezTo>
                    <a:pt x="2108" y="787"/>
                    <a:pt x="2081" y="712"/>
                    <a:pt x="2020" y="705"/>
                  </a:cubicBezTo>
                  <a:cubicBezTo>
                    <a:pt x="1863" y="688"/>
                    <a:pt x="1639" y="677"/>
                    <a:pt x="1374" y="671"/>
                  </a:cubicBezTo>
                  <a:cubicBezTo>
                    <a:pt x="1285" y="412"/>
                    <a:pt x="1195" y="188"/>
                    <a:pt x="1121" y="42"/>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6"/>
            <p:cNvSpPr/>
            <p:nvPr/>
          </p:nvSpPr>
          <p:spPr>
            <a:xfrm rot="-5400000">
              <a:off x="3627335" y="4778373"/>
              <a:ext cx="212798" cy="200130"/>
            </a:xfrm>
            <a:custGeom>
              <a:avLst/>
              <a:gdLst/>
              <a:ahLst/>
              <a:cxnLst/>
              <a:rect l="l" t="t" r="r" b="b"/>
              <a:pathLst>
                <a:path w="1579" h="1485" extrusionOk="0">
                  <a:moveTo>
                    <a:pt x="789" y="0"/>
                  </a:moveTo>
                  <a:cubicBezTo>
                    <a:pt x="733" y="130"/>
                    <a:pt x="672" y="290"/>
                    <a:pt x="610" y="469"/>
                  </a:cubicBezTo>
                  <a:cubicBezTo>
                    <a:pt x="591" y="525"/>
                    <a:pt x="536" y="565"/>
                    <a:pt x="476" y="567"/>
                  </a:cubicBezTo>
                  <a:cubicBezTo>
                    <a:pt x="296" y="571"/>
                    <a:pt x="134" y="578"/>
                    <a:pt x="1" y="587"/>
                  </a:cubicBezTo>
                  <a:cubicBezTo>
                    <a:pt x="110" y="688"/>
                    <a:pt x="238" y="797"/>
                    <a:pt x="375" y="902"/>
                  </a:cubicBezTo>
                  <a:cubicBezTo>
                    <a:pt x="423" y="938"/>
                    <a:pt x="442" y="1000"/>
                    <a:pt x="426" y="1057"/>
                  </a:cubicBezTo>
                  <a:cubicBezTo>
                    <a:pt x="385" y="1204"/>
                    <a:pt x="348" y="1347"/>
                    <a:pt x="317" y="1484"/>
                  </a:cubicBezTo>
                  <a:cubicBezTo>
                    <a:pt x="436" y="1417"/>
                    <a:pt x="566" y="1343"/>
                    <a:pt x="710" y="1250"/>
                  </a:cubicBezTo>
                  <a:cubicBezTo>
                    <a:pt x="734" y="1234"/>
                    <a:pt x="762" y="1226"/>
                    <a:pt x="790" y="1226"/>
                  </a:cubicBezTo>
                  <a:cubicBezTo>
                    <a:pt x="817" y="1226"/>
                    <a:pt x="845" y="1234"/>
                    <a:pt x="869" y="1250"/>
                  </a:cubicBezTo>
                  <a:cubicBezTo>
                    <a:pt x="1014" y="1343"/>
                    <a:pt x="1145" y="1418"/>
                    <a:pt x="1262" y="1484"/>
                  </a:cubicBezTo>
                  <a:cubicBezTo>
                    <a:pt x="1231" y="1346"/>
                    <a:pt x="1195" y="1202"/>
                    <a:pt x="1153" y="1057"/>
                  </a:cubicBezTo>
                  <a:cubicBezTo>
                    <a:pt x="1137" y="1000"/>
                    <a:pt x="1158" y="938"/>
                    <a:pt x="1204" y="901"/>
                  </a:cubicBezTo>
                  <a:cubicBezTo>
                    <a:pt x="1341" y="797"/>
                    <a:pt x="1469" y="688"/>
                    <a:pt x="1578" y="587"/>
                  </a:cubicBezTo>
                  <a:cubicBezTo>
                    <a:pt x="1445" y="576"/>
                    <a:pt x="1283" y="569"/>
                    <a:pt x="1104" y="566"/>
                  </a:cubicBezTo>
                  <a:cubicBezTo>
                    <a:pt x="1043" y="565"/>
                    <a:pt x="988" y="525"/>
                    <a:pt x="969" y="467"/>
                  </a:cubicBezTo>
                  <a:lnTo>
                    <a:pt x="967" y="469"/>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6"/>
            <p:cNvSpPr/>
            <p:nvPr/>
          </p:nvSpPr>
          <p:spPr>
            <a:xfrm rot="-5400000">
              <a:off x="3589668" y="4746770"/>
              <a:ext cx="284090" cy="263470"/>
            </a:xfrm>
            <a:custGeom>
              <a:avLst/>
              <a:gdLst/>
              <a:ahLst/>
              <a:cxnLst/>
              <a:rect l="l" t="t" r="r" b="b"/>
              <a:pathLst>
                <a:path w="2108" h="1955" extrusionOk="0">
                  <a:moveTo>
                    <a:pt x="1054" y="249"/>
                  </a:moveTo>
                  <a:cubicBezTo>
                    <a:pt x="1110" y="378"/>
                    <a:pt x="1171" y="539"/>
                    <a:pt x="1232" y="717"/>
                  </a:cubicBezTo>
                  <a:cubicBezTo>
                    <a:pt x="1252" y="775"/>
                    <a:pt x="1307" y="814"/>
                    <a:pt x="1368" y="816"/>
                  </a:cubicBezTo>
                  <a:cubicBezTo>
                    <a:pt x="1547" y="819"/>
                    <a:pt x="1709" y="826"/>
                    <a:pt x="1842" y="836"/>
                  </a:cubicBezTo>
                  <a:cubicBezTo>
                    <a:pt x="1734" y="937"/>
                    <a:pt x="1605" y="1047"/>
                    <a:pt x="1469" y="1151"/>
                  </a:cubicBezTo>
                  <a:cubicBezTo>
                    <a:pt x="1421" y="1188"/>
                    <a:pt x="1401" y="1250"/>
                    <a:pt x="1418" y="1307"/>
                  </a:cubicBezTo>
                  <a:cubicBezTo>
                    <a:pt x="1459" y="1452"/>
                    <a:pt x="1496" y="1595"/>
                    <a:pt x="1527" y="1733"/>
                  </a:cubicBezTo>
                  <a:cubicBezTo>
                    <a:pt x="1409" y="1667"/>
                    <a:pt x="1278" y="1592"/>
                    <a:pt x="1134" y="1499"/>
                  </a:cubicBezTo>
                  <a:cubicBezTo>
                    <a:pt x="1110" y="1483"/>
                    <a:pt x="1082" y="1475"/>
                    <a:pt x="1054" y="1475"/>
                  </a:cubicBezTo>
                  <a:cubicBezTo>
                    <a:pt x="1026" y="1475"/>
                    <a:pt x="998" y="1483"/>
                    <a:pt x="974" y="1499"/>
                  </a:cubicBezTo>
                  <a:cubicBezTo>
                    <a:pt x="830" y="1592"/>
                    <a:pt x="701" y="1666"/>
                    <a:pt x="581" y="1733"/>
                  </a:cubicBezTo>
                  <a:cubicBezTo>
                    <a:pt x="612" y="1596"/>
                    <a:pt x="649" y="1454"/>
                    <a:pt x="691" y="1306"/>
                  </a:cubicBezTo>
                  <a:cubicBezTo>
                    <a:pt x="707" y="1250"/>
                    <a:pt x="686" y="1187"/>
                    <a:pt x="639" y="1151"/>
                  </a:cubicBezTo>
                  <a:cubicBezTo>
                    <a:pt x="502" y="1047"/>
                    <a:pt x="373" y="938"/>
                    <a:pt x="264" y="836"/>
                  </a:cubicBezTo>
                  <a:cubicBezTo>
                    <a:pt x="398" y="826"/>
                    <a:pt x="561" y="819"/>
                    <a:pt x="740" y="816"/>
                  </a:cubicBezTo>
                  <a:cubicBezTo>
                    <a:pt x="801" y="814"/>
                    <a:pt x="855" y="775"/>
                    <a:pt x="875" y="717"/>
                  </a:cubicBezTo>
                  <a:cubicBezTo>
                    <a:pt x="937" y="539"/>
                    <a:pt x="998" y="379"/>
                    <a:pt x="1054" y="249"/>
                  </a:cubicBezTo>
                  <a:close/>
                  <a:moveTo>
                    <a:pt x="1055" y="1"/>
                  </a:moveTo>
                  <a:cubicBezTo>
                    <a:pt x="1028" y="1"/>
                    <a:pt x="1001" y="13"/>
                    <a:pt x="988" y="38"/>
                  </a:cubicBezTo>
                  <a:cubicBezTo>
                    <a:pt x="914" y="186"/>
                    <a:pt x="823" y="410"/>
                    <a:pt x="737" y="666"/>
                  </a:cubicBezTo>
                  <a:cubicBezTo>
                    <a:pt x="470" y="672"/>
                    <a:pt x="246" y="684"/>
                    <a:pt x="89" y="701"/>
                  </a:cubicBezTo>
                  <a:cubicBezTo>
                    <a:pt x="28" y="708"/>
                    <a:pt x="0" y="783"/>
                    <a:pt x="43" y="828"/>
                  </a:cubicBezTo>
                  <a:cubicBezTo>
                    <a:pt x="200" y="986"/>
                    <a:pt x="369" y="1134"/>
                    <a:pt x="547" y="1267"/>
                  </a:cubicBezTo>
                  <a:cubicBezTo>
                    <a:pt x="488" y="1474"/>
                    <a:pt x="439" y="1675"/>
                    <a:pt x="400" y="1864"/>
                  </a:cubicBezTo>
                  <a:cubicBezTo>
                    <a:pt x="390" y="1913"/>
                    <a:pt x="430" y="1955"/>
                    <a:pt x="474" y="1955"/>
                  </a:cubicBezTo>
                  <a:cubicBezTo>
                    <a:pt x="486" y="1955"/>
                    <a:pt x="498" y="1952"/>
                    <a:pt x="510" y="1945"/>
                  </a:cubicBezTo>
                  <a:lnTo>
                    <a:pt x="561" y="1916"/>
                  </a:lnTo>
                  <a:cubicBezTo>
                    <a:pt x="697" y="1841"/>
                    <a:pt x="867" y="1747"/>
                    <a:pt x="1053" y="1625"/>
                  </a:cubicBezTo>
                  <a:cubicBezTo>
                    <a:pt x="1241" y="1747"/>
                    <a:pt x="1404" y="1837"/>
                    <a:pt x="1548" y="1917"/>
                  </a:cubicBezTo>
                  <a:lnTo>
                    <a:pt x="1599" y="1945"/>
                  </a:lnTo>
                  <a:cubicBezTo>
                    <a:pt x="1609" y="1951"/>
                    <a:pt x="1622" y="1954"/>
                    <a:pt x="1635" y="1954"/>
                  </a:cubicBezTo>
                  <a:cubicBezTo>
                    <a:pt x="1682" y="1954"/>
                    <a:pt x="1718" y="1910"/>
                    <a:pt x="1708" y="1864"/>
                  </a:cubicBezTo>
                  <a:cubicBezTo>
                    <a:pt x="1670" y="1674"/>
                    <a:pt x="1620" y="1473"/>
                    <a:pt x="1561" y="1270"/>
                  </a:cubicBezTo>
                  <a:cubicBezTo>
                    <a:pt x="1739" y="1135"/>
                    <a:pt x="1907" y="988"/>
                    <a:pt x="2065" y="828"/>
                  </a:cubicBezTo>
                  <a:cubicBezTo>
                    <a:pt x="2108" y="783"/>
                    <a:pt x="2081" y="708"/>
                    <a:pt x="2020" y="702"/>
                  </a:cubicBezTo>
                  <a:cubicBezTo>
                    <a:pt x="1863" y="685"/>
                    <a:pt x="1639" y="673"/>
                    <a:pt x="1374" y="666"/>
                  </a:cubicBezTo>
                  <a:cubicBezTo>
                    <a:pt x="1285" y="409"/>
                    <a:pt x="1195" y="185"/>
                    <a:pt x="1121" y="38"/>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6"/>
            <p:cNvSpPr/>
            <p:nvPr/>
          </p:nvSpPr>
          <p:spPr>
            <a:xfrm rot="-5400000">
              <a:off x="3963516" y="4778440"/>
              <a:ext cx="212798" cy="199995"/>
            </a:xfrm>
            <a:custGeom>
              <a:avLst/>
              <a:gdLst/>
              <a:ahLst/>
              <a:cxnLst/>
              <a:rect l="l" t="t" r="r" b="b"/>
              <a:pathLst>
                <a:path w="1579" h="1484" extrusionOk="0">
                  <a:moveTo>
                    <a:pt x="789" y="0"/>
                  </a:moveTo>
                  <a:cubicBezTo>
                    <a:pt x="733" y="129"/>
                    <a:pt x="672" y="290"/>
                    <a:pt x="610" y="467"/>
                  </a:cubicBezTo>
                  <a:cubicBezTo>
                    <a:pt x="591" y="525"/>
                    <a:pt x="536" y="565"/>
                    <a:pt x="476" y="566"/>
                  </a:cubicBezTo>
                  <a:cubicBezTo>
                    <a:pt x="296" y="569"/>
                    <a:pt x="134" y="576"/>
                    <a:pt x="1" y="587"/>
                  </a:cubicBezTo>
                  <a:cubicBezTo>
                    <a:pt x="110" y="688"/>
                    <a:pt x="238" y="796"/>
                    <a:pt x="375" y="901"/>
                  </a:cubicBezTo>
                  <a:cubicBezTo>
                    <a:pt x="423" y="938"/>
                    <a:pt x="442" y="999"/>
                    <a:pt x="426" y="1057"/>
                  </a:cubicBezTo>
                  <a:cubicBezTo>
                    <a:pt x="385" y="1203"/>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7"/>
                    <a:pt x="1262" y="1484"/>
                  </a:cubicBezTo>
                  <a:cubicBezTo>
                    <a:pt x="1231" y="1345"/>
                    <a:pt x="1195" y="1202"/>
                    <a:pt x="1153" y="1057"/>
                  </a:cubicBezTo>
                  <a:cubicBezTo>
                    <a:pt x="1137" y="999"/>
                    <a:pt x="1158" y="938"/>
                    <a:pt x="1204" y="901"/>
                  </a:cubicBezTo>
                  <a:cubicBezTo>
                    <a:pt x="1341" y="796"/>
                    <a:pt x="1469" y="688"/>
                    <a:pt x="1578" y="585"/>
                  </a:cubicBezTo>
                  <a:cubicBezTo>
                    <a:pt x="1446" y="576"/>
                    <a:pt x="1283" y="569"/>
                    <a:pt x="1104" y="566"/>
                  </a:cubicBezTo>
                  <a:cubicBezTo>
                    <a:pt x="1043" y="565"/>
                    <a:pt x="988" y="525"/>
                    <a:pt x="969" y="467"/>
                  </a:cubicBezTo>
                  <a:lnTo>
                    <a:pt x="967" y="467"/>
                  </a:lnTo>
                  <a:cubicBezTo>
                    <a:pt x="906" y="289"/>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6"/>
            <p:cNvSpPr/>
            <p:nvPr/>
          </p:nvSpPr>
          <p:spPr>
            <a:xfrm rot="-5400000">
              <a:off x="3925646" y="4746635"/>
              <a:ext cx="284090" cy="263740"/>
            </a:xfrm>
            <a:custGeom>
              <a:avLst/>
              <a:gdLst/>
              <a:ahLst/>
              <a:cxnLst/>
              <a:rect l="l" t="t" r="r" b="b"/>
              <a:pathLst>
                <a:path w="2108" h="1957" extrusionOk="0">
                  <a:moveTo>
                    <a:pt x="1054" y="252"/>
                  </a:moveTo>
                  <a:cubicBezTo>
                    <a:pt x="1110" y="381"/>
                    <a:pt x="1171" y="542"/>
                    <a:pt x="1232" y="719"/>
                  </a:cubicBezTo>
                  <a:cubicBezTo>
                    <a:pt x="1252" y="777"/>
                    <a:pt x="1307" y="816"/>
                    <a:pt x="1368" y="818"/>
                  </a:cubicBezTo>
                  <a:cubicBezTo>
                    <a:pt x="1547" y="822"/>
                    <a:pt x="1710" y="829"/>
                    <a:pt x="1842" y="838"/>
                  </a:cubicBezTo>
                  <a:cubicBezTo>
                    <a:pt x="1733" y="939"/>
                    <a:pt x="1605" y="1048"/>
                    <a:pt x="1469" y="1154"/>
                  </a:cubicBezTo>
                  <a:cubicBezTo>
                    <a:pt x="1421" y="1190"/>
                    <a:pt x="1401" y="1251"/>
                    <a:pt x="1418" y="1309"/>
                  </a:cubicBezTo>
                  <a:cubicBezTo>
                    <a:pt x="1459" y="1455"/>
                    <a:pt x="1496" y="1598"/>
                    <a:pt x="1527" y="1736"/>
                  </a:cubicBezTo>
                  <a:cubicBezTo>
                    <a:pt x="1409" y="1670"/>
                    <a:pt x="1278" y="1594"/>
                    <a:pt x="1134" y="1502"/>
                  </a:cubicBezTo>
                  <a:cubicBezTo>
                    <a:pt x="1110" y="1486"/>
                    <a:pt x="1082" y="1478"/>
                    <a:pt x="1054" y="1478"/>
                  </a:cubicBezTo>
                  <a:cubicBezTo>
                    <a:pt x="1026" y="1478"/>
                    <a:pt x="998" y="1486"/>
                    <a:pt x="974" y="1502"/>
                  </a:cubicBezTo>
                  <a:cubicBezTo>
                    <a:pt x="829" y="1594"/>
                    <a:pt x="699" y="1670"/>
                    <a:pt x="581" y="1736"/>
                  </a:cubicBezTo>
                  <a:cubicBezTo>
                    <a:pt x="612" y="1599"/>
                    <a:pt x="649" y="1455"/>
                    <a:pt x="691" y="1309"/>
                  </a:cubicBezTo>
                  <a:cubicBezTo>
                    <a:pt x="707" y="1251"/>
                    <a:pt x="686" y="1190"/>
                    <a:pt x="639" y="1154"/>
                  </a:cubicBezTo>
                  <a:cubicBezTo>
                    <a:pt x="502" y="1048"/>
                    <a:pt x="373" y="941"/>
                    <a:pt x="264" y="838"/>
                  </a:cubicBezTo>
                  <a:cubicBezTo>
                    <a:pt x="398" y="829"/>
                    <a:pt x="561" y="822"/>
                    <a:pt x="740" y="818"/>
                  </a:cubicBezTo>
                  <a:cubicBezTo>
                    <a:pt x="801" y="816"/>
                    <a:pt x="855" y="777"/>
                    <a:pt x="875" y="719"/>
                  </a:cubicBezTo>
                  <a:cubicBezTo>
                    <a:pt x="937" y="542"/>
                    <a:pt x="998" y="381"/>
                    <a:pt x="1054" y="252"/>
                  </a:cubicBezTo>
                  <a:close/>
                  <a:moveTo>
                    <a:pt x="1054" y="0"/>
                  </a:moveTo>
                  <a:cubicBezTo>
                    <a:pt x="1028" y="0"/>
                    <a:pt x="1001" y="14"/>
                    <a:pt x="988" y="41"/>
                  </a:cubicBezTo>
                  <a:cubicBezTo>
                    <a:pt x="914" y="189"/>
                    <a:pt x="823" y="413"/>
                    <a:pt x="737" y="669"/>
                  </a:cubicBezTo>
                  <a:cubicBezTo>
                    <a:pt x="470" y="675"/>
                    <a:pt x="245" y="687"/>
                    <a:pt x="89" y="704"/>
                  </a:cubicBezTo>
                  <a:cubicBezTo>
                    <a:pt x="28" y="711"/>
                    <a:pt x="0" y="785"/>
                    <a:pt x="43" y="830"/>
                  </a:cubicBezTo>
                  <a:cubicBezTo>
                    <a:pt x="200" y="989"/>
                    <a:pt x="369" y="1136"/>
                    <a:pt x="547" y="1270"/>
                  </a:cubicBezTo>
                  <a:cubicBezTo>
                    <a:pt x="488" y="1477"/>
                    <a:pt x="439" y="1678"/>
                    <a:pt x="400" y="1867"/>
                  </a:cubicBezTo>
                  <a:cubicBezTo>
                    <a:pt x="390" y="1916"/>
                    <a:pt x="429" y="1957"/>
                    <a:pt x="474" y="1957"/>
                  </a:cubicBezTo>
                  <a:cubicBezTo>
                    <a:pt x="486" y="1957"/>
                    <a:pt x="498" y="1954"/>
                    <a:pt x="510" y="1947"/>
                  </a:cubicBezTo>
                  <a:lnTo>
                    <a:pt x="561" y="1919"/>
                  </a:lnTo>
                  <a:cubicBezTo>
                    <a:pt x="705" y="1840"/>
                    <a:pt x="867" y="1750"/>
                    <a:pt x="1053" y="1628"/>
                  </a:cubicBezTo>
                  <a:cubicBezTo>
                    <a:pt x="1239" y="1749"/>
                    <a:pt x="1402" y="1838"/>
                    <a:pt x="1548" y="1919"/>
                  </a:cubicBezTo>
                  <a:lnTo>
                    <a:pt x="1599" y="1947"/>
                  </a:lnTo>
                  <a:cubicBezTo>
                    <a:pt x="1611" y="1954"/>
                    <a:pt x="1623" y="1957"/>
                    <a:pt x="1635" y="1957"/>
                  </a:cubicBezTo>
                  <a:cubicBezTo>
                    <a:pt x="1679" y="1957"/>
                    <a:pt x="1718" y="1916"/>
                    <a:pt x="1708" y="1867"/>
                  </a:cubicBezTo>
                  <a:cubicBezTo>
                    <a:pt x="1670" y="1677"/>
                    <a:pt x="1620" y="1476"/>
                    <a:pt x="1561" y="1273"/>
                  </a:cubicBezTo>
                  <a:cubicBezTo>
                    <a:pt x="1739" y="1138"/>
                    <a:pt x="1907" y="989"/>
                    <a:pt x="2065" y="830"/>
                  </a:cubicBezTo>
                  <a:cubicBezTo>
                    <a:pt x="2108" y="785"/>
                    <a:pt x="2081" y="711"/>
                    <a:pt x="2020" y="704"/>
                  </a:cubicBezTo>
                  <a:cubicBezTo>
                    <a:pt x="1864" y="687"/>
                    <a:pt x="1641" y="675"/>
                    <a:pt x="1374" y="669"/>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6"/>
            <p:cNvSpPr/>
            <p:nvPr/>
          </p:nvSpPr>
          <p:spPr>
            <a:xfrm rot="-5400000">
              <a:off x="4299629" y="4778440"/>
              <a:ext cx="212798" cy="199995"/>
            </a:xfrm>
            <a:custGeom>
              <a:avLst/>
              <a:gdLst/>
              <a:ahLst/>
              <a:cxnLst/>
              <a:rect l="l" t="t" r="r" b="b"/>
              <a:pathLst>
                <a:path w="1579" h="1484" extrusionOk="0">
                  <a:moveTo>
                    <a:pt x="789" y="1"/>
                  </a:moveTo>
                  <a:cubicBezTo>
                    <a:pt x="733" y="130"/>
                    <a:pt x="672" y="291"/>
                    <a:pt x="610" y="468"/>
                  </a:cubicBezTo>
                  <a:cubicBezTo>
                    <a:pt x="591" y="526"/>
                    <a:pt x="536" y="565"/>
                    <a:pt x="476" y="567"/>
                  </a:cubicBezTo>
                  <a:cubicBezTo>
                    <a:pt x="296" y="570"/>
                    <a:pt x="134" y="577"/>
                    <a:pt x="1" y="586"/>
                  </a:cubicBezTo>
                  <a:cubicBezTo>
                    <a:pt x="110" y="688"/>
                    <a:pt x="238" y="797"/>
                    <a:pt x="375" y="902"/>
                  </a:cubicBezTo>
                  <a:cubicBezTo>
                    <a:pt x="423" y="938"/>
                    <a:pt x="442" y="1000"/>
                    <a:pt x="426" y="1058"/>
                  </a:cubicBezTo>
                  <a:cubicBezTo>
                    <a:pt x="385" y="1204"/>
                    <a:pt x="348" y="1347"/>
                    <a:pt x="317" y="1484"/>
                  </a:cubicBezTo>
                  <a:cubicBezTo>
                    <a:pt x="435" y="1419"/>
                    <a:pt x="565" y="1343"/>
                    <a:pt x="710" y="1249"/>
                  </a:cubicBezTo>
                  <a:cubicBezTo>
                    <a:pt x="734" y="1234"/>
                    <a:pt x="762" y="1227"/>
                    <a:pt x="790" y="1227"/>
                  </a:cubicBezTo>
                  <a:cubicBezTo>
                    <a:pt x="817" y="1227"/>
                    <a:pt x="845" y="1234"/>
                    <a:pt x="869" y="1249"/>
                  </a:cubicBezTo>
                  <a:cubicBezTo>
                    <a:pt x="1014" y="1343"/>
                    <a:pt x="1145" y="1418"/>
                    <a:pt x="1262" y="1484"/>
                  </a:cubicBezTo>
                  <a:cubicBezTo>
                    <a:pt x="1231" y="1346"/>
                    <a:pt x="1195" y="1203"/>
                    <a:pt x="1153" y="1058"/>
                  </a:cubicBezTo>
                  <a:cubicBezTo>
                    <a:pt x="1137" y="1000"/>
                    <a:pt x="1158" y="939"/>
                    <a:pt x="1204" y="902"/>
                  </a:cubicBezTo>
                  <a:cubicBezTo>
                    <a:pt x="1341" y="797"/>
                    <a:pt x="1469" y="688"/>
                    <a:pt x="1578" y="586"/>
                  </a:cubicBezTo>
                  <a:cubicBezTo>
                    <a:pt x="1445" y="577"/>
                    <a:pt x="1283" y="570"/>
                    <a:pt x="1104" y="567"/>
                  </a:cubicBezTo>
                  <a:cubicBezTo>
                    <a:pt x="1043" y="565"/>
                    <a:pt x="988" y="526"/>
                    <a:pt x="969" y="468"/>
                  </a:cubicBezTo>
                  <a:lnTo>
                    <a:pt x="967" y="468"/>
                  </a:lnTo>
                  <a:cubicBezTo>
                    <a:pt x="906" y="290"/>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6"/>
            <p:cNvSpPr/>
            <p:nvPr/>
          </p:nvSpPr>
          <p:spPr>
            <a:xfrm rot="-5400000">
              <a:off x="4261759" y="4746500"/>
              <a:ext cx="284090" cy="264010"/>
            </a:xfrm>
            <a:custGeom>
              <a:avLst/>
              <a:gdLst/>
              <a:ahLst/>
              <a:cxnLst/>
              <a:rect l="l" t="t" r="r" b="b"/>
              <a:pathLst>
                <a:path w="2108" h="1959" extrusionOk="0">
                  <a:moveTo>
                    <a:pt x="1054" y="255"/>
                  </a:moveTo>
                  <a:cubicBezTo>
                    <a:pt x="1110" y="384"/>
                    <a:pt x="1171" y="545"/>
                    <a:pt x="1232" y="722"/>
                  </a:cubicBezTo>
                  <a:cubicBezTo>
                    <a:pt x="1252" y="780"/>
                    <a:pt x="1307" y="818"/>
                    <a:pt x="1368" y="821"/>
                  </a:cubicBezTo>
                  <a:cubicBezTo>
                    <a:pt x="1547" y="824"/>
                    <a:pt x="1709" y="831"/>
                    <a:pt x="1842" y="840"/>
                  </a:cubicBezTo>
                  <a:cubicBezTo>
                    <a:pt x="1734" y="942"/>
                    <a:pt x="1605" y="1051"/>
                    <a:pt x="1468" y="1156"/>
                  </a:cubicBezTo>
                  <a:lnTo>
                    <a:pt x="1469" y="1156"/>
                  </a:lnTo>
                  <a:cubicBezTo>
                    <a:pt x="1421" y="1193"/>
                    <a:pt x="1401" y="1254"/>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7"/>
                    <a:pt x="699" y="1672"/>
                    <a:pt x="581" y="1738"/>
                  </a:cubicBezTo>
                  <a:cubicBezTo>
                    <a:pt x="612" y="1601"/>
                    <a:pt x="649" y="1458"/>
                    <a:pt x="691" y="1311"/>
                  </a:cubicBezTo>
                  <a:cubicBezTo>
                    <a:pt x="707" y="1254"/>
                    <a:pt x="686" y="1192"/>
                    <a:pt x="639" y="1156"/>
                  </a:cubicBezTo>
                  <a:cubicBezTo>
                    <a:pt x="502" y="1051"/>
                    <a:pt x="373" y="942"/>
                    <a:pt x="264" y="840"/>
                  </a:cubicBezTo>
                  <a:cubicBezTo>
                    <a:pt x="398" y="831"/>
                    <a:pt x="561" y="824"/>
                    <a:pt x="740" y="821"/>
                  </a:cubicBezTo>
                  <a:cubicBezTo>
                    <a:pt x="801" y="819"/>
                    <a:pt x="855" y="780"/>
                    <a:pt x="875" y="722"/>
                  </a:cubicBezTo>
                  <a:cubicBezTo>
                    <a:pt x="937" y="545"/>
                    <a:pt x="998" y="384"/>
                    <a:pt x="1054" y="255"/>
                  </a:cubicBezTo>
                  <a:close/>
                  <a:moveTo>
                    <a:pt x="1054" y="1"/>
                  </a:moveTo>
                  <a:cubicBezTo>
                    <a:pt x="1028" y="1"/>
                    <a:pt x="1001" y="15"/>
                    <a:pt x="988" y="43"/>
                  </a:cubicBezTo>
                  <a:cubicBezTo>
                    <a:pt x="914" y="191"/>
                    <a:pt x="823" y="415"/>
                    <a:pt x="737" y="671"/>
                  </a:cubicBezTo>
                  <a:cubicBezTo>
                    <a:pt x="470" y="677"/>
                    <a:pt x="246" y="688"/>
                    <a:pt x="89" y="706"/>
                  </a:cubicBezTo>
                  <a:cubicBezTo>
                    <a:pt x="27" y="713"/>
                    <a:pt x="0" y="787"/>
                    <a:pt x="43" y="832"/>
                  </a:cubicBezTo>
                  <a:cubicBezTo>
                    <a:pt x="200" y="991"/>
                    <a:pt x="369" y="1137"/>
                    <a:pt x="547" y="1270"/>
                  </a:cubicBezTo>
                  <a:cubicBezTo>
                    <a:pt x="488" y="1479"/>
                    <a:pt x="439" y="1680"/>
                    <a:pt x="400" y="1869"/>
                  </a:cubicBezTo>
                  <a:cubicBezTo>
                    <a:pt x="390" y="1918"/>
                    <a:pt x="429" y="1958"/>
                    <a:pt x="474" y="1958"/>
                  </a:cubicBezTo>
                  <a:cubicBezTo>
                    <a:pt x="486" y="1958"/>
                    <a:pt x="498" y="1955"/>
                    <a:pt x="510" y="1949"/>
                  </a:cubicBezTo>
                  <a:lnTo>
                    <a:pt x="561" y="1921"/>
                  </a:lnTo>
                  <a:cubicBezTo>
                    <a:pt x="705" y="1841"/>
                    <a:pt x="867" y="1752"/>
                    <a:pt x="1053" y="1630"/>
                  </a:cubicBezTo>
                  <a:cubicBezTo>
                    <a:pt x="1239" y="1749"/>
                    <a:pt x="1402" y="1840"/>
                    <a:pt x="1548" y="1921"/>
                  </a:cubicBezTo>
                  <a:lnTo>
                    <a:pt x="1599" y="1949"/>
                  </a:lnTo>
                  <a:cubicBezTo>
                    <a:pt x="1611" y="1955"/>
                    <a:pt x="1623" y="1958"/>
                    <a:pt x="1635" y="1958"/>
                  </a:cubicBezTo>
                  <a:cubicBezTo>
                    <a:pt x="1680" y="1958"/>
                    <a:pt x="1719" y="1918"/>
                    <a:pt x="1708" y="1869"/>
                  </a:cubicBezTo>
                  <a:cubicBezTo>
                    <a:pt x="1670" y="1679"/>
                    <a:pt x="1620" y="1477"/>
                    <a:pt x="1561" y="1274"/>
                  </a:cubicBezTo>
                  <a:cubicBezTo>
                    <a:pt x="1739" y="1139"/>
                    <a:pt x="1907" y="991"/>
                    <a:pt x="2065" y="832"/>
                  </a:cubicBezTo>
                  <a:cubicBezTo>
                    <a:pt x="2108" y="787"/>
                    <a:pt x="2081" y="713"/>
                    <a:pt x="2020" y="706"/>
                  </a:cubicBezTo>
                  <a:cubicBezTo>
                    <a:pt x="1863" y="688"/>
                    <a:pt x="1639" y="677"/>
                    <a:pt x="1374" y="671"/>
                  </a:cubicBezTo>
                  <a:cubicBezTo>
                    <a:pt x="1285" y="413"/>
                    <a:pt x="1195" y="190"/>
                    <a:pt x="1121" y="43"/>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6"/>
            <p:cNvSpPr/>
            <p:nvPr/>
          </p:nvSpPr>
          <p:spPr>
            <a:xfrm rot="-5400000">
              <a:off x="4635809" y="4778373"/>
              <a:ext cx="212798" cy="200130"/>
            </a:xfrm>
            <a:custGeom>
              <a:avLst/>
              <a:gdLst/>
              <a:ahLst/>
              <a:cxnLst/>
              <a:rect l="l" t="t" r="r" b="b"/>
              <a:pathLst>
                <a:path w="1579" h="1485" extrusionOk="0">
                  <a:moveTo>
                    <a:pt x="789" y="1"/>
                  </a:moveTo>
                  <a:cubicBezTo>
                    <a:pt x="733" y="130"/>
                    <a:pt x="672" y="290"/>
                    <a:pt x="610" y="469"/>
                  </a:cubicBezTo>
                  <a:cubicBezTo>
                    <a:pt x="591" y="526"/>
                    <a:pt x="536" y="565"/>
                    <a:pt x="476" y="567"/>
                  </a:cubicBezTo>
                  <a:cubicBezTo>
                    <a:pt x="296" y="571"/>
                    <a:pt x="134" y="578"/>
                    <a:pt x="1" y="587"/>
                  </a:cubicBezTo>
                  <a:cubicBezTo>
                    <a:pt x="110" y="688"/>
                    <a:pt x="238" y="797"/>
                    <a:pt x="375" y="902"/>
                  </a:cubicBezTo>
                  <a:cubicBezTo>
                    <a:pt x="423" y="938"/>
                    <a:pt x="442" y="1000"/>
                    <a:pt x="426" y="1058"/>
                  </a:cubicBezTo>
                  <a:cubicBezTo>
                    <a:pt x="385" y="1204"/>
                    <a:pt x="348" y="1348"/>
                    <a:pt x="317" y="1484"/>
                  </a:cubicBezTo>
                  <a:cubicBezTo>
                    <a:pt x="436" y="1417"/>
                    <a:pt x="566" y="1343"/>
                    <a:pt x="710" y="1250"/>
                  </a:cubicBezTo>
                  <a:cubicBezTo>
                    <a:pt x="734" y="1235"/>
                    <a:pt x="762" y="1227"/>
                    <a:pt x="790" y="1227"/>
                  </a:cubicBezTo>
                  <a:cubicBezTo>
                    <a:pt x="817" y="1227"/>
                    <a:pt x="845" y="1235"/>
                    <a:pt x="869" y="1250"/>
                  </a:cubicBezTo>
                  <a:cubicBezTo>
                    <a:pt x="1014" y="1343"/>
                    <a:pt x="1145" y="1418"/>
                    <a:pt x="1262" y="1484"/>
                  </a:cubicBezTo>
                  <a:cubicBezTo>
                    <a:pt x="1231" y="1347"/>
                    <a:pt x="1195" y="1204"/>
                    <a:pt x="1153" y="1058"/>
                  </a:cubicBezTo>
                  <a:cubicBezTo>
                    <a:pt x="1137" y="1000"/>
                    <a:pt x="1158" y="938"/>
                    <a:pt x="1204" y="902"/>
                  </a:cubicBezTo>
                  <a:cubicBezTo>
                    <a:pt x="1341" y="797"/>
                    <a:pt x="1469" y="689"/>
                    <a:pt x="1578" y="587"/>
                  </a:cubicBezTo>
                  <a:cubicBezTo>
                    <a:pt x="1445" y="578"/>
                    <a:pt x="1283" y="571"/>
                    <a:pt x="1104" y="566"/>
                  </a:cubicBezTo>
                  <a:cubicBezTo>
                    <a:pt x="1043" y="565"/>
                    <a:pt x="988" y="526"/>
                    <a:pt x="969" y="469"/>
                  </a:cubicBezTo>
                  <a:lnTo>
                    <a:pt x="967" y="469"/>
                  </a:lnTo>
                  <a:cubicBezTo>
                    <a:pt x="906" y="290"/>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6"/>
            <p:cNvSpPr/>
            <p:nvPr/>
          </p:nvSpPr>
          <p:spPr>
            <a:xfrm rot="-5400000">
              <a:off x="4598276" y="4746770"/>
              <a:ext cx="284090" cy="263470"/>
            </a:xfrm>
            <a:custGeom>
              <a:avLst/>
              <a:gdLst/>
              <a:ahLst/>
              <a:cxnLst/>
              <a:rect l="l" t="t" r="r" b="b"/>
              <a:pathLst>
                <a:path w="2108" h="1955" extrusionOk="0">
                  <a:moveTo>
                    <a:pt x="1054" y="250"/>
                  </a:moveTo>
                  <a:cubicBezTo>
                    <a:pt x="1110" y="378"/>
                    <a:pt x="1171" y="539"/>
                    <a:pt x="1232" y="718"/>
                  </a:cubicBezTo>
                  <a:cubicBezTo>
                    <a:pt x="1252" y="775"/>
                    <a:pt x="1307" y="814"/>
                    <a:pt x="1368" y="816"/>
                  </a:cubicBezTo>
                  <a:cubicBezTo>
                    <a:pt x="1547" y="820"/>
                    <a:pt x="1709" y="827"/>
                    <a:pt x="1842" y="836"/>
                  </a:cubicBezTo>
                  <a:cubicBezTo>
                    <a:pt x="1734" y="937"/>
                    <a:pt x="1605" y="1046"/>
                    <a:pt x="1469" y="1151"/>
                  </a:cubicBezTo>
                  <a:cubicBezTo>
                    <a:pt x="1421" y="1187"/>
                    <a:pt x="1401" y="1250"/>
                    <a:pt x="1418" y="1307"/>
                  </a:cubicBezTo>
                  <a:cubicBezTo>
                    <a:pt x="1459" y="1452"/>
                    <a:pt x="1496" y="1596"/>
                    <a:pt x="1527" y="1733"/>
                  </a:cubicBezTo>
                  <a:cubicBezTo>
                    <a:pt x="1409" y="1667"/>
                    <a:pt x="1278" y="1592"/>
                    <a:pt x="1134" y="1499"/>
                  </a:cubicBezTo>
                  <a:cubicBezTo>
                    <a:pt x="1110" y="1484"/>
                    <a:pt x="1082" y="1476"/>
                    <a:pt x="1054" y="1476"/>
                  </a:cubicBezTo>
                  <a:cubicBezTo>
                    <a:pt x="1026" y="1476"/>
                    <a:pt x="998" y="1484"/>
                    <a:pt x="974" y="1499"/>
                  </a:cubicBezTo>
                  <a:cubicBezTo>
                    <a:pt x="830" y="1592"/>
                    <a:pt x="701" y="1666"/>
                    <a:pt x="581" y="1733"/>
                  </a:cubicBezTo>
                  <a:cubicBezTo>
                    <a:pt x="612" y="1597"/>
                    <a:pt x="649" y="1453"/>
                    <a:pt x="691" y="1307"/>
                  </a:cubicBezTo>
                  <a:cubicBezTo>
                    <a:pt x="707" y="1249"/>
                    <a:pt x="686" y="1187"/>
                    <a:pt x="639" y="1151"/>
                  </a:cubicBezTo>
                  <a:cubicBezTo>
                    <a:pt x="502" y="1046"/>
                    <a:pt x="373" y="938"/>
                    <a:pt x="264" y="836"/>
                  </a:cubicBezTo>
                  <a:cubicBezTo>
                    <a:pt x="398" y="827"/>
                    <a:pt x="561" y="820"/>
                    <a:pt x="740" y="816"/>
                  </a:cubicBezTo>
                  <a:cubicBezTo>
                    <a:pt x="801" y="814"/>
                    <a:pt x="855" y="775"/>
                    <a:pt x="875" y="718"/>
                  </a:cubicBezTo>
                  <a:cubicBezTo>
                    <a:pt x="937" y="539"/>
                    <a:pt x="998" y="378"/>
                    <a:pt x="1054" y="250"/>
                  </a:cubicBezTo>
                  <a:close/>
                  <a:moveTo>
                    <a:pt x="1055" y="0"/>
                  </a:moveTo>
                  <a:cubicBezTo>
                    <a:pt x="1028" y="0"/>
                    <a:pt x="1001" y="13"/>
                    <a:pt x="988" y="39"/>
                  </a:cubicBezTo>
                  <a:cubicBezTo>
                    <a:pt x="914" y="186"/>
                    <a:pt x="823" y="410"/>
                    <a:pt x="737" y="666"/>
                  </a:cubicBezTo>
                  <a:cubicBezTo>
                    <a:pt x="470" y="672"/>
                    <a:pt x="246" y="684"/>
                    <a:pt x="89" y="702"/>
                  </a:cubicBezTo>
                  <a:cubicBezTo>
                    <a:pt x="28" y="707"/>
                    <a:pt x="0" y="783"/>
                    <a:pt x="43" y="828"/>
                  </a:cubicBezTo>
                  <a:cubicBezTo>
                    <a:pt x="200" y="986"/>
                    <a:pt x="369" y="1133"/>
                    <a:pt x="547" y="1266"/>
                  </a:cubicBezTo>
                  <a:cubicBezTo>
                    <a:pt x="488" y="1474"/>
                    <a:pt x="439" y="1676"/>
                    <a:pt x="400" y="1864"/>
                  </a:cubicBezTo>
                  <a:cubicBezTo>
                    <a:pt x="390" y="1914"/>
                    <a:pt x="430" y="1954"/>
                    <a:pt x="474" y="1954"/>
                  </a:cubicBezTo>
                  <a:cubicBezTo>
                    <a:pt x="486" y="1954"/>
                    <a:pt x="498" y="1951"/>
                    <a:pt x="510" y="1944"/>
                  </a:cubicBezTo>
                  <a:lnTo>
                    <a:pt x="561" y="1917"/>
                  </a:lnTo>
                  <a:cubicBezTo>
                    <a:pt x="697" y="1841"/>
                    <a:pt x="867" y="1747"/>
                    <a:pt x="1053" y="1624"/>
                  </a:cubicBezTo>
                  <a:cubicBezTo>
                    <a:pt x="1241" y="1746"/>
                    <a:pt x="1404" y="1837"/>
                    <a:pt x="1548" y="1917"/>
                  </a:cubicBezTo>
                  <a:lnTo>
                    <a:pt x="1599" y="1944"/>
                  </a:lnTo>
                  <a:cubicBezTo>
                    <a:pt x="1611" y="1951"/>
                    <a:pt x="1623" y="1954"/>
                    <a:pt x="1635" y="1954"/>
                  </a:cubicBezTo>
                  <a:cubicBezTo>
                    <a:pt x="1679" y="1954"/>
                    <a:pt x="1718" y="1914"/>
                    <a:pt x="1708" y="1864"/>
                  </a:cubicBezTo>
                  <a:cubicBezTo>
                    <a:pt x="1670" y="1673"/>
                    <a:pt x="1620" y="1473"/>
                    <a:pt x="1561" y="1270"/>
                  </a:cubicBezTo>
                  <a:cubicBezTo>
                    <a:pt x="1739" y="1135"/>
                    <a:pt x="1907" y="987"/>
                    <a:pt x="2065" y="828"/>
                  </a:cubicBezTo>
                  <a:cubicBezTo>
                    <a:pt x="2108" y="783"/>
                    <a:pt x="2081" y="709"/>
                    <a:pt x="2020" y="702"/>
                  </a:cubicBezTo>
                  <a:cubicBezTo>
                    <a:pt x="1863" y="684"/>
                    <a:pt x="1639" y="673"/>
                    <a:pt x="1374" y="667"/>
                  </a:cubicBezTo>
                  <a:cubicBezTo>
                    <a:pt x="1285" y="408"/>
                    <a:pt x="1195" y="185"/>
                    <a:pt x="1121" y="39"/>
                  </a:cubicBezTo>
                  <a:cubicBezTo>
                    <a:pt x="1108" y="13"/>
                    <a:pt x="1081" y="0"/>
                    <a:pt x="1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6"/>
            <p:cNvSpPr/>
            <p:nvPr/>
          </p:nvSpPr>
          <p:spPr>
            <a:xfrm rot="-5400000">
              <a:off x="4972057" y="4778373"/>
              <a:ext cx="212798" cy="200130"/>
            </a:xfrm>
            <a:custGeom>
              <a:avLst/>
              <a:gdLst/>
              <a:ahLst/>
              <a:cxnLst/>
              <a:rect l="l" t="t" r="r" b="b"/>
              <a:pathLst>
                <a:path w="1579" h="1485" extrusionOk="0">
                  <a:moveTo>
                    <a:pt x="789" y="0"/>
                  </a:moveTo>
                  <a:cubicBezTo>
                    <a:pt x="733" y="129"/>
                    <a:pt x="672" y="290"/>
                    <a:pt x="610" y="468"/>
                  </a:cubicBezTo>
                  <a:cubicBezTo>
                    <a:pt x="591" y="526"/>
                    <a:pt x="536" y="565"/>
                    <a:pt x="476" y="566"/>
                  </a:cubicBezTo>
                  <a:cubicBezTo>
                    <a:pt x="296" y="571"/>
                    <a:pt x="134" y="578"/>
                    <a:pt x="1" y="587"/>
                  </a:cubicBezTo>
                  <a:cubicBezTo>
                    <a:pt x="110" y="688"/>
                    <a:pt x="238" y="797"/>
                    <a:pt x="375" y="901"/>
                  </a:cubicBezTo>
                  <a:cubicBezTo>
                    <a:pt x="423" y="938"/>
                    <a:pt x="442" y="1000"/>
                    <a:pt x="426" y="1058"/>
                  </a:cubicBezTo>
                  <a:cubicBezTo>
                    <a:pt x="385" y="1204"/>
                    <a:pt x="348" y="1348"/>
                    <a:pt x="317" y="1484"/>
                  </a:cubicBezTo>
                  <a:cubicBezTo>
                    <a:pt x="435" y="1418"/>
                    <a:pt x="565" y="1343"/>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3"/>
                    <a:pt x="1153" y="1058"/>
                  </a:cubicBezTo>
                  <a:cubicBezTo>
                    <a:pt x="1137" y="1000"/>
                    <a:pt x="1158" y="938"/>
                    <a:pt x="1204" y="901"/>
                  </a:cubicBezTo>
                  <a:cubicBezTo>
                    <a:pt x="1341" y="797"/>
                    <a:pt x="1469" y="689"/>
                    <a:pt x="1578" y="587"/>
                  </a:cubicBezTo>
                  <a:cubicBezTo>
                    <a:pt x="1446" y="577"/>
                    <a:pt x="1283" y="570"/>
                    <a:pt x="1104" y="566"/>
                  </a:cubicBezTo>
                  <a:cubicBezTo>
                    <a:pt x="1043" y="565"/>
                    <a:pt x="988" y="526"/>
                    <a:pt x="969" y="468"/>
                  </a:cubicBezTo>
                  <a:lnTo>
                    <a:pt x="967" y="468"/>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6"/>
            <p:cNvSpPr/>
            <p:nvPr/>
          </p:nvSpPr>
          <p:spPr>
            <a:xfrm rot="-5400000">
              <a:off x="4934119" y="4746500"/>
              <a:ext cx="284225" cy="263875"/>
            </a:xfrm>
            <a:custGeom>
              <a:avLst/>
              <a:gdLst/>
              <a:ahLst/>
              <a:cxnLst/>
              <a:rect l="l" t="t" r="r" b="b"/>
              <a:pathLst>
                <a:path w="2109" h="1958" extrusionOk="0">
                  <a:moveTo>
                    <a:pt x="1054" y="253"/>
                  </a:moveTo>
                  <a:cubicBezTo>
                    <a:pt x="1110" y="382"/>
                    <a:pt x="1171" y="543"/>
                    <a:pt x="1232" y="721"/>
                  </a:cubicBezTo>
                  <a:cubicBezTo>
                    <a:pt x="1252" y="779"/>
                    <a:pt x="1307" y="818"/>
                    <a:pt x="1368" y="819"/>
                  </a:cubicBezTo>
                  <a:cubicBezTo>
                    <a:pt x="1547" y="823"/>
                    <a:pt x="1710" y="830"/>
                    <a:pt x="1842" y="839"/>
                  </a:cubicBezTo>
                  <a:cubicBezTo>
                    <a:pt x="1733" y="941"/>
                    <a:pt x="1605" y="1050"/>
                    <a:pt x="1469" y="1154"/>
                  </a:cubicBezTo>
                  <a:lnTo>
                    <a:pt x="1469" y="1155"/>
                  </a:lnTo>
                  <a:cubicBezTo>
                    <a:pt x="1421" y="1191"/>
                    <a:pt x="1401" y="1253"/>
                    <a:pt x="1418" y="1311"/>
                  </a:cubicBezTo>
                  <a:cubicBezTo>
                    <a:pt x="1459" y="1456"/>
                    <a:pt x="1496" y="1598"/>
                    <a:pt x="1527" y="1737"/>
                  </a:cubicBezTo>
                  <a:cubicBezTo>
                    <a:pt x="1409" y="1671"/>
                    <a:pt x="1278" y="1596"/>
                    <a:pt x="1134" y="1502"/>
                  </a:cubicBezTo>
                  <a:cubicBezTo>
                    <a:pt x="1110" y="1487"/>
                    <a:pt x="1082" y="1479"/>
                    <a:pt x="1054" y="1479"/>
                  </a:cubicBezTo>
                  <a:cubicBezTo>
                    <a:pt x="1026" y="1479"/>
                    <a:pt x="998" y="1487"/>
                    <a:pt x="974" y="1502"/>
                  </a:cubicBezTo>
                  <a:cubicBezTo>
                    <a:pt x="829" y="1596"/>
                    <a:pt x="699" y="1671"/>
                    <a:pt x="581" y="1737"/>
                  </a:cubicBezTo>
                  <a:cubicBezTo>
                    <a:pt x="612" y="1599"/>
                    <a:pt x="649" y="1457"/>
                    <a:pt x="691" y="1311"/>
                  </a:cubicBezTo>
                  <a:cubicBezTo>
                    <a:pt x="707" y="1253"/>
                    <a:pt x="686" y="1191"/>
                    <a:pt x="639" y="1154"/>
                  </a:cubicBezTo>
                  <a:cubicBezTo>
                    <a:pt x="502" y="1050"/>
                    <a:pt x="373" y="942"/>
                    <a:pt x="264" y="840"/>
                  </a:cubicBezTo>
                  <a:cubicBezTo>
                    <a:pt x="398" y="831"/>
                    <a:pt x="561" y="823"/>
                    <a:pt x="740" y="819"/>
                  </a:cubicBezTo>
                  <a:cubicBezTo>
                    <a:pt x="801" y="818"/>
                    <a:pt x="855" y="779"/>
                    <a:pt x="875" y="721"/>
                  </a:cubicBezTo>
                  <a:cubicBezTo>
                    <a:pt x="937" y="543"/>
                    <a:pt x="998" y="382"/>
                    <a:pt x="1054" y="253"/>
                  </a:cubicBezTo>
                  <a:close/>
                  <a:moveTo>
                    <a:pt x="1054" y="0"/>
                  </a:moveTo>
                  <a:cubicBezTo>
                    <a:pt x="1028" y="0"/>
                    <a:pt x="1001" y="14"/>
                    <a:pt x="988" y="41"/>
                  </a:cubicBezTo>
                  <a:cubicBezTo>
                    <a:pt x="914" y="190"/>
                    <a:pt x="823" y="413"/>
                    <a:pt x="737" y="670"/>
                  </a:cubicBezTo>
                  <a:cubicBezTo>
                    <a:pt x="470" y="675"/>
                    <a:pt x="245" y="687"/>
                    <a:pt x="89" y="704"/>
                  </a:cubicBezTo>
                  <a:cubicBezTo>
                    <a:pt x="27" y="711"/>
                    <a:pt x="0" y="787"/>
                    <a:pt x="43" y="831"/>
                  </a:cubicBezTo>
                  <a:cubicBezTo>
                    <a:pt x="200" y="990"/>
                    <a:pt x="369" y="1137"/>
                    <a:pt x="547" y="1270"/>
                  </a:cubicBezTo>
                  <a:cubicBezTo>
                    <a:pt x="488" y="1478"/>
                    <a:pt x="439" y="1679"/>
                    <a:pt x="400" y="1867"/>
                  </a:cubicBezTo>
                  <a:cubicBezTo>
                    <a:pt x="390" y="1916"/>
                    <a:pt x="430" y="1958"/>
                    <a:pt x="474" y="1958"/>
                  </a:cubicBezTo>
                  <a:cubicBezTo>
                    <a:pt x="486" y="1958"/>
                    <a:pt x="498" y="1955"/>
                    <a:pt x="510" y="1948"/>
                  </a:cubicBezTo>
                  <a:lnTo>
                    <a:pt x="561" y="1919"/>
                  </a:lnTo>
                  <a:cubicBezTo>
                    <a:pt x="705" y="1840"/>
                    <a:pt x="867" y="1750"/>
                    <a:pt x="1053" y="1628"/>
                  </a:cubicBezTo>
                  <a:cubicBezTo>
                    <a:pt x="1239" y="1749"/>
                    <a:pt x="1402" y="1839"/>
                    <a:pt x="1548" y="1919"/>
                  </a:cubicBezTo>
                  <a:lnTo>
                    <a:pt x="1599" y="1948"/>
                  </a:lnTo>
                  <a:cubicBezTo>
                    <a:pt x="1611" y="1955"/>
                    <a:pt x="1623" y="1958"/>
                    <a:pt x="1635" y="1958"/>
                  </a:cubicBezTo>
                  <a:cubicBezTo>
                    <a:pt x="1679" y="1958"/>
                    <a:pt x="1719" y="1916"/>
                    <a:pt x="1708" y="1867"/>
                  </a:cubicBezTo>
                  <a:cubicBezTo>
                    <a:pt x="1670" y="1677"/>
                    <a:pt x="1620" y="1476"/>
                    <a:pt x="1561" y="1274"/>
                  </a:cubicBezTo>
                  <a:cubicBezTo>
                    <a:pt x="1739" y="1138"/>
                    <a:pt x="1907" y="991"/>
                    <a:pt x="2065" y="831"/>
                  </a:cubicBezTo>
                  <a:cubicBezTo>
                    <a:pt x="2109" y="787"/>
                    <a:pt x="2081" y="711"/>
                    <a:pt x="2020" y="704"/>
                  </a:cubicBezTo>
                  <a:cubicBezTo>
                    <a:pt x="1864" y="688"/>
                    <a:pt x="1641" y="675"/>
                    <a:pt x="1374" y="670"/>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6"/>
            <p:cNvSpPr/>
            <p:nvPr/>
          </p:nvSpPr>
          <p:spPr>
            <a:xfrm rot="-5400000">
              <a:off x="5308304" y="4778373"/>
              <a:ext cx="212798" cy="200130"/>
            </a:xfrm>
            <a:custGeom>
              <a:avLst/>
              <a:gdLst/>
              <a:ahLst/>
              <a:cxnLst/>
              <a:rect l="l" t="t" r="r" b="b"/>
              <a:pathLst>
                <a:path w="1579" h="1485" extrusionOk="0">
                  <a:moveTo>
                    <a:pt x="789" y="0"/>
                  </a:moveTo>
                  <a:cubicBezTo>
                    <a:pt x="733" y="129"/>
                    <a:pt x="672" y="290"/>
                    <a:pt x="610" y="467"/>
                  </a:cubicBezTo>
                  <a:cubicBezTo>
                    <a:pt x="591" y="525"/>
                    <a:pt x="536" y="565"/>
                    <a:pt x="476" y="566"/>
                  </a:cubicBezTo>
                  <a:cubicBezTo>
                    <a:pt x="296" y="569"/>
                    <a:pt x="134" y="576"/>
                    <a:pt x="1" y="587"/>
                  </a:cubicBezTo>
                  <a:cubicBezTo>
                    <a:pt x="110" y="688"/>
                    <a:pt x="238" y="797"/>
                    <a:pt x="375" y="901"/>
                  </a:cubicBezTo>
                  <a:cubicBezTo>
                    <a:pt x="423" y="938"/>
                    <a:pt x="442" y="1000"/>
                    <a:pt x="426" y="1058"/>
                  </a:cubicBezTo>
                  <a:cubicBezTo>
                    <a:pt x="385" y="1204"/>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8"/>
                    <a:pt x="1262" y="1484"/>
                  </a:cubicBezTo>
                  <a:cubicBezTo>
                    <a:pt x="1231" y="1346"/>
                    <a:pt x="1195" y="1202"/>
                    <a:pt x="1153" y="1058"/>
                  </a:cubicBezTo>
                  <a:cubicBezTo>
                    <a:pt x="1137" y="1000"/>
                    <a:pt x="1158" y="938"/>
                    <a:pt x="1204" y="902"/>
                  </a:cubicBezTo>
                  <a:cubicBezTo>
                    <a:pt x="1341" y="797"/>
                    <a:pt x="1469" y="688"/>
                    <a:pt x="1578" y="587"/>
                  </a:cubicBezTo>
                  <a:cubicBezTo>
                    <a:pt x="1445" y="576"/>
                    <a:pt x="1283" y="569"/>
                    <a:pt x="1104" y="566"/>
                  </a:cubicBezTo>
                  <a:cubicBezTo>
                    <a:pt x="1043" y="565"/>
                    <a:pt x="988" y="525"/>
                    <a:pt x="969" y="467"/>
                  </a:cubicBezTo>
                  <a:lnTo>
                    <a:pt x="967" y="467"/>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6"/>
            <p:cNvSpPr/>
            <p:nvPr/>
          </p:nvSpPr>
          <p:spPr>
            <a:xfrm rot="-5400000">
              <a:off x="5270434" y="4746568"/>
              <a:ext cx="284090" cy="263875"/>
            </a:xfrm>
            <a:custGeom>
              <a:avLst/>
              <a:gdLst/>
              <a:ahLst/>
              <a:cxnLst/>
              <a:rect l="l" t="t" r="r" b="b"/>
              <a:pathLst>
                <a:path w="2108" h="1958"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0"/>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79"/>
                    <a:pt x="1054" y="1479"/>
                  </a:cubicBezTo>
                  <a:cubicBezTo>
                    <a:pt x="1026" y="1479"/>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8"/>
                    <a:pt x="855" y="780"/>
                    <a:pt x="875" y="722"/>
                  </a:cubicBezTo>
                  <a:cubicBezTo>
                    <a:pt x="937" y="543"/>
                    <a:pt x="998" y="383"/>
                    <a:pt x="1054" y="253"/>
                  </a:cubicBezTo>
                  <a:close/>
                  <a:moveTo>
                    <a:pt x="1054" y="0"/>
                  </a:moveTo>
                  <a:cubicBezTo>
                    <a:pt x="1028" y="0"/>
                    <a:pt x="1001" y="14"/>
                    <a:pt x="988" y="42"/>
                  </a:cubicBezTo>
                  <a:cubicBezTo>
                    <a:pt x="914" y="189"/>
                    <a:pt x="823" y="414"/>
                    <a:pt x="737" y="671"/>
                  </a:cubicBezTo>
                  <a:cubicBezTo>
                    <a:pt x="470" y="675"/>
                    <a:pt x="246" y="688"/>
                    <a:pt x="89" y="705"/>
                  </a:cubicBezTo>
                  <a:cubicBezTo>
                    <a:pt x="28" y="711"/>
                    <a:pt x="0" y="787"/>
                    <a:pt x="43" y="832"/>
                  </a:cubicBezTo>
                  <a:cubicBezTo>
                    <a:pt x="200" y="991"/>
                    <a:pt x="369" y="1137"/>
                    <a:pt x="547" y="1270"/>
                  </a:cubicBezTo>
                  <a:cubicBezTo>
                    <a:pt x="488" y="1477"/>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3"/>
                  </a:cubicBezTo>
                  <a:cubicBezTo>
                    <a:pt x="1739" y="1138"/>
                    <a:pt x="1907" y="991"/>
                    <a:pt x="2065" y="832"/>
                  </a:cubicBezTo>
                  <a:cubicBezTo>
                    <a:pt x="2108" y="787"/>
                    <a:pt x="2081" y="711"/>
                    <a:pt x="2020" y="705"/>
                  </a:cubicBezTo>
                  <a:cubicBezTo>
                    <a:pt x="1863" y="688"/>
                    <a:pt x="1639" y="676"/>
                    <a:pt x="1374" y="671"/>
                  </a:cubicBezTo>
                  <a:cubicBezTo>
                    <a:pt x="1285" y="412"/>
                    <a:pt x="1195" y="188"/>
                    <a:pt x="1121" y="42"/>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6"/>
            <p:cNvSpPr/>
            <p:nvPr/>
          </p:nvSpPr>
          <p:spPr>
            <a:xfrm rot="-5400000">
              <a:off x="5644282" y="4778373"/>
              <a:ext cx="212798" cy="200130"/>
            </a:xfrm>
            <a:custGeom>
              <a:avLst/>
              <a:gdLst/>
              <a:ahLst/>
              <a:cxnLst/>
              <a:rect l="l" t="t" r="r" b="b"/>
              <a:pathLst>
                <a:path w="1579" h="1485" extrusionOk="0">
                  <a:moveTo>
                    <a:pt x="789" y="1"/>
                  </a:moveTo>
                  <a:cubicBezTo>
                    <a:pt x="733" y="131"/>
                    <a:pt x="672" y="291"/>
                    <a:pt x="610" y="469"/>
                  </a:cubicBezTo>
                  <a:cubicBezTo>
                    <a:pt x="591" y="527"/>
                    <a:pt x="536" y="565"/>
                    <a:pt x="476" y="568"/>
                  </a:cubicBezTo>
                  <a:cubicBezTo>
                    <a:pt x="296" y="571"/>
                    <a:pt x="134" y="578"/>
                    <a:pt x="1" y="588"/>
                  </a:cubicBezTo>
                  <a:cubicBezTo>
                    <a:pt x="110" y="690"/>
                    <a:pt x="238" y="799"/>
                    <a:pt x="375" y="903"/>
                  </a:cubicBezTo>
                  <a:cubicBezTo>
                    <a:pt x="423" y="939"/>
                    <a:pt x="442" y="1001"/>
                    <a:pt x="426" y="1058"/>
                  </a:cubicBezTo>
                  <a:cubicBezTo>
                    <a:pt x="385" y="1204"/>
                    <a:pt x="348" y="1348"/>
                    <a:pt x="317" y="1485"/>
                  </a:cubicBezTo>
                  <a:cubicBezTo>
                    <a:pt x="436" y="1418"/>
                    <a:pt x="566" y="1343"/>
                    <a:pt x="710" y="1251"/>
                  </a:cubicBezTo>
                  <a:cubicBezTo>
                    <a:pt x="734" y="1235"/>
                    <a:pt x="762" y="1227"/>
                    <a:pt x="790" y="1227"/>
                  </a:cubicBezTo>
                  <a:cubicBezTo>
                    <a:pt x="817" y="1227"/>
                    <a:pt x="845" y="1235"/>
                    <a:pt x="869" y="1251"/>
                  </a:cubicBezTo>
                  <a:cubicBezTo>
                    <a:pt x="1014" y="1343"/>
                    <a:pt x="1145" y="1419"/>
                    <a:pt x="1262" y="1485"/>
                  </a:cubicBezTo>
                  <a:cubicBezTo>
                    <a:pt x="1231" y="1347"/>
                    <a:pt x="1195" y="1204"/>
                    <a:pt x="1153" y="1058"/>
                  </a:cubicBezTo>
                  <a:cubicBezTo>
                    <a:pt x="1137" y="1001"/>
                    <a:pt x="1158" y="939"/>
                    <a:pt x="1204" y="903"/>
                  </a:cubicBezTo>
                  <a:cubicBezTo>
                    <a:pt x="1341" y="797"/>
                    <a:pt x="1469" y="690"/>
                    <a:pt x="1578" y="588"/>
                  </a:cubicBezTo>
                  <a:cubicBezTo>
                    <a:pt x="1445" y="578"/>
                    <a:pt x="1283" y="571"/>
                    <a:pt x="1104" y="568"/>
                  </a:cubicBezTo>
                  <a:cubicBezTo>
                    <a:pt x="1043" y="565"/>
                    <a:pt x="988" y="527"/>
                    <a:pt x="969" y="469"/>
                  </a:cubicBezTo>
                  <a:lnTo>
                    <a:pt x="967" y="469"/>
                  </a:lnTo>
                  <a:cubicBezTo>
                    <a:pt x="906" y="291"/>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6"/>
            <p:cNvSpPr/>
            <p:nvPr/>
          </p:nvSpPr>
          <p:spPr>
            <a:xfrm rot="-5400000">
              <a:off x="5606749" y="4746770"/>
              <a:ext cx="284090" cy="263470"/>
            </a:xfrm>
            <a:custGeom>
              <a:avLst/>
              <a:gdLst/>
              <a:ahLst/>
              <a:cxnLst/>
              <a:rect l="l" t="t" r="r" b="b"/>
              <a:pathLst>
                <a:path w="2108" h="1955" extrusionOk="0">
                  <a:moveTo>
                    <a:pt x="1054" y="250"/>
                  </a:moveTo>
                  <a:cubicBezTo>
                    <a:pt x="1110" y="379"/>
                    <a:pt x="1171" y="540"/>
                    <a:pt x="1232" y="718"/>
                  </a:cubicBezTo>
                  <a:cubicBezTo>
                    <a:pt x="1252" y="775"/>
                    <a:pt x="1307" y="814"/>
                    <a:pt x="1368" y="817"/>
                  </a:cubicBezTo>
                  <a:cubicBezTo>
                    <a:pt x="1547" y="820"/>
                    <a:pt x="1709" y="827"/>
                    <a:pt x="1842" y="837"/>
                  </a:cubicBezTo>
                  <a:cubicBezTo>
                    <a:pt x="1734" y="937"/>
                    <a:pt x="1605" y="1046"/>
                    <a:pt x="1469" y="1152"/>
                  </a:cubicBezTo>
                  <a:cubicBezTo>
                    <a:pt x="1421" y="1188"/>
                    <a:pt x="1401" y="1250"/>
                    <a:pt x="1418" y="1307"/>
                  </a:cubicBezTo>
                  <a:cubicBezTo>
                    <a:pt x="1459" y="1452"/>
                    <a:pt x="1496" y="1596"/>
                    <a:pt x="1527" y="1734"/>
                  </a:cubicBezTo>
                  <a:cubicBezTo>
                    <a:pt x="1409" y="1668"/>
                    <a:pt x="1278" y="1592"/>
                    <a:pt x="1134" y="1500"/>
                  </a:cubicBezTo>
                  <a:cubicBezTo>
                    <a:pt x="1110" y="1484"/>
                    <a:pt x="1082" y="1476"/>
                    <a:pt x="1054" y="1476"/>
                  </a:cubicBezTo>
                  <a:cubicBezTo>
                    <a:pt x="1026" y="1476"/>
                    <a:pt x="998" y="1484"/>
                    <a:pt x="974" y="1500"/>
                  </a:cubicBezTo>
                  <a:cubicBezTo>
                    <a:pt x="830" y="1592"/>
                    <a:pt x="701" y="1667"/>
                    <a:pt x="581" y="1734"/>
                  </a:cubicBezTo>
                  <a:cubicBezTo>
                    <a:pt x="612" y="1597"/>
                    <a:pt x="649" y="1453"/>
                    <a:pt x="691" y="1307"/>
                  </a:cubicBezTo>
                  <a:cubicBezTo>
                    <a:pt x="707" y="1250"/>
                    <a:pt x="686" y="1188"/>
                    <a:pt x="639" y="1152"/>
                  </a:cubicBezTo>
                  <a:cubicBezTo>
                    <a:pt x="502" y="1046"/>
                    <a:pt x="373" y="939"/>
                    <a:pt x="264" y="837"/>
                  </a:cubicBezTo>
                  <a:cubicBezTo>
                    <a:pt x="398" y="827"/>
                    <a:pt x="561" y="820"/>
                    <a:pt x="740" y="817"/>
                  </a:cubicBezTo>
                  <a:cubicBezTo>
                    <a:pt x="801" y="814"/>
                    <a:pt x="855" y="775"/>
                    <a:pt x="875" y="718"/>
                  </a:cubicBezTo>
                  <a:cubicBezTo>
                    <a:pt x="937" y="540"/>
                    <a:pt x="998" y="380"/>
                    <a:pt x="1054" y="250"/>
                  </a:cubicBezTo>
                  <a:close/>
                  <a:moveTo>
                    <a:pt x="1055" y="1"/>
                  </a:moveTo>
                  <a:cubicBezTo>
                    <a:pt x="1028" y="1"/>
                    <a:pt x="1001" y="13"/>
                    <a:pt x="988" y="39"/>
                  </a:cubicBezTo>
                  <a:cubicBezTo>
                    <a:pt x="914" y="187"/>
                    <a:pt x="823" y="411"/>
                    <a:pt x="737" y="667"/>
                  </a:cubicBezTo>
                  <a:cubicBezTo>
                    <a:pt x="470" y="672"/>
                    <a:pt x="246" y="685"/>
                    <a:pt x="89" y="702"/>
                  </a:cubicBezTo>
                  <a:cubicBezTo>
                    <a:pt x="28" y="709"/>
                    <a:pt x="0" y="783"/>
                    <a:pt x="43" y="828"/>
                  </a:cubicBezTo>
                  <a:cubicBezTo>
                    <a:pt x="200" y="987"/>
                    <a:pt x="369" y="1133"/>
                    <a:pt x="547" y="1267"/>
                  </a:cubicBezTo>
                  <a:cubicBezTo>
                    <a:pt x="488" y="1474"/>
                    <a:pt x="439" y="1676"/>
                    <a:pt x="400" y="1865"/>
                  </a:cubicBezTo>
                  <a:cubicBezTo>
                    <a:pt x="390" y="1914"/>
                    <a:pt x="429" y="1955"/>
                    <a:pt x="474" y="1955"/>
                  </a:cubicBezTo>
                  <a:cubicBezTo>
                    <a:pt x="486" y="1955"/>
                    <a:pt x="498" y="1952"/>
                    <a:pt x="510" y="1945"/>
                  </a:cubicBezTo>
                  <a:lnTo>
                    <a:pt x="561" y="1917"/>
                  </a:lnTo>
                  <a:cubicBezTo>
                    <a:pt x="697" y="1842"/>
                    <a:pt x="867" y="1748"/>
                    <a:pt x="1053" y="1625"/>
                  </a:cubicBezTo>
                  <a:cubicBezTo>
                    <a:pt x="1241" y="1747"/>
                    <a:pt x="1404" y="1837"/>
                    <a:pt x="1548" y="1917"/>
                  </a:cubicBezTo>
                  <a:lnTo>
                    <a:pt x="1599" y="1945"/>
                  </a:lnTo>
                  <a:cubicBezTo>
                    <a:pt x="1609" y="1951"/>
                    <a:pt x="1622" y="1954"/>
                    <a:pt x="1635" y="1954"/>
                  </a:cubicBezTo>
                  <a:cubicBezTo>
                    <a:pt x="1682" y="1954"/>
                    <a:pt x="1718" y="1911"/>
                    <a:pt x="1708" y="1865"/>
                  </a:cubicBezTo>
                  <a:cubicBezTo>
                    <a:pt x="1670" y="1674"/>
                    <a:pt x="1620" y="1473"/>
                    <a:pt x="1561" y="1270"/>
                  </a:cubicBezTo>
                  <a:cubicBezTo>
                    <a:pt x="1739" y="1136"/>
                    <a:pt x="1907" y="987"/>
                    <a:pt x="2065" y="828"/>
                  </a:cubicBezTo>
                  <a:cubicBezTo>
                    <a:pt x="2108" y="783"/>
                    <a:pt x="2081" y="709"/>
                    <a:pt x="2020" y="702"/>
                  </a:cubicBezTo>
                  <a:cubicBezTo>
                    <a:pt x="1863" y="685"/>
                    <a:pt x="1639" y="673"/>
                    <a:pt x="1374" y="667"/>
                  </a:cubicBezTo>
                  <a:cubicBezTo>
                    <a:pt x="1285" y="409"/>
                    <a:pt x="1195" y="185"/>
                    <a:pt x="1121" y="39"/>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6"/>
            <p:cNvSpPr/>
            <p:nvPr/>
          </p:nvSpPr>
          <p:spPr>
            <a:xfrm rot="-5400000">
              <a:off x="5980530" y="4778373"/>
              <a:ext cx="212798" cy="200130"/>
            </a:xfrm>
            <a:custGeom>
              <a:avLst/>
              <a:gdLst/>
              <a:ahLst/>
              <a:cxnLst/>
              <a:rect l="l" t="t" r="r" b="b"/>
              <a:pathLst>
                <a:path w="1579" h="1485" extrusionOk="0">
                  <a:moveTo>
                    <a:pt x="789" y="1"/>
                  </a:moveTo>
                  <a:cubicBezTo>
                    <a:pt x="733" y="129"/>
                    <a:pt x="672" y="291"/>
                    <a:pt x="610" y="469"/>
                  </a:cubicBezTo>
                  <a:cubicBezTo>
                    <a:pt x="591" y="526"/>
                    <a:pt x="536" y="565"/>
                    <a:pt x="476" y="568"/>
                  </a:cubicBezTo>
                  <a:cubicBezTo>
                    <a:pt x="296" y="571"/>
                    <a:pt x="134" y="578"/>
                    <a:pt x="1" y="587"/>
                  </a:cubicBezTo>
                  <a:cubicBezTo>
                    <a:pt x="110" y="688"/>
                    <a:pt x="238" y="798"/>
                    <a:pt x="375" y="903"/>
                  </a:cubicBezTo>
                  <a:cubicBezTo>
                    <a:pt x="423" y="939"/>
                    <a:pt x="442" y="1000"/>
                    <a:pt x="426" y="1058"/>
                  </a:cubicBezTo>
                  <a:cubicBezTo>
                    <a:pt x="385" y="1204"/>
                    <a:pt x="348" y="1348"/>
                    <a:pt x="317" y="1485"/>
                  </a:cubicBezTo>
                  <a:cubicBezTo>
                    <a:pt x="435" y="1419"/>
                    <a:pt x="565" y="1344"/>
                    <a:pt x="710" y="1250"/>
                  </a:cubicBezTo>
                  <a:cubicBezTo>
                    <a:pt x="734" y="1235"/>
                    <a:pt x="762" y="1227"/>
                    <a:pt x="790" y="1227"/>
                  </a:cubicBezTo>
                  <a:cubicBezTo>
                    <a:pt x="817" y="1227"/>
                    <a:pt x="845" y="1235"/>
                    <a:pt x="869" y="1250"/>
                  </a:cubicBezTo>
                  <a:cubicBezTo>
                    <a:pt x="1014" y="1343"/>
                    <a:pt x="1145" y="1419"/>
                    <a:pt x="1262" y="1485"/>
                  </a:cubicBezTo>
                  <a:cubicBezTo>
                    <a:pt x="1231" y="1347"/>
                    <a:pt x="1195" y="1204"/>
                    <a:pt x="1153" y="1058"/>
                  </a:cubicBezTo>
                  <a:cubicBezTo>
                    <a:pt x="1137" y="1000"/>
                    <a:pt x="1158" y="939"/>
                    <a:pt x="1204" y="903"/>
                  </a:cubicBezTo>
                  <a:cubicBezTo>
                    <a:pt x="1341" y="797"/>
                    <a:pt x="1469" y="689"/>
                    <a:pt x="1578" y="587"/>
                  </a:cubicBezTo>
                  <a:cubicBezTo>
                    <a:pt x="1446" y="578"/>
                    <a:pt x="1283" y="571"/>
                    <a:pt x="1104" y="566"/>
                  </a:cubicBezTo>
                  <a:cubicBezTo>
                    <a:pt x="1043" y="565"/>
                    <a:pt x="988" y="526"/>
                    <a:pt x="969" y="469"/>
                  </a:cubicBezTo>
                  <a:lnTo>
                    <a:pt x="967" y="469"/>
                  </a:lnTo>
                  <a:cubicBezTo>
                    <a:pt x="906" y="291"/>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6"/>
            <p:cNvSpPr/>
            <p:nvPr/>
          </p:nvSpPr>
          <p:spPr>
            <a:xfrm rot="-5400000">
              <a:off x="5942727" y="4746500"/>
              <a:ext cx="284090" cy="264010"/>
            </a:xfrm>
            <a:custGeom>
              <a:avLst/>
              <a:gdLst/>
              <a:ahLst/>
              <a:cxnLst/>
              <a:rect l="l" t="t" r="r" b="b"/>
              <a:pathLst>
                <a:path w="2108" h="1959" extrusionOk="0">
                  <a:moveTo>
                    <a:pt x="1054" y="254"/>
                  </a:moveTo>
                  <a:cubicBezTo>
                    <a:pt x="1110" y="382"/>
                    <a:pt x="1171" y="544"/>
                    <a:pt x="1232" y="721"/>
                  </a:cubicBezTo>
                  <a:cubicBezTo>
                    <a:pt x="1252" y="779"/>
                    <a:pt x="1307" y="818"/>
                    <a:pt x="1368" y="819"/>
                  </a:cubicBezTo>
                  <a:cubicBezTo>
                    <a:pt x="1547" y="824"/>
                    <a:pt x="1710" y="831"/>
                    <a:pt x="1842" y="840"/>
                  </a:cubicBezTo>
                  <a:cubicBezTo>
                    <a:pt x="1733" y="941"/>
                    <a:pt x="1605" y="1050"/>
                    <a:pt x="1469" y="1156"/>
                  </a:cubicBezTo>
                  <a:cubicBezTo>
                    <a:pt x="1421" y="1192"/>
                    <a:pt x="1401" y="1253"/>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6"/>
                    <a:pt x="699" y="1672"/>
                    <a:pt x="581" y="1738"/>
                  </a:cubicBezTo>
                  <a:cubicBezTo>
                    <a:pt x="612" y="1601"/>
                    <a:pt x="649" y="1457"/>
                    <a:pt x="691" y="1311"/>
                  </a:cubicBezTo>
                  <a:cubicBezTo>
                    <a:pt x="707" y="1253"/>
                    <a:pt x="686" y="1192"/>
                    <a:pt x="639" y="1156"/>
                  </a:cubicBezTo>
                  <a:cubicBezTo>
                    <a:pt x="502" y="1050"/>
                    <a:pt x="373" y="942"/>
                    <a:pt x="264" y="840"/>
                  </a:cubicBezTo>
                  <a:cubicBezTo>
                    <a:pt x="398" y="831"/>
                    <a:pt x="561" y="824"/>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8"/>
                    <a:pt x="89" y="706"/>
                  </a:cubicBezTo>
                  <a:cubicBezTo>
                    <a:pt x="28" y="712"/>
                    <a:pt x="0" y="787"/>
                    <a:pt x="43" y="831"/>
                  </a:cubicBezTo>
                  <a:cubicBezTo>
                    <a:pt x="200" y="990"/>
                    <a:pt x="369" y="1137"/>
                    <a:pt x="547" y="1270"/>
                  </a:cubicBezTo>
                  <a:cubicBezTo>
                    <a:pt x="488" y="1478"/>
                    <a:pt x="439" y="1680"/>
                    <a:pt x="400" y="1869"/>
                  </a:cubicBezTo>
                  <a:cubicBezTo>
                    <a:pt x="390" y="1918"/>
                    <a:pt x="429" y="1958"/>
                    <a:pt x="474" y="1958"/>
                  </a:cubicBezTo>
                  <a:cubicBezTo>
                    <a:pt x="486" y="1958"/>
                    <a:pt x="498"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8" y="1918"/>
                    <a:pt x="1708" y="1869"/>
                  </a:cubicBezTo>
                  <a:cubicBezTo>
                    <a:pt x="1670" y="1677"/>
                    <a:pt x="1620" y="1477"/>
                    <a:pt x="1561" y="1274"/>
                  </a:cubicBezTo>
                  <a:cubicBezTo>
                    <a:pt x="1739" y="1138"/>
                    <a:pt x="1907" y="991"/>
                    <a:pt x="2065" y="831"/>
                  </a:cubicBezTo>
                  <a:cubicBezTo>
                    <a:pt x="2108" y="787"/>
                    <a:pt x="2081" y="712"/>
                    <a:pt x="2020" y="706"/>
                  </a:cubicBezTo>
                  <a:cubicBezTo>
                    <a:pt x="1864" y="688"/>
                    <a:pt x="1641" y="677"/>
                    <a:pt x="1374" y="671"/>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6" name="Google Shape;2276;p16"/>
          <p:cNvSpPr txBox="1">
            <a:spLocks noGrp="1"/>
          </p:cNvSpPr>
          <p:nvPr>
            <p:ph type="title"/>
          </p:nvPr>
        </p:nvSpPr>
        <p:spPr>
          <a:xfrm>
            <a:off x="748175" y="1347600"/>
            <a:ext cx="25695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2500"/>
              <a:buNone/>
              <a:defRPr sz="2500">
                <a:solidFill>
                  <a:schemeClr val="accent4"/>
                </a:solidFill>
              </a:defRPr>
            </a:lvl1pPr>
            <a:lvl2pPr lvl="1" algn="ctr" rtl="0">
              <a:spcBef>
                <a:spcPts val="0"/>
              </a:spcBef>
              <a:spcAft>
                <a:spcPts val="0"/>
              </a:spcAft>
              <a:buClr>
                <a:schemeClr val="accent4"/>
              </a:buClr>
              <a:buSzPts val="2500"/>
              <a:buNone/>
              <a:defRPr sz="2500">
                <a:solidFill>
                  <a:schemeClr val="accent4"/>
                </a:solidFill>
              </a:defRPr>
            </a:lvl2pPr>
            <a:lvl3pPr lvl="2" algn="ctr" rtl="0">
              <a:spcBef>
                <a:spcPts val="0"/>
              </a:spcBef>
              <a:spcAft>
                <a:spcPts val="0"/>
              </a:spcAft>
              <a:buClr>
                <a:schemeClr val="accent4"/>
              </a:buClr>
              <a:buSzPts val="2500"/>
              <a:buNone/>
              <a:defRPr sz="2500">
                <a:solidFill>
                  <a:schemeClr val="accent4"/>
                </a:solidFill>
              </a:defRPr>
            </a:lvl3pPr>
            <a:lvl4pPr lvl="3" algn="ctr" rtl="0">
              <a:spcBef>
                <a:spcPts val="0"/>
              </a:spcBef>
              <a:spcAft>
                <a:spcPts val="0"/>
              </a:spcAft>
              <a:buClr>
                <a:schemeClr val="accent4"/>
              </a:buClr>
              <a:buSzPts val="2500"/>
              <a:buNone/>
              <a:defRPr sz="2500">
                <a:solidFill>
                  <a:schemeClr val="accent4"/>
                </a:solidFill>
              </a:defRPr>
            </a:lvl4pPr>
            <a:lvl5pPr lvl="4" algn="ctr" rtl="0">
              <a:spcBef>
                <a:spcPts val="0"/>
              </a:spcBef>
              <a:spcAft>
                <a:spcPts val="0"/>
              </a:spcAft>
              <a:buClr>
                <a:schemeClr val="accent4"/>
              </a:buClr>
              <a:buSzPts val="2500"/>
              <a:buNone/>
              <a:defRPr sz="2500">
                <a:solidFill>
                  <a:schemeClr val="accent4"/>
                </a:solidFill>
              </a:defRPr>
            </a:lvl5pPr>
            <a:lvl6pPr lvl="5" algn="ctr" rtl="0">
              <a:spcBef>
                <a:spcPts val="0"/>
              </a:spcBef>
              <a:spcAft>
                <a:spcPts val="0"/>
              </a:spcAft>
              <a:buClr>
                <a:schemeClr val="accent4"/>
              </a:buClr>
              <a:buSzPts val="2500"/>
              <a:buNone/>
              <a:defRPr sz="2500">
                <a:solidFill>
                  <a:schemeClr val="accent4"/>
                </a:solidFill>
              </a:defRPr>
            </a:lvl6pPr>
            <a:lvl7pPr lvl="6" algn="ctr" rtl="0">
              <a:spcBef>
                <a:spcPts val="0"/>
              </a:spcBef>
              <a:spcAft>
                <a:spcPts val="0"/>
              </a:spcAft>
              <a:buClr>
                <a:schemeClr val="accent4"/>
              </a:buClr>
              <a:buSzPts val="2500"/>
              <a:buNone/>
              <a:defRPr sz="2500">
                <a:solidFill>
                  <a:schemeClr val="accent4"/>
                </a:solidFill>
              </a:defRPr>
            </a:lvl7pPr>
            <a:lvl8pPr lvl="7" algn="ctr" rtl="0">
              <a:spcBef>
                <a:spcPts val="0"/>
              </a:spcBef>
              <a:spcAft>
                <a:spcPts val="0"/>
              </a:spcAft>
              <a:buClr>
                <a:schemeClr val="accent4"/>
              </a:buClr>
              <a:buSzPts val="2500"/>
              <a:buNone/>
              <a:defRPr sz="2500">
                <a:solidFill>
                  <a:schemeClr val="accent4"/>
                </a:solidFill>
              </a:defRPr>
            </a:lvl8pPr>
            <a:lvl9pPr lvl="8" algn="ctr" rtl="0">
              <a:spcBef>
                <a:spcPts val="0"/>
              </a:spcBef>
              <a:spcAft>
                <a:spcPts val="0"/>
              </a:spcAft>
              <a:buClr>
                <a:schemeClr val="accent4"/>
              </a:buClr>
              <a:buSzPts val="2500"/>
              <a:buNone/>
              <a:defRPr sz="2500">
                <a:solidFill>
                  <a:schemeClr val="accent4"/>
                </a:solidFill>
              </a:defRPr>
            </a:lvl9pPr>
          </a:lstStyle>
          <a:p>
            <a:endParaRPr/>
          </a:p>
        </p:txBody>
      </p:sp>
      <p:sp>
        <p:nvSpPr>
          <p:cNvPr id="2277" name="Google Shape;2277;p16"/>
          <p:cNvSpPr txBox="1">
            <a:spLocks noGrp="1"/>
          </p:cNvSpPr>
          <p:nvPr>
            <p:ph type="subTitle" idx="1"/>
          </p:nvPr>
        </p:nvSpPr>
        <p:spPr>
          <a:xfrm>
            <a:off x="748175" y="1903400"/>
            <a:ext cx="2569500" cy="656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78" name="Google Shape;2278;p16"/>
          <p:cNvSpPr txBox="1">
            <a:spLocks noGrp="1"/>
          </p:cNvSpPr>
          <p:nvPr>
            <p:ph type="title" idx="2"/>
          </p:nvPr>
        </p:nvSpPr>
        <p:spPr>
          <a:xfrm>
            <a:off x="5826331" y="1347600"/>
            <a:ext cx="2569500" cy="527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2500"/>
              <a:buNone/>
              <a:defRPr sz="2500">
                <a:solidFill>
                  <a:schemeClr val="accent4"/>
                </a:solidFill>
              </a:defRPr>
            </a:lvl1pPr>
            <a:lvl2pPr lvl="1" algn="ctr" rtl="0">
              <a:spcBef>
                <a:spcPts val="0"/>
              </a:spcBef>
              <a:spcAft>
                <a:spcPts val="0"/>
              </a:spcAft>
              <a:buClr>
                <a:schemeClr val="accent4"/>
              </a:buClr>
              <a:buSzPts val="2500"/>
              <a:buNone/>
              <a:defRPr sz="2500">
                <a:solidFill>
                  <a:schemeClr val="accent4"/>
                </a:solidFill>
              </a:defRPr>
            </a:lvl2pPr>
            <a:lvl3pPr lvl="2" algn="ctr" rtl="0">
              <a:spcBef>
                <a:spcPts val="0"/>
              </a:spcBef>
              <a:spcAft>
                <a:spcPts val="0"/>
              </a:spcAft>
              <a:buClr>
                <a:schemeClr val="accent4"/>
              </a:buClr>
              <a:buSzPts val="2500"/>
              <a:buNone/>
              <a:defRPr sz="2500">
                <a:solidFill>
                  <a:schemeClr val="accent4"/>
                </a:solidFill>
              </a:defRPr>
            </a:lvl3pPr>
            <a:lvl4pPr lvl="3" algn="ctr" rtl="0">
              <a:spcBef>
                <a:spcPts val="0"/>
              </a:spcBef>
              <a:spcAft>
                <a:spcPts val="0"/>
              </a:spcAft>
              <a:buClr>
                <a:schemeClr val="accent4"/>
              </a:buClr>
              <a:buSzPts val="2500"/>
              <a:buNone/>
              <a:defRPr sz="2500">
                <a:solidFill>
                  <a:schemeClr val="accent4"/>
                </a:solidFill>
              </a:defRPr>
            </a:lvl4pPr>
            <a:lvl5pPr lvl="4" algn="ctr" rtl="0">
              <a:spcBef>
                <a:spcPts val="0"/>
              </a:spcBef>
              <a:spcAft>
                <a:spcPts val="0"/>
              </a:spcAft>
              <a:buClr>
                <a:schemeClr val="accent4"/>
              </a:buClr>
              <a:buSzPts val="2500"/>
              <a:buNone/>
              <a:defRPr sz="2500">
                <a:solidFill>
                  <a:schemeClr val="accent4"/>
                </a:solidFill>
              </a:defRPr>
            </a:lvl5pPr>
            <a:lvl6pPr lvl="5" algn="ctr" rtl="0">
              <a:spcBef>
                <a:spcPts val="0"/>
              </a:spcBef>
              <a:spcAft>
                <a:spcPts val="0"/>
              </a:spcAft>
              <a:buClr>
                <a:schemeClr val="accent4"/>
              </a:buClr>
              <a:buSzPts val="2500"/>
              <a:buNone/>
              <a:defRPr sz="2500">
                <a:solidFill>
                  <a:schemeClr val="accent4"/>
                </a:solidFill>
              </a:defRPr>
            </a:lvl6pPr>
            <a:lvl7pPr lvl="6" algn="ctr" rtl="0">
              <a:spcBef>
                <a:spcPts val="0"/>
              </a:spcBef>
              <a:spcAft>
                <a:spcPts val="0"/>
              </a:spcAft>
              <a:buClr>
                <a:schemeClr val="accent4"/>
              </a:buClr>
              <a:buSzPts val="2500"/>
              <a:buNone/>
              <a:defRPr sz="2500">
                <a:solidFill>
                  <a:schemeClr val="accent4"/>
                </a:solidFill>
              </a:defRPr>
            </a:lvl7pPr>
            <a:lvl8pPr lvl="7" algn="ctr" rtl="0">
              <a:spcBef>
                <a:spcPts val="0"/>
              </a:spcBef>
              <a:spcAft>
                <a:spcPts val="0"/>
              </a:spcAft>
              <a:buClr>
                <a:schemeClr val="accent4"/>
              </a:buClr>
              <a:buSzPts val="2500"/>
              <a:buNone/>
              <a:defRPr sz="2500">
                <a:solidFill>
                  <a:schemeClr val="accent4"/>
                </a:solidFill>
              </a:defRPr>
            </a:lvl8pPr>
            <a:lvl9pPr lvl="8" algn="ctr" rtl="0">
              <a:spcBef>
                <a:spcPts val="0"/>
              </a:spcBef>
              <a:spcAft>
                <a:spcPts val="0"/>
              </a:spcAft>
              <a:buClr>
                <a:schemeClr val="accent4"/>
              </a:buClr>
              <a:buSzPts val="2500"/>
              <a:buNone/>
              <a:defRPr sz="2500">
                <a:solidFill>
                  <a:schemeClr val="accent4"/>
                </a:solidFill>
              </a:defRPr>
            </a:lvl9pPr>
          </a:lstStyle>
          <a:p>
            <a:endParaRPr/>
          </a:p>
        </p:txBody>
      </p:sp>
      <p:sp>
        <p:nvSpPr>
          <p:cNvPr id="2279" name="Google Shape;2279;p16"/>
          <p:cNvSpPr txBox="1">
            <a:spLocks noGrp="1"/>
          </p:cNvSpPr>
          <p:nvPr>
            <p:ph type="subTitle" idx="3"/>
          </p:nvPr>
        </p:nvSpPr>
        <p:spPr>
          <a:xfrm>
            <a:off x="5826275" y="1903400"/>
            <a:ext cx="2569500" cy="656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80" name="Google Shape;2280;p16"/>
          <p:cNvSpPr txBox="1">
            <a:spLocks noGrp="1"/>
          </p:cNvSpPr>
          <p:nvPr>
            <p:ph type="title" idx="4"/>
          </p:nvPr>
        </p:nvSpPr>
        <p:spPr>
          <a:xfrm>
            <a:off x="748175" y="3009600"/>
            <a:ext cx="25695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2500"/>
              <a:buNone/>
              <a:defRPr sz="2500">
                <a:solidFill>
                  <a:schemeClr val="accent4"/>
                </a:solidFill>
              </a:defRPr>
            </a:lvl1pPr>
            <a:lvl2pPr lvl="1" algn="ctr" rtl="0">
              <a:spcBef>
                <a:spcPts val="0"/>
              </a:spcBef>
              <a:spcAft>
                <a:spcPts val="0"/>
              </a:spcAft>
              <a:buClr>
                <a:schemeClr val="accent4"/>
              </a:buClr>
              <a:buSzPts val="2500"/>
              <a:buNone/>
              <a:defRPr sz="2500">
                <a:solidFill>
                  <a:schemeClr val="accent4"/>
                </a:solidFill>
              </a:defRPr>
            </a:lvl2pPr>
            <a:lvl3pPr lvl="2" algn="ctr" rtl="0">
              <a:spcBef>
                <a:spcPts val="0"/>
              </a:spcBef>
              <a:spcAft>
                <a:spcPts val="0"/>
              </a:spcAft>
              <a:buClr>
                <a:schemeClr val="accent4"/>
              </a:buClr>
              <a:buSzPts val="2500"/>
              <a:buNone/>
              <a:defRPr sz="2500">
                <a:solidFill>
                  <a:schemeClr val="accent4"/>
                </a:solidFill>
              </a:defRPr>
            </a:lvl3pPr>
            <a:lvl4pPr lvl="3" algn="ctr" rtl="0">
              <a:spcBef>
                <a:spcPts val="0"/>
              </a:spcBef>
              <a:spcAft>
                <a:spcPts val="0"/>
              </a:spcAft>
              <a:buClr>
                <a:schemeClr val="accent4"/>
              </a:buClr>
              <a:buSzPts val="2500"/>
              <a:buNone/>
              <a:defRPr sz="2500">
                <a:solidFill>
                  <a:schemeClr val="accent4"/>
                </a:solidFill>
              </a:defRPr>
            </a:lvl4pPr>
            <a:lvl5pPr lvl="4" algn="ctr" rtl="0">
              <a:spcBef>
                <a:spcPts val="0"/>
              </a:spcBef>
              <a:spcAft>
                <a:spcPts val="0"/>
              </a:spcAft>
              <a:buClr>
                <a:schemeClr val="accent4"/>
              </a:buClr>
              <a:buSzPts val="2500"/>
              <a:buNone/>
              <a:defRPr sz="2500">
                <a:solidFill>
                  <a:schemeClr val="accent4"/>
                </a:solidFill>
              </a:defRPr>
            </a:lvl5pPr>
            <a:lvl6pPr lvl="5" algn="ctr" rtl="0">
              <a:spcBef>
                <a:spcPts val="0"/>
              </a:spcBef>
              <a:spcAft>
                <a:spcPts val="0"/>
              </a:spcAft>
              <a:buClr>
                <a:schemeClr val="accent4"/>
              </a:buClr>
              <a:buSzPts val="2500"/>
              <a:buNone/>
              <a:defRPr sz="2500">
                <a:solidFill>
                  <a:schemeClr val="accent4"/>
                </a:solidFill>
              </a:defRPr>
            </a:lvl6pPr>
            <a:lvl7pPr lvl="6" algn="ctr" rtl="0">
              <a:spcBef>
                <a:spcPts val="0"/>
              </a:spcBef>
              <a:spcAft>
                <a:spcPts val="0"/>
              </a:spcAft>
              <a:buClr>
                <a:schemeClr val="accent4"/>
              </a:buClr>
              <a:buSzPts val="2500"/>
              <a:buNone/>
              <a:defRPr sz="2500">
                <a:solidFill>
                  <a:schemeClr val="accent4"/>
                </a:solidFill>
              </a:defRPr>
            </a:lvl7pPr>
            <a:lvl8pPr lvl="7" algn="ctr" rtl="0">
              <a:spcBef>
                <a:spcPts val="0"/>
              </a:spcBef>
              <a:spcAft>
                <a:spcPts val="0"/>
              </a:spcAft>
              <a:buClr>
                <a:schemeClr val="accent4"/>
              </a:buClr>
              <a:buSzPts val="2500"/>
              <a:buNone/>
              <a:defRPr sz="2500">
                <a:solidFill>
                  <a:schemeClr val="accent4"/>
                </a:solidFill>
              </a:defRPr>
            </a:lvl8pPr>
            <a:lvl9pPr lvl="8" algn="ctr" rtl="0">
              <a:spcBef>
                <a:spcPts val="0"/>
              </a:spcBef>
              <a:spcAft>
                <a:spcPts val="0"/>
              </a:spcAft>
              <a:buClr>
                <a:schemeClr val="accent4"/>
              </a:buClr>
              <a:buSzPts val="2500"/>
              <a:buNone/>
              <a:defRPr sz="2500">
                <a:solidFill>
                  <a:schemeClr val="accent4"/>
                </a:solidFill>
              </a:defRPr>
            </a:lvl9pPr>
          </a:lstStyle>
          <a:p>
            <a:endParaRPr/>
          </a:p>
        </p:txBody>
      </p:sp>
      <p:sp>
        <p:nvSpPr>
          <p:cNvPr id="2281" name="Google Shape;2281;p16"/>
          <p:cNvSpPr txBox="1">
            <a:spLocks noGrp="1"/>
          </p:cNvSpPr>
          <p:nvPr>
            <p:ph type="subTitle" idx="5"/>
          </p:nvPr>
        </p:nvSpPr>
        <p:spPr>
          <a:xfrm>
            <a:off x="748175" y="3563434"/>
            <a:ext cx="2569500" cy="656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82" name="Google Shape;2282;p16"/>
          <p:cNvSpPr txBox="1">
            <a:spLocks noGrp="1"/>
          </p:cNvSpPr>
          <p:nvPr>
            <p:ph type="title" idx="6"/>
          </p:nvPr>
        </p:nvSpPr>
        <p:spPr>
          <a:xfrm>
            <a:off x="5826331" y="3009600"/>
            <a:ext cx="2569500" cy="527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2500"/>
              <a:buNone/>
              <a:defRPr sz="2500">
                <a:solidFill>
                  <a:schemeClr val="accent4"/>
                </a:solidFill>
              </a:defRPr>
            </a:lvl1pPr>
            <a:lvl2pPr lvl="1" algn="ctr" rtl="0">
              <a:spcBef>
                <a:spcPts val="0"/>
              </a:spcBef>
              <a:spcAft>
                <a:spcPts val="0"/>
              </a:spcAft>
              <a:buClr>
                <a:schemeClr val="accent4"/>
              </a:buClr>
              <a:buSzPts val="2500"/>
              <a:buNone/>
              <a:defRPr sz="2500">
                <a:solidFill>
                  <a:schemeClr val="accent4"/>
                </a:solidFill>
              </a:defRPr>
            </a:lvl2pPr>
            <a:lvl3pPr lvl="2" algn="ctr" rtl="0">
              <a:spcBef>
                <a:spcPts val="0"/>
              </a:spcBef>
              <a:spcAft>
                <a:spcPts val="0"/>
              </a:spcAft>
              <a:buClr>
                <a:schemeClr val="accent4"/>
              </a:buClr>
              <a:buSzPts val="2500"/>
              <a:buNone/>
              <a:defRPr sz="2500">
                <a:solidFill>
                  <a:schemeClr val="accent4"/>
                </a:solidFill>
              </a:defRPr>
            </a:lvl3pPr>
            <a:lvl4pPr lvl="3" algn="ctr" rtl="0">
              <a:spcBef>
                <a:spcPts val="0"/>
              </a:spcBef>
              <a:spcAft>
                <a:spcPts val="0"/>
              </a:spcAft>
              <a:buClr>
                <a:schemeClr val="accent4"/>
              </a:buClr>
              <a:buSzPts val="2500"/>
              <a:buNone/>
              <a:defRPr sz="2500">
                <a:solidFill>
                  <a:schemeClr val="accent4"/>
                </a:solidFill>
              </a:defRPr>
            </a:lvl4pPr>
            <a:lvl5pPr lvl="4" algn="ctr" rtl="0">
              <a:spcBef>
                <a:spcPts val="0"/>
              </a:spcBef>
              <a:spcAft>
                <a:spcPts val="0"/>
              </a:spcAft>
              <a:buClr>
                <a:schemeClr val="accent4"/>
              </a:buClr>
              <a:buSzPts val="2500"/>
              <a:buNone/>
              <a:defRPr sz="2500">
                <a:solidFill>
                  <a:schemeClr val="accent4"/>
                </a:solidFill>
              </a:defRPr>
            </a:lvl5pPr>
            <a:lvl6pPr lvl="5" algn="ctr" rtl="0">
              <a:spcBef>
                <a:spcPts val="0"/>
              </a:spcBef>
              <a:spcAft>
                <a:spcPts val="0"/>
              </a:spcAft>
              <a:buClr>
                <a:schemeClr val="accent4"/>
              </a:buClr>
              <a:buSzPts val="2500"/>
              <a:buNone/>
              <a:defRPr sz="2500">
                <a:solidFill>
                  <a:schemeClr val="accent4"/>
                </a:solidFill>
              </a:defRPr>
            </a:lvl6pPr>
            <a:lvl7pPr lvl="6" algn="ctr" rtl="0">
              <a:spcBef>
                <a:spcPts val="0"/>
              </a:spcBef>
              <a:spcAft>
                <a:spcPts val="0"/>
              </a:spcAft>
              <a:buClr>
                <a:schemeClr val="accent4"/>
              </a:buClr>
              <a:buSzPts val="2500"/>
              <a:buNone/>
              <a:defRPr sz="2500">
                <a:solidFill>
                  <a:schemeClr val="accent4"/>
                </a:solidFill>
              </a:defRPr>
            </a:lvl7pPr>
            <a:lvl8pPr lvl="7" algn="ctr" rtl="0">
              <a:spcBef>
                <a:spcPts val="0"/>
              </a:spcBef>
              <a:spcAft>
                <a:spcPts val="0"/>
              </a:spcAft>
              <a:buClr>
                <a:schemeClr val="accent4"/>
              </a:buClr>
              <a:buSzPts val="2500"/>
              <a:buNone/>
              <a:defRPr sz="2500">
                <a:solidFill>
                  <a:schemeClr val="accent4"/>
                </a:solidFill>
              </a:defRPr>
            </a:lvl8pPr>
            <a:lvl9pPr lvl="8" algn="ctr" rtl="0">
              <a:spcBef>
                <a:spcPts val="0"/>
              </a:spcBef>
              <a:spcAft>
                <a:spcPts val="0"/>
              </a:spcAft>
              <a:buClr>
                <a:schemeClr val="accent4"/>
              </a:buClr>
              <a:buSzPts val="2500"/>
              <a:buNone/>
              <a:defRPr sz="2500">
                <a:solidFill>
                  <a:schemeClr val="accent4"/>
                </a:solidFill>
              </a:defRPr>
            </a:lvl9pPr>
          </a:lstStyle>
          <a:p>
            <a:endParaRPr/>
          </a:p>
        </p:txBody>
      </p:sp>
      <p:sp>
        <p:nvSpPr>
          <p:cNvPr id="2283" name="Google Shape;2283;p16"/>
          <p:cNvSpPr txBox="1">
            <a:spLocks noGrp="1"/>
          </p:cNvSpPr>
          <p:nvPr>
            <p:ph type="subTitle" idx="7"/>
          </p:nvPr>
        </p:nvSpPr>
        <p:spPr>
          <a:xfrm>
            <a:off x="5826275" y="3563434"/>
            <a:ext cx="2569500" cy="656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84" name="Google Shape;2284;p16"/>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2285"/>
        <p:cNvGrpSpPr/>
        <p:nvPr/>
      </p:nvGrpSpPr>
      <p:grpSpPr>
        <a:xfrm>
          <a:off x="0" y="0"/>
          <a:ext cx="0" cy="0"/>
          <a:chOff x="0" y="0"/>
          <a:chExt cx="0" cy="0"/>
        </a:xfrm>
      </p:grpSpPr>
      <p:grpSp>
        <p:nvGrpSpPr>
          <p:cNvPr id="2286" name="Google Shape;2286;p17"/>
          <p:cNvGrpSpPr/>
          <p:nvPr/>
        </p:nvGrpSpPr>
        <p:grpSpPr>
          <a:xfrm>
            <a:off x="0" y="150"/>
            <a:ext cx="9144300" cy="5143500"/>
            <a:chOff x="0" y="150"/>
            <a:chExt cx="9144300" cy="5143500"/>
          </a:xfrm>
        </p:grpSpPr>
        <p:sp>
          <p:nvSpPr>
            <p:cNvPr id="2287" name="Google Shape;2287;p17"/>
            <p:cNvSpPr/>
            <p:nvPr/>
          </p:nvSpPr>
          <p:spPr>
            <a:xfrm>
              <a:off x="453672" y="1085"/>
              <a:ext cx="436299" cy="414899"/>
            </a:xfrm>
            <a:custGeom>
              <a:avLst/>
              <a:gdLst/>
              <a:ahLst/>
              <a:cxnLst/>
              <a:rect l="l" t="t" r="r" b="b"/>
              <a:pathLst>
                <a:path w="3712" h="3530" extrusionOk="0">
                  <a:moveTo>
                    <a:pt x="1856" y="1"/>
                  </a:moveTo>
                  <a:lnTo>
                    <a:pt x="1321" y="1215"/>
                  </a:lnTo>
                  <a:lnTo>
                    <a:pt x="0" y="1349"/>
                  </a:lnTo>
                  <a:lnTo>
                    <a:pt x="990" y="2232"/>
                  </a:lnTo>
                  <a:lnTo>
                    <a:pt x="709" y="3529"/>
                  </a:lnTo>
                  <a:lnTo>
                    <a:pt x="1856" y="2862"/>
                  </a:lnTo>
                  <a:lnTo>
                    <a:pt x="3003" y="3529"/>
                  </a:lnTo>
                  <a:lnTo>
                    <a:pt x="2721" y="2232"/>
                  </a:lnTo>
                  <a:lnTo>
                    <a:pt x="3711"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7"/>
            <p:cNvSpPr/>
            <p:nvPr/>
          </p:nvSpPr>
          <p:spPr>
            <a:xfrm>
              <a:off x="1127036" y="1085"/>
              <a:ext cx="436299" cy="414899"/>
            </a:xfrm>
            <a:custGeom>
              <a:avLst/>
              <a:gdLst/>
              <a:ahLst/>
              <a:cxnLst/>
              <a:rect l="l" t="t" r="r" b="b"/>
              <a:pathLst>
                <a:path w="3712" h="3530" extrusionOk="0">
                  <a:moveTo>
                    <a:pt x="1857" y="1"/>
                  </a:moveTo>
                  <a:lnTo>
                    <a:pt x="1321" y="1215"/>
                  </a:lnTo>
                  <a:lnTo>
                    <a:pt x="1" y="1349"/>
                  </a:lnTo>
                  <a:lnTo>
                    <a:pt x="991" y="2232"/>
                  </a:lnTo>
                  <a:lnTo>
                    <a:pt x="710" y="3529"/>
                  </a:lnTo>
                  <a:lnTo>
                    <a:pt x="710" y="3529"/>
                  </a:lnTo>
                  <a:lnTo>
                    <a:pt x="1857" y="2862"/>
                  </a:lnTo>
                  <a:lnTo>
                    <a:pt x="3003" y="3529"/>
                  </a:lnTo>
                  <a:lnTo>
                    <a:pt x="2722" y="2232"/>
                  </a:lnTo>
                  <a:lnTo>
                    <a:pt x="3712" y="1349"/>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7"/>
            <p:cNvSpPr/>
            <p:nvPr/>
          </p:nvSpPr>
          <p:spPr>
            <a:xfrm>
              <a:off x="1800635" y="1085"/>
              <a:ext cx="436064" cy="414899"/>
            </a:xfrm>
            <a:custGeom>
              <a:avLst/>
              <a:gdLst/>
              <a:ahLst/>
              <a:cxnLst/>
              <a:rect l="l" t="t" r="r" b="b"/>
              <a:pathLst>
                <a:path w="3710" h="3530" extrusionOk="0">
                  <a:moveTo>
                    <a:pt x="1855" y="1"/>
                  </a:moveTo>
                  <a:lnTo>
                    <a:pt x="1321" y="1215"/>
                  </a:lnTo>
                  <a:lnTo>
                    <a:pt x="0" y="1349"/>
                  </a:lnTo>
                  <a:lnTo>
                    <a:pt x="989" y="2232"/>
                  </a:lnTo>
                  <a:lnTo>
                    <a:pt x="708" y="3529"/>
                  </a:lnTo>
                  <a:lnTo>
                    <a:pt x="708" y="3529"/>
                  </a:lnTo>
                  <a:lnTo>
                    <a:pt x="1855" y="2862"/>
                  </a:lnTo>
                  <a:lnTo>
                    <a:pt x="3002" y="3529"/>
                  </a:lnTo>
                  <a:lnTo>
                    <a:pt x="2720" y="2232"/>
                  </a:lnTo>
                  <a:lnTo>
                    <a:pt x="3710" y="1349"/>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7"/>
            <p:cNvSpPr/>
            <p:nvPr/>
          </p:nvSpPr>
          <p:spPr>
            <a:xfrm>
              <a:off x="116932"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709" y="3530"/>
                  </a:lnTo>
                  <a:lnTo>
                    <a:pt x="1857" y="2861"/>
                  </a:lnTo>
                  <a:lnTo>
                    <a:pt x="3003"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7"/>
            <p:cNvSpPr/>
            <p:nvPr/>
          </p:nvSpPr>
          <p:spPr>
            <a:xfrm>
              <a:off x="790295"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709" y="3530"/>
                  </a:lnTo>
                  <a:lnTo>
                    <a:pt x="1857" y="2861"/>
                  </a:lnTo>
                  <a:lnTo>
                    <a:pt x="3004"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7"/>
            <p:cNvSpPr/>
            <p:nvPr/>
          </p:nvSpPr>
          <p:spPr>
            <a:xfrm>
              <a:off x="1463777" y="522471"/>
              <a:ext cx="436299" cy="415016"/>
            </a:xfrm>
            <a:custGeom>
              <a:avLst/>
              <a:gdLst/>
              <a:ahLst/>
              <a:cxnLst/>
              <a:rect l="l" t="t" r="r" b="b"/>
              <a:pathLst>
                <a:path w="3712" h="3531" extrusionOk="0">
                  <a:moveTo>
                    <a:pt x="1856" y="0"/>
                  </a:moveTo>
                  <a:lnTo>
                    <a:pt x="1322" y="1215"/>
                  </a:lnTo>
                  <a:lnTo>
                    <a:pt x="0" y="1348"/>
                  </a:lnTo>
                  <a:lnTo>
                    <a:pt x="990" y="2233"/>
                  </a:lnTo>
                  <a:lnTo>
                    <a:pt x="710" y="3530"/>
                  </a:lnTo>
                  <a:lnTo>
                    <a:pt x="1856" y="2861"/>
                  </a:lnTo>
                  <a:lnTo>
                    <a:pt x="3003" y="3530"/>
                  </a:lnTo>
                  <a:lnTo>
                    <a:pt x="3003" y="3530"/>
                  </a:lnTo>
                  <a:lnTo>
                    <a:pt x="2721" y="2233"/>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7"/>
            <p:cNvSpPr/>
            <p:nvPr/>
          </p:nvSpPr>
          <p:spPr>
            <a:xfrm>
              <a:off x="2137258"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709" y="3530"/>
                  </a:lnTo>
                  <a:lnTo>
                    <a:pt x="1856" y="2861"/>
                  </a:lnTo>
                  <a:lnTo>
                    <a:pt x="3002" y="3530"/>
                  </a:lnTo>
                  <a:lnTo>
                    <a:pt x="2722" y="2233"/>
                  </a:lnTo>
                  <a:lnTo>
                    <a:pt x="3712" y="1348"/>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7"/>
            <p:cNvSpPr/>
            <p:nvPr/>
          </p:nvSpPr>
          <p:spPr>
            <a:xfrm>
              <a:off x="2810739" y="522471"/>
              <a:ext cx="436182" cy="415016"/>
            </a:xfrm>
            <a:custGeom>
              <a:avLst/>
              <a:gdLst/>
              <a:ahLst/>
              <a:cxnLst/>
              <a:rect l="l" t="t" r="r" b="b"/>
              <a:pathLst>
                <a:path w="3711" h="3531" extrusionOk="0">
                  <a:moveTo>
                    <a:pt x="1855" y="0"/>
                  </a:moveTo>
                  <a:lnTo>
                    <a:pt x="1320" y="1215"/>
                  </a:lnTo>
                  <a:lnTo>
                    <a:pt x="0" y="1348"/>
                  </a:lnTo>
                  <a:lnTo>
                    <a:pt x="990" y="2233"/>
                  </a:lnTo>
                  <a:lnTo>
                    <a:pt x="708" y="3530"/>
                  </a:lnTo>
                  <a:lnTo>
                    <a:pt x="1855" y="2861"/>
                  </a:lnTo>
                  <a:lnTo>
                    <a:pt x="3001"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7"/>
            <p:cNvSpPr/>
            <p:nvPr/>
          </p:nvSpPr>
          <p:spPr>
            <a:xfrm>
              <a:off x="3484102" y="522471"/>
              <a:ext cx="436299" cy="415016"/>
            </a:xfrm>
            <a:custGeom>
              <a:avLst/>
              <a:gdLst/>
              <a:ahLst/>
              <a:cxnLst/>
              <a:rect l="l" t="t" r="r" b="b"/>
              <a:pathLst>
                <a:path w="3712" h="3531" extrusionOk="0">
                  <a:moveTo>
                    <a:pt x="1855" y="0"/>
                  </a:moveTo>
                  <a:lnTo>
                    <a:pt x="1321" y="1215"/>
                  </a:lnTo>
                  <a:lnTo>
                    <a:pt x="0" y="1348"/>
                  </a:lnTo>
                  <a:lnTo>
                    <a:pt x="990" y="2233"/>
                  </a:lnTo>
                  <a:lnTo>
                    <a:pt x="709" y="3530"/>
                  </a:lnTo>
                  <a:lnTo>
                    <a:pt x="1855" y="2861"/>
                  </a:lnTo>
                  <a:lnTo>
                    <a:pt x="3002"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7"/>
            <p:cNvSpPr/>
            <p:nvPr/>
          </p:nvSpPr>
          <p:spPr>
            <a:xfrm>
              <a:off x="4157466"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1857" y="2861"/>
                  </a:lnTo>
                  <a:lnTo>
                    <a:pt x="3003"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7"/>
            <p:cNvSpPr/>
            <p:nvPr/>
          </p:nvSpPr>
          <p:spPr>
            <a:xfrm>
              <a:off x="4830829" y="522471"/>
              <a:ext cx="436299" cy="415016"/>
            </a:xfrm>
            <a:custGeom>
              <a:avLst/>
              <a:gdLst/>
              <a:ahLst/>
              <a:cxnLst/>
              <a:rect l="l" t="t" r="r" b="b"/>
              <a:pathLst>
                <a:path w="3712" h="3531" extrusionOk="0">
                  <a:moveTo>
                    <a:pt x="1857" y="0"/>
                  </a:moveTo>
                  <a:lnTo>
                    <a:pt x="1321" y="1215"/>
                  </a:lnTo>
                  <a:lnTo>
                    <a:pt x="1" y="1348"/>
                  </a:lnTo>
                  <a:lnTo>
                    <a:pt x="991" y="2233"/>
                  </a:lnTo>
                  <a:lnTo>
                    <a:pt x="710" y="3530"/>
                  </a:lnTo>
                  <a:lnTo>
                    <a:pt x="1857" y="2861"/>
                  </a:lnTo>
                  <a:lnTo>
                    <a:pt x="3004"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7"/>
            <p:cNvSpPr/>
            <p:nvPr/>
          </p:nvSpPr>
          <p:spPr>
            <a:xfrm>
              <a:off x="5504310" y="522471"/>
              <a:ext cx="436299" cy="415016"/>
            </a:xfrm>
            <a:custGeom>
              <a:avLst/>
              <a:gdLst/>
              <a:ahLst/>
              <a:cxnLst/>
              <a:rect l="l" t="t" r="r" b="b"/>
              <a:pathLst>
                <a:path w="3712" h="3531" extrusionOk="0">
                  <a:moveTo>
                    <a:pt x="1856" y="0"/>
                  </a:moveTo>
                  <a:lnTo>
                    <a:pt x="1322" y="1215"/>
                  </a:lnTo>
                  <a:lnTo>
                    <a:pt x="0" y="1348"/>
                  </a:lnTo>
                  <a:lnTo>
                    <a:pt x="990" y="2233"/>
                  </a:lnTo>
                  <a:lnTo>
                    <a:pt x="710" y="3530"/>
                  </a:lnTo>
                  <a:lnTo>
                    <a:pt x="1856" y="2861"/>
                  </a:lnTo>
                  <a:lnTo>
                    <a:pt x="3003" y="3530"/>
                  </a:lnTo>
                  <a:lnTo>
                    <a:pt x="2721" y="2233"/>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7"/>
            <p:cNvSpPr/>
            <p:nvPr/>
          </p:nvSpPr>
          <p:spPr>
            <a:xfrm>
              <a:off x="6177791"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1856" y="2861"/>
                  </a:lnTo>
                  <a:lnTo>
                    <a:pt x="3002" y="3530"/>
                  </a:lnTo>
                  <a:lnTo>
                    <a:pt x="2722" y="2233"/>
                  </a:lnTo>
                  <a:lnTo>
                    <a:pt x="3712" y="1348"/>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7"/>
            <p:cNvSpPr/>
            <p:nvPr/>
          </p:nvSpPr>
          <p:spPr>
            <a:xfrm>
              <a:off x="6851155"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1856" y="2861"/>
                  </a:lnTo>
                  <a:lnTo>
                    <a:pt x="3002" y="3530"/>
                  </a:lnTo>
                  <a:lnTo>
                    <a:pt x="2722" y="2233"/>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7"/>
            <p:cNvSpPr/>
            <p:nvPr/>
          </p:nvSpPr>
          <p:spPr>
            <a:xfrm>
              <a:off x="2473998" y="1085"/>
              <a:ext cx="436299" cy="414899"/>
            </a:xfrm>
            <a:custGeom>
              <a:avLst/>
              <a:gdLst/>
              <a:ahLst/>
              <a:cxnLst/>
              <a:rect l="l" t="t" r="r" b="b"/>
              <a:pathLst>
                <a:path w="3712" h="3530" extrusionOk="0">
                  <a:moveTo>
                    <a:pt x="1855" y="1"/>
                  </a:moveTo>
                  <a:lnTo>
                    <a:pt x="1321" y="1215"/>
                  </a:lnTo>
                  <a:lnTo>
                    <a:pt x="0" y="1349"/>
                  </a:lnTo>
                  <a:lnTo>
                    <a:pt x="990" y="2232"/>
                  </a:lnTo>
                  <a:lnTo>
                    <a:pt x="709" y="3529"/>
                  </a:lnTo>
                  <a:lnTo>
                    <a:pt x="1855" y="2862"/>
                  </a:lnTo>
                  <a:lnTo>
                    <a:pt x="3002" y="3529"/>
                  </a:lnTo>
                  <a:lnTo>
                    <a:pt x="2721" y="2232"/>
                  </a:lnTo>
                  <a:lnTo>
                    <a:pt x="3711" y="1349"/>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7"/>
            <p:cNvSpPr/>
            <p:nvPr/>
          </p:nvSpPr>
          <p:spPr>
            <a:xfrm>
              <a:off x="3147362"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2" y="3529"/>
                  </a:lnTo>
                  <a:lnTo>
                    <a:pt x="2722" y="2232"/>
                  </a:lnTo>
                  <a:lnTo>
                    <a:pt x="3712" y="1349"/>
                  </a:lnTo>
                  <a:lnTo>
                    <a:pt x="2391" y="1215"/>
                  </a:lnTo>
                  <a:lnTo>
                    <a:pt x="1856" y="1"/>
                  </a:lnTo>
                  <a:close/>
                  <a:moveTo>
                    <a:pt x="709" y="3529"/>
                  </a:moveTo>
                  <a:lnTo>
                    <a:pt x="709" y="3529"/>
                  </a:lnTo>
                  <a:lnTo>
                    <a:pt x="709"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7"/>
            <p:cNvSpPr/>
            <p:nvPr/>
          </p:nvSpPr>
          <p:spPr>
            <a:xfrm>
              <a:off x="3820725"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4" y="3529"/>
                  </a:lnTo>
                  <a:lnTo>
                    <a:pt x="2722" y="2232"/>
                  </a:lnTo>
                  <a:lnTo>
                    <a:pt x="3712" y="1349"/>
                  </a:lnTo>
                  <a:lnTo>
                    <a:pt x="2391" y="1215"/>
                  </a:lnTo>
                  <a:lnTo>
                    <a:pt x="1856" y="1"/>
                  </a:lnTo>
                  <a:close/>
                  <a:moveTo>
                    <a:pt x="709" y="3529"/>
                  </a:moveTo>
                  <a:lnTo>
                    <a:pt x="709" y="3529"/>
                  </a:lnTo>
                  <a:lnTo>
                    <a:pt x="709" y="3529"/>
                  </a:lnTo>
                  <a:close/>
                  <a:moveTo>
                    <a:pt x="3004" y="3529"/>
                  </a:moveTo>
                  <a:lnTo>
                    <a:pt x="3004" y="3529"/>
                  </a:lnTo>
                  <a:lnTo>
                    <a:pt x="3004"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7"/>
            <p:cNvSpPr/>
            <p:nvPr/>
          </p:nvSpPr>
          <p:spPr>
            <a:xfrm>
              <a:off x="4494206" y="1085"/>
              <a:ext cx="436299" cy="414899"/>
            </a:xfrm>
            <a:custGeom>
              <a:avLst/>
              <a:gdLst/>
              <a:ahLst/>
              <a:cxnLst/>
              <a:rect l="l" t="t" r="r" b="b"/>
              <a:pathLst>
                <a:path w="3712" h="3530" extrusionOk="0">
                  <a:moveTo>
                    <a:pt x="1856" y="1"/>
                  </a:moveTo>
                  <a:lnTo>
                    <a:pt x="1321" y="1215"/>
                  </a:lnTo>
                  <a:lnTo>
                    <a:pt x="0" y="1349"/>
                  </a:lnTo>
                  <a:lnTo>
                    <a:pt x="990" y="2232"/>
                  </a:lnTo>
                  <a:lnTo>
                    <a:pt x="710" y="3529"/>
                  </a:lnTo>
                  <a:lnTo>
                    <a:pt x="1856" y="2862"/>
                  </a:lnTo>
                  <a:lnTo>
                    <a:pt x="3003" y="3529"/>
                  </a:lnTo>
                  <a:lnTo>
                    <a:pt x="2721" y="2232"/>
                  </a:lnTo>
                  <a:lnTo>
                    <a:pt x="3711"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7"/>
            <p:cNvSpPr/>
            <p:nvPr/>
          </p:nvSpPr>
          <p:spPr>
            <a:xfrm>
              <a:off x="5167570" y="1085"/>
              <a:ext cx="436299" cy="414899"/>
            </a:xfrm>
            <a:custGeom>
              <a:avLst/>
              <a:gdLst/>
              <a:ahLst/>
              <a:cxnLst/>
              <a:rect l="l" t="t" r="r" b="b"/>
              <a:pathLst>
                <a:path w="3712" h="3530" extrusionOk="0">
                  <a:moveTo>
                    <a:pt x="1857" y="1"/>
                  </a:moveTo>
                  <a:lnTo>
                    <a:pt x="1321" y="1215"/>
                  </a:lnTo>
                  <a:lnTo>
                    <a:pt x="1" y="1349"/>
                  </a:lnTo>
                  <a:lnTo>
                    <a:pt x="991" y="2232"/>
                  </a:lnTo>
                  <a:lnTo>
                    <a:pt x="710" y="3529"/>
                  </a:lnTo>
                  <a:lnTo>
                    <a:pt x="1857" y="2862"/>
                  </a:lnTo>
                  <a:lnTo>
                    <a:pt x="3003" y="3529"/>
                  </a:lnTo>
                  <a:lnTo>
                    <a:pt x="2721" y="2232"/>
                  </a:lnTo>
                  <a:lnTo>
                    <a:pt x="3712" y="1349"/>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7"/>
            <p:cNvSpPr/>
            <p:nvPr/>
          </p:nvSpPr>
          <p:spPr>
            <a:xfrm>
              <a:off x="5841168" y="1085"/>
              <a:ext cx="436064" cy="414899"/>
            </a:xfrm>
            <a:custGeom>
              <a:avLst/>
              <a:gdLst/>
              <a:ahLst/>
              <a:cxnLst/>
              <a:rect l="l" t="t" r="r" b="b"/>
              <a:pathLst>
                <a:path w="3710" h="3530" extrusionOk="0">
                  <a:moveTo>
                    <a:pt x="1855" y="1"/>
                  </a:moveTo>
                  <a:lnTo>
                    <a:pt x="1320" y="1215"/>
                  </a:lnTo>
                  <a:lnTo>
                    <a:pt x="0" y="1349"/>
                  </a:lnTo>
                  <a:lnTo>
                    <a:pt x="989" y="2232"/>
                  </a:lnTo>
                  <a:lnTo>
                    <a:pt x="708" y="3529"/>
                  </a:lnTo>
                  <a:lnTo>
                    <a:pt x="1855" y="2862"/>
                  </a:lnTo>
                  <a:lnTo>
                    <a:pt x="3001" y="3529"/>
                  </a:lnTo>
                  <a:lnTo>
                    <a:pt x="2721" y="2232"/>
                  </a:lnTo>
                  <a:lnTo>
                    <a:pt x="3710" y="1349"/>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7"/>
            <p:cNvSpPr/>
            <p:nvPr/>
          </p:nvSpPr>
          <p:spPr>
            <a:xfrm>
              <a:off x="6514532" y="1085"/>
              <a:ext cx="436299" cy="414899"/>
            </a:xfrm>
            <a:custGeom>
              <a:avLst/>
              <a:gdLst/>
              <a:ahLst/>
              <a:cxnLst/>
              <a:rect l="l" t="t" r="r" b="b"/>
              <a:pathLst>
                <a:path w="3712" h="3530" extrusionOk="0">
                  <a:moveTo>
                    <a:pt x="1855" y="1"/>
                  </a:moveTo>
                  <a:lnTo>
                    <a:pt x="1321" y="1215"/>
                  </a:lnTo>
                  <a:lnTo>
                    <a:pt x="0" y="1349"/>
                  </a:lnTo>
                  <a:lnTo>
                    <a:pt x="990" y="2232"/>
                  </a:lnTo>
                  <a:lnTo>
                    <a:pt x="709" y="3529"/>
                  </a:lnTo>
                  <a:lnTo>
                    <a:pt x="1855" y="2862"/>
                  </a:lnTo>
                  <a:lnTo>
                    <a:pt x="3002" y="3529"/>
                  </a:lnTo>
                  <a:lnTo>
                    <a:pt x="2721" y="2232"/>
                  </a:lnTo>
                  <a:lnTo>
                    <a:pt x="3711" y="1349"/>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7"/>
            <p:cNvSpPr/>
            <p:nvPr/>
          </p:nvSpPr>
          <p:spPr>
            <a:xfrm>
              <a:off x="219" y="5316"/>
              <a:ext cx="216269" cy="410667"/>
            </a:xfrm>
            <a:custGeom>
              <a:avLst/>
              <a:gdLst/>
              <a:ahLst/>
              <a:cxnLst/>
              <a:rect l="l" t="t" r="r" b="b"/>
              <a:pathLst>
                <a:path w="1840" h="3494" extrusionOk="0">
                  <a:moveTo>
                    <a:pt x="0" y="0"/>
                  </a:moveTo>
                  <a:lnTo>
                    <a:pt x="0" y="2835"/>
                  </a:lnTo>
                  <a:lnTo>
                    <a:pt x="1132" y="3493"/>
                  </a:lnTo>
                  <a:lnTo>
                    <a:pt x="850" y="2196"/>
                  </a:lnTo>
                  <a:lnTo>
                    <a:pt x="1840" y="1313"/>
                  </a:lnTo>
                  <a:lnTo>
                    <a:pt x="520" y="1179"/>
                  </a:lnTo>
                  <a:lnTo>
                    <a:pt x="0"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7"/>
            <p:cNvSpPr/>
            <p:nvPr/>
          </p:nvSpPr>
          <p:spPr>
            <a:xfrm>
              <a:off x="453672" y="1048088"/>
              <a:ext cx="436299" cy="415016"/>
            </a:xfrm>
            <a:custGeom>
              <a:avLst/>
              <a:gdLst/>
              <a:ahLst/>
              <a:cxnLst/>
              <a:rect l="l" t="t" r="r" b="b"/>
              <a:pathLst>
                <a:path w="3712" h="3531" extrusionOk="0">
                  <a:moveTo>
                    <a:pt x="1856" y="1"/>
                  </a:moveTo>
                  <a:lnTo>
                    <a:pt x="1321" y="1216"/>
                  </a:lnTo>
                  <a:lnTo>
                    <a:pt x="0" y="1349"/>
                  </a:lnTo>
                  <a:lnTo>
                    <a:pt x="990" y="2234"/>
                  </a:lnTo>
                  <a:lnTo>
                    <a:pt x="709" y="3531"/>
                  </a:lnTo>
                  <a:lnTo>
                    <a:pt x="709"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7"/>
            <p:cNvSpPr/>
            <p:nvPr/>
          </p:nvSpPr>
          <p:spPr>
            <a:xfrm>
              <a:off x="1127036" y="1048088"/>
              <a:ext cx="436299" cy="415016"/>
            </a:xfrm>
            <a:custGeom>
              <a:avLst/>
              <a:gdLst/>
              <a:ahLst/>
              <a:cxnLst/>
              <a:rect l="l" t="t" r="r" b="b"/>
              <a:pathLst>
                <a:path w="3712" h="3531" extrusionOk="0">
                  <a:moveTo>
                    <a:pt x="1857" y="1"/>
                  </a:moveTo>
                  <a:lnTo>
                    <a:pt x="1321" y="1216"/>
                  </a:lnTo>
                  <a:lnTo>
                    <a:pt x="1" y="1349"/>
                  </a:lnTo>
                  <a:lnTo>
                    <a:pt x="991" y="2234"/>
                  </a:lnTo>
                  <a:lnTo>
                    <a:pt x="710" y="3531"/>
                  </a:lnTo>
                  <a:lnTo>
                    <a:pt x="1857" y="2862"/>
                  </a:lnTo>
                  <a:lnTo>
                    <a:pt x="3003" y="3531"/>
                  </a:lnTo>
                  <a:lnTo>
                    <a:pt x="2722" y="2234"/>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7"/>
            <p:cNvSpPr/>
            <p:nvPr/>
          </p:nvSpPr>
          <p:spPr>
            <a:xfrm>
              <a:off x="1800635" y="1048088"/>
              <a:ext cx="436064" cy="415016"/>
            </a:xfrm>
            <a:custGeom>
              <a:avLst/>
              <a:gdLst/>
              <a:ahLst/>
              <a:cxnLst/>
              <a:rect l="l" t="t" r="r" b="b"/>
              <a:pathLst>
                <a:path w="3710" h="3531" extrusionOk="0">
                  <a:moveTo>
                    <a:pt x="1855" y="1"/>
                  </a:moveTo>
                  <a:lnTo>
                    <a:pt x="1321" y="1216"/>
                  </a:lnTo>
                  <a:lnTo>
                    <a:pt x="0" y="1349"/>
                  </a:lnTo>
                  <a:lnTo>
                    <a:pt x="989" y="2234"/>
                  </a:lnTo>
                  <a:lnTo>
                    <a:pt x="708" y="3531"/>
                  </a:lnTo>
                  <a:lnTo>
                    <a:pt x="1855" y="2862"/>
                  </a:lnTo>
                  <a:lnTo>
                    <a:pt x="3002" y="3531"/>
                  </a:lnTo>
                  <a:lnTo>
                    <a:pt x="2720" y="2234"/>
                  </a:lnTo>
                  <a:lnTo>
                    <a:pt x="3710" y="1349"/>
                  </a:lnTo>
                  <a:lnTo>
                    <a:pt x="2389"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17"/>
            <p:cNvSpPr/>
            <p:nvPr/>
          </p:nvSpPr>
          <p:spPr>
            <a:xfrm>
              <a:off x="116932"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17"/>
            <p:cNvSpPr/>
            <p:nvPr/>
          </p:nvSpPr>
          <p:spPr>
            <a:xfrm>
              <a:off x="790295"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4"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17"/>
            <p:cNvSpPr/>
            <p:nvPr/>
          </p:nvSpPr>
          <p:spPr>
            <a:xfrm>
              <a:off x="1463777" y="1569592"/>
              <a:ext cx="436299" cy="414899"/>
            </a:xfrm>
            <a:custGeom>
              <a:avLst/>
              <a:gdLst/>
              <a:ahLst/>
              <a:cxnLst/>
              <a:rect l="l" t="t" r="r" b="b"/>
              <a:pathLst>
                <a:path w="3712" h="3530" extrusionOk="0">
                  <a:moveTo>
                    <a:pt x="1856" y="0"/>
                  </a:moveTo>
                  <a:lnTo>
                    <a:pt x="1322" y="1215"/>
                  </a:lnTo>
                  <a:lnTo>
                    <a:pt x="0" y="1347"/>
                  </a:lnTo>
                  <a:lnTo>
                    <a:pt x="990" y="2232"/>
                  </a:lnTo>
                  <a:lnTo>
                    <a:pt x="710" y="3529"/>
                  </a:lnTo>
                  <a:lnTo>
                    <a:pt x="1856" y="2860"/>
                  </a:lnTo>
                  <a:lnTo>
                    <a:pt x="3003" y="3529"/>
                  </a:lnTo>
                  <a:lnTo>
                    <a:pt x="3003" y="3529"/>
                  </a:lnTo>
                  <a:lnTo>
                    <a:pt x="2721" y="2232"/>
                  </a:lnTo>
                  <a:lnTo>
                    <a:pt x="3711"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17"/>
            <p:cNvSpPr/>
            <p:nvPr/>
          </p:nvSpPr>
          <p:spPr>
            <a:xfrm>
              <a:off x="2137258"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709" y="3529"/>
                  </a:lnTo>
                  <a:lnTo>
                    <a:pt x="1856" y="2860"/>
                  </a:lnTo>
                  <a:lnTo>
                    <a:pt x="3002" y="3529"/>
                  </a:lnTo>
                  <a:lnTo>
                    <a:pt x="3002" y="3529"/>
                  </a:lnTo>
                  <a:lnTo>
                    <a:pt x="2722" y="2232"/>
                  </a:lnTo>
                  <a:lnTo>
                    <a:pt x="3712" y="1347"/>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7"/>
            <p:cNvSpPr/>
            <p:nvPr/>
          </p:nvSpPr>
          <p:spPr>
            <a:xfrm>
              <a:off x="2810739" y="1569592"/>
              <a:ext cx="436182" cy="414899"/>
            </a:xfrm>
            <a:custGeom>
              <a:avLst/>
              <a:gdLst/>
              <a:ahLst/>
              <a:cxnLst/>
              <a:rect l="l" t="t" r="r" b="b"/>
              <a:pathLst>
                <a:path w="3711" h="3530" extrusionOk="0">
                  <a:moveTo>
                    <a:pt x="1855" y="0"/>
                  </a:moveTo>
                  <a:lnTo>
                    <a:pt x="1320" y="1215"/>
                  </a:lnTo>
                  <a:lnTo>
                    <a:pt x="0" y="1347"/>
                  </a:lnTo>
                  <a:lnTo>
                    <a:pt x="990" y="2232"/>
                  </a:lnTo>
                  <a:lnTo>
                    <a:pt x="708" y="3529"/>
                  </a:lnTo>
                  <a:lnTo>
                    <a:pt x="1855" y="2860"/>
                  </a:lnTo>
                  <a:lnTo>
                    <a:pt x="3001"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7"/>
            <p:cNvSpPr/>
            <p:nvPr/>
          </p:nvSpPr>
          <p:spPr>
            <a:xfrm>
              <a:off x="3484102" y="1569592"/>
              <a:ext cx="436299" cy="414899"/>
            </a:xfrm>
            <a:custGeom>
              <a:avLst/>
              <a:gdLst/>
              <a:ahLst/>
              <a:cxnLst/>
              <a:rect l="l" t="t" r="r" b="b"/>
              <a:pathLst>
                <a:path w="3712" h="3530" extrusionOk="0">
                  <a:moveTo>
                    <a:pt x="1855" y="0"/>
                  </a:moveTo>
                  <a:lnTo>
                    <a:pt x="1321" y="1215"/>
                  </a:lnTo>
                  <a:lnTo>
                    <a:pt x="0" y="1347"/>
                  </a:lnTo>
                  <a:lnTo>
                    <a:pt x="990" y="2232"/>
                  </a:lnTo>
                  <a:lnTo>
                    <a:pt x="709" y="3529"/>
                  </a:lnTo>
                  <a:lnTo>
                    <a:pt x="1855" y="2860"/>
                  </a:lnTo>
                  <a:lnTo>
                    <a:pt x="3002"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7"/>
            <p:cNvSpPr/>
            <p:nvPr/>
          </p:nvSpPr>
          <p:spPr>
            <a:xfrm>
              <a:off x="4157466"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7"/>
            <p:cNvSpPr/>
            <p:nvPr/>
          </p:nvSpPr>
          <p:spPr>
            <a:xfrm>
              <a:off x="4830829" y="1569592"/>
              <a:ext cx="436299" cy="414899"/>
            </a:xfrm>
            <a:custGeom>
              <a:avLst/>
              <a:gdLst/>
              <a:ahLst/>
              <a:cxnLst/>
              <a:rect l="l" t="t" r="r" b="b"/>
              <a:pathLst>
                <a:path w="3712" h="3530" extrusionOk="0">
                  <a:moveTo>
                    <a:pt x="1857" y="0"/>
                  </a:moveTo>
                  <a:lnTo>
                    <a:pt x="1321" y="1215"/>
                  </a:lnTo>
                  <a:lnTo>
                    <a:pt x="1" y="1347"/>
                  </a:lnTo>
                  <a:lnTo>
                    <a:pt x="991" y="2232"/>
                  </a:lnTo>
                  <a:lnTo>
                    <a:pt x="710" y="3529"/>
                  </a:lnTo>
                  <a:lnTo>
                    <a:pt x="1857" y="2860"/>
                  </a:lnTo>
                  <a:lnTo>
                    <a:pt x="3004"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7"/>
            <p:cNvSpPr/>
            <p:nvPr/>
          </p:nvSpPr>
          <p:spPr>
            <a:xfrm>
              <a:off x="5504310" y="1569592"/>
              <a:ext cx="436299" cy="414899"/>
            </a:xfrm>
            <a:custGeom>
              <a:avLst/>
              <a:gdLst/>
              <a:ahLst/>
              <a:cxnLst/>
              <a:rect l="l" t="t" r="r" b="b"/>
              <a:pathLst>
                <a:path w="3712" h="3530" extrusionOk="0">
                  <a:moveTo>
                    <a:pt x="1856" y="0"/>
                  </a:moveTo>
                  <a:lnTo>
                    <a:pt x="1322" y="1215"/>
                  </a:lnTo>
                  <a:lnTo>
                    <a:pt x="0" y="1347"/>
                  </a:lnTo>
                  <a:lnTo>
                    <a:pt x="990" y="2232"/>
                  </a:lnTo>
                  <a:lnTo>
                    <a:pt x="710" y="3529"/>
                  </a:lnTo>
                  <a:lnTo>
                    <a:pt x="1856" y="2860"/>
                  </a:lnTo>
                  <a:lnTo>
                    <a:pt x="3003" y="3529"/>
                  </a:lnTo>
                  <a:lnTo>
                    <a:pt x="2721" y="2232"/>
                  </a:lnTo>
                  <a:lnTo>
                    <a:pt x="3711"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7"/>
            <p:cNvSpPr/>
            <p:nvPr/>
          </p:nvSpPr>
          <p:spPr>
            <a:xfrm>
              <a:off x="6177791"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1856" y="2860"/>
                  </a:lnTo>
                  <a:lnTo>
                    <a:pt x="3002" y="3529"/>
                  </a:lnTo>
                  <a:lnTo>
                    <a:pt x="2722" y="2232"/>
                  </a:lnTo>
                  <a:lnTo>
                    <a:pt x="3712" y="1347"/>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7"/>
            <p:cNvSpPr/>
            <p:nvPr/>
          </p:nvSpPr>
          <p:spPr>
            <a:xfrm>
              <a:off x="6851155"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1856" y="2860"/>
                  </a:lnTo>
                  <a:lnTo>
                    <a:pt x="3002" y="3529"/>
                  </a:lnTo>
                  <a:lnTo>
                    <a:pt x="2722" y="2232"/>
                  </a:lnTo>
                  <a:lnTo>
                    <a:pt x="3712"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7"/>
            <p:cNvSpPr/>
            <p:nvPr/>
          </p:nvSpPr>
          <p:spPr>
            <a:xfrm>
              <a:off x="2473998" y="1048088"/>
              <a:ext cx="436299" cy="415016"/>
            </a:xfrm>
            <a:custGeom>
              <a:avLst/>
              <a:gdLst/>
              <a:ahLst/>
              <a:cxnLst/>
              <a:rect l="l" t="t" r="r" b="b"/>
              <a:pathLst>
                <a:path w="3712" h="3531" extrusionOk="0">
                  <a:moveTo>
                    <a:pt x="1855" y="1"/>
                  </a:moveTo>
                  <a:lnTo>
                    <a:pt x="1321" y="1216"/>
                  </a:lnTo>
                  <a:lnTo>
                    <a:pt x="0" y="1349"/>
                  </a:lnTo>
                  <a:lnTo>
                    <a:pt x="990" y="2234"/>
                  </a:lnTo>
                  <a:lnTo>
                    <a:pt x="709" y="3531"/>
                  </a:lnTo>
                  <a:lnTo>
                    <a:pt x="1855" y="2862"/>
                  </a:lnTo>
                  <a:lnTo>
                    <a:pt x="3002" y="3531"/>
                  </a:lnTo>
                  <a:lnTo>
                    <a:pt x="2721" y="2234"/>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7"/>
            <p:cNvSpPr/>
            <p:nvPr/>
          </p:nvSpPr>
          <p:spPr>
            <a:xfrm>
              <a:off x="3147362"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2"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7"/>
            <p:cNvSpPr/>
            <p:nvPr/>
          </p:nvSpPr>
          <p:spPr>
            <a:xfrm>
              <a:off x="3820725"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4"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17"/>
            <p:cNvSpPr/>
            <p:nvPr/>
          </p:nvSpPr>
          <p:spPr>
            <a:xfrm>
              <a:off x="4494206" y="1048088"/>
              <a:ext cx="436299" cy="415016"/>
            </a:xfrm>
            <a:custGeom>
              <a:avLst/>
              <a:gdLst/>
              <a:ahLst/>
              <a:cxnLst/>
              <a:rect l="l" t="t" r="r" b="b"/>
              <a:pathLst>
                <a:path w="3712" h="3531" extrusionOk="0">
                  <a:moveTo>
                    <a:pt x="1856" y="1"/>
                  </a:moveTo>
                  <a:lnTo>
                    <a:pt x="1321" y="1216"/>
                  </a:lnTo>
                  <a:lnTo>
                    <a:pt x="0" y="1349"/>
                  </a:lnTo>
                  <a:lnTo>
                    <a:pt x="990" y="2234"/>
                  </a:lnTo>
                  <a:lnTo>
                    <a:pt x="710"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7"/>
            <p:cNvSpPr/>
            <p:nvPr/>
          </p:nvSpPr>
          <p:spPr>
            <a:xfrm>
              <a:off x="5167570" y="1048088"/>
              <a:ext cx="436299" cy="415016"/>
            </a:xfrm>
            <a:custGeom>
              <a:avLst/>
              <a:gdLst/>
              <a:ahLst/>
              <a:cxnLst/>
              <a:rect l="l" t="t" r="r" b="b"/>
              <a:pathLst>
                <a:path w="3712" h="3531" extrusionOk="0">
                  <a:moveTo>
                    <a:pt x="1857" y="1"/>
                  </a:moveTo>
                  <a:lnTo>
                    <a:pt x="1321" y="1216"/>
                  </a:lnTo>
                  <a:lnTo>
                    <a:pt x="1" y="1349"/>
                  </a:lnTo>
                  <a:lnTo>
                    <a:pt x="991" y="2234"/>
                  </a:lnTo>
                  <a:lnTo>
                    <a:pt x="710" y="3531"/>
                  </a:lnTo>
                  <a:lnTo>
                    <a:pt x="1857" y="2862"/>
                  </a:lnTo>
                  <a:lnTo>
                    <a:pt x="3003" y="3531"/>
                  </a:lnTo>
                  <a:lnTo>
                    <a:pt x="2721" y="2234"/>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7"/>
            <p:cNvSpPr/>
            <p:nvPr/>
          </p:nvSpPr>
          <p:spPr>
            <a:xfrm>
              <a:off x="5841168" y="1048088"/>
              <a:ext cx="436064" cy="415016"/>
            </a:xfrm>
            <a:custGeom>
              <a:avLst/>
              <a:gdLst/>
              <a:ahLst/>
              <a:cxnLst/>
              <a:rect l="l" t="t" r="r" b="b"/>
              <a:pathLst>
                <a:path w="3710" h="3531" extrusionOk="0">
                  <a:moveTo>
                    <a:pt x="1855" y="1"/>
                  </a:moveTo>
                  <a:lnTo>
                    <a:pt x="1320" y="1216"/>
                  </a:lnTo>
                  <a:lnTo>
                    <a:pt x="0" y="1349"/>
                  </a:lnTo>
                  <a:lnTo>
                    <a:pt x="989" y="2234"/>
                  </a:lnTo>
                  <a:lnTo>
                    <a:pt x="708" y="3531"/>
                  </a:lnTo>
                  <a:lnTo>
                    <a:pt x="1855" y="2862"/>
                  </a:lnTo>
                  <a:lnTo>
                    <a:pt x="3001" y="3531"/>
                  </a:lnTo>
                  <a:lnTo>
                    <a:pt x="2721" y="2234"/>
                  </a:lnTo>
                  <a:lnTo>
                    <a:pt x="3710" y="1349"/>
                  </a:lnTo>
                  <a:lnTo>
                    <a:pt x="2389"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7"/>
            <p:cNvSpPr/>
            <p:nvPr/>
          </p:nvSpPr>
          <p:spPr>
            <a:xfrm>
              <a:off x="6514532" y="1048088"/>
              <a:ext cx="436299" cy="415016"/>
            </a:xfrm>
            <a:custGeom>
              <a:avLst/>
              <a:gdLst/>
              <a:ahLst/>
              <a:cxnLst/>
              <a:rect l="l" t="t" r="r" b="b"/>
              <a:pathLst>
                <a:path w="3712" h="3531" extrusionOk="0">
                  <a:moveTo>
                    <a:pt x="1855" y="1"/>
                  </a:moveTo>
                  <a:lnTo>
                    <a:pt x="1321" y="1216"/>
                  </a:lnTo>
                  <a:lnTo>
                    <a:pt x="0" y="1349"/>
                  </a:lnTo>
                  <a:lnTo>
                    <a:pt x="990" y="2234"/>
                  </a:lnTo>
                  <a:lnTo>
                    <a:pt x="709" y="3531"/>
                  </a:lnTo>
                  <a:lnTo>
                    <a:pt x="1855" y="2862"/>
                  </a:lnTo>
                  <a:lnTo>
                    <a:pt x="3002" y="3531"/>
                  </a:lnTo>
                  <a:lnTo>
                    <a:pt x="2721" y="2234"/>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7"/>
            <p:cNvSpPr/>
            <p:nvPr/>
          </p:nvSpPr>
          <p:spPr>
            <a:xfrm>
              <a:off x="219" y="1052320"/>
              <a:ext cx="216269" cy="410785"/>
            </a:xfrm>
            <a:custGeom>
              <a:avLst/>
              <a:gdLst/>
              <a:ahLst/>
              <a:cxnLst/>
              <a:rect l="l" t="t" r="r" b="b"/>
              <a:pathLst>
                <a:path w="1840" h="3495" extrusionOk="0">
                  <a:moveTo>
                    <a:pt x="0" y="1"/>
                  </a:moveTo>
                  <a:lnTo>
                    <a:pt x="0" y="2835"/>
                  </a:lnTo>
                  <a:lnTo>
                    <a:pt x="1132" y="3495"/>
                  </a:lnTo>
                  <a:lnTo>
                    <a:pt x="850" y="2198"/>
                  </a:lnTo>
                  <a:lnTo>
                    <a:pt x="1840" y="1313"/>
                  </a:lnTo>
                  <a:lnTo>
                    <a:pt x="520" y="1180"/>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7"/>
            <p:cNvSpPr/>
            <p:nvPr/>
          </p:nvSpPr>
          <p:spPr>
            <a:xfrm>
              <a:off x="453672" y="2095209"/>
              <a:ext cx="436299" cy="414899"/>
            </a:xfrm>
            <a:custGeom>
              <a:avLst/>
              <a:gdLst/>
              <a:ahLst/>
              <a:cxnLst/>
              <a:rect l="l" t="t" r="r" b="b"/>
              <a:pathLst>
                <a:path w="3712" h="3530" extrusionOk="0">
                  <a:moveTo>
                    <a:pt x="1856" y="1"/>
                  </a:moveTo>
                  <a:lnTo>
                    <a:pt x="1321" y="1215"/>
                  </a:lnTo>
                  <a:lnTo>
                    <a:pt x="0" y="1348"/>
                  </a:lnTo>
                  <a:lnTo>
                    <a:pt x="990" y="2233"/>
                  </a:lnTo>
                  <a:lnTo>
                    <a:pt x="709"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7"/>
            <p:cNvSpPr/>
            <p:nvPr/>
          </p:nvSpPr>
          <p:spPr>
            <a:xfrm>
              <a:off x="1127036" y="2095209"/>
              <a:ext cx="436299" cy="414899"/>
            </a:xfrm>
            <a:custGeom>
              <a:avLst/>
              <a:gdLst/>
              <a:ahLst/>
              <a:cxnLst/>
              <a:rect l="l" t="t" r="r" b="b"/>
              <a:pathLst>
                <a:path w="3712" h="3530" extrusionOk="0">
                  <a:moveTo>
                    <a:pt x="1857" y="1"/>
                  </a:moveTo>
                  <a:lnTo>
                    <a:pt x="1321" y="1215"/>
                  </a:lnTo>
                  <a:lnTo>
                    <a:pt x="1" y="1348"/>
                  </a:lnTo>
                  <a:lnTo>
                    <a:pt x="991" y="2233"/>
                  </a:lnTo>
                  <a:lnTo>
                    <a:pt x="710" y="3530"/>
                  </a:lnTo>
                  <a:lnTo>
                    <a:pt x="1857" y="2861"/>
                  </a:lnTo>
                  <a:lnTo>
                    <a:pt x="3003" y="3530"/>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17"/>
            <p:cNvSpPr/>
            <p:nvPr/>
          </p:nvSpPr>
          <p:spPr>
            <a:xfrm>
              <a:off x="1800635" y="2095209"/>
              <a:ext cx="436064" cy="414899"/>
            </a:xfrm>
            <a:custGeom>
              <a:avLst/>
              <a:gdLst/>
              <a:ahLst/>
              <a:cxnLst/>
              <a:rect l="l" t="t" r="r" b="b"/>
              <a:pathLst>
                <a:path w="3710" h="3530" extrusionOk="0">
                  <a:moveTo>
                    <a:pt x="1855" y="1"/>
                  </a:moveTo>
                  <a:lnTo>
                    <a:pt x="1321" y="1215"/>
                  </a:lnTo>
                  <a:lnTo>
                    <a:pt x="0" y="1348"/>
                  </a:lnTo>
                  <a:lnTo>
                    <a:pt x="989" y="2233"/>
                  </a:lnTo>
                  <a:lnTo>
                    <a:pt x="708" y="3530"/>
                  </a:lnTo>
                  <a:lnTo>
                    <a:pt x="708" y="3530"/>
                  </a:lnTo>
                  <a:lnTo>
                    <a:pt x="1855" y="2861"/>
                  </a:lnTo>
                  <a:lnTo>
                    <a:pt x="3002" y="3530"/>
                  </a:lnTo>
                  <a:lnTo>
                    <a:pt x="3002" y="3530"/>
                  </a:lnTo>
                  <a:lnTo>
                    <a:pt x="2720" y="2233"/>
                  </a:lnTo>
                  <a:lnTo>
                    <a:pt x="3710" y="1348"/>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7"/>
            <p:cNvSpPr/>
            <p:nvPr/>
          </p:nvSpPr>
          <p:spPr>
            <a:xfrm>
              <a:off x="116932"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7"/>
            <p:cNvSpPr/>
            <p:nvPr/>
          </p:nvSpPr>
          <p:spPr>
            <a:xfrm>
              <a:off x="790295"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4"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7"/>
            <p:cNvSpPr/>
            <p:nvPr/>
          </p:nvSpPr>
          <p:spPr>
            <a:xfrm>
              <a:off x="1463777" y="2616595"/>
              <a:ext cx="436299" cy="414899"/>
            </a:xfrm>
            <a:custGeom>
              <a:avLst/>
              <a:gdLst/>
              <a:ahLst/>
              <a:cxnLst/>
              <a:rect l="l" t="t" r="r" b="b"/>
              <a:pathLst>
                <a:path w="3712" h="3530" extrusionOk="0">
                  <a:moveTo>
                    <a:pt x="1856" y="0"/>
                  </a:moveTo>
                  <a:lnTo>
                    <a:pt x="1322" y="1215"/>
                  </a:lnTo>
                  <a:lnTo>
                    <a:pt x="0" y="1349"/>
                  </a:lnTo>
                  <a:lnTo>
                    <a:pt x="990" y="2232"/>
                  </a:lnTo>
                  <a:lnTo>
                    <a:pt x="710" y="3529"/>
                  </a:lnTo>
                  <a:lnTo>
                    <a:pt x="1856" y="2862"/>
                  </a:lnTo>
                  <a:lnTo>
                    <a:pt x="3003" y="3529"/>
                  </a:lnTo>
                  <a:lnTo>
                    <a:pt x="2721" y="2232"/>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7"/>
            <p:cNvSpPr/>
            <p:nvPr/>
          </p:nvSpPr>
          <p:spPr>
            <a:xfrm>
              <a:off x="2137258"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709" y="3529"/>
                  </a:lnTo>
                  <a:lnTo>
                    <a:pt x="1856" y="2862"/>
                  </a:lnTo>
                  <a:lnTo>
                    <a:pt x="3002" y="3529"/>
                  </a:lnTo>
                  <a:lnTo>
                    <a:pt x="2722" y="2232"/>
                  </a:lnTo>
                  <a:lnTo>
                    <a:pt x="3712" y="1349"/>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7"/>
            <p:cNvSpPr/>
            <p:nvPr/>
          </p:nvSpPr>
          <p:spPr>
            <a:xfrm>
              <a:off x="2810739" y="2616595"/>
              <a:ext cx="436182" cy="414899"/>
            </a:xfrm>
            <a:custGeom>
              <a:avLst/>
              <a:gdLst/>
              <a:ahLst/>
              <a:cxnLst/>
              <a:rect l="l" t="t" r="r" b="b"/>
              <a:pathLst>
                <a:path w="3711" h="3530" extrusionOk="0">
                  <a:moveTo>
                    <a:pt x="1855" y="0"/>
                  </a:moveTo>
                  <a:lnTo>
                    <a:pt x="1320" y="1215"/>
                  </a:lnTo>
                  <a:lnTo>
                    <a:pt x="0" y="1349"/>
                  </a:lnTo>
                  <a:lnTo>
                    <a:pt x="990" y="2232"/>
                  </a:lnTo>
                  <a:lnTo>
                    <a:pt x="708" y="3529"/>
                  </a:lnTo>
                  <a:lnTo>
                    <a:pt x="1855" y="2862"/>
                  </a:lnTo>
                  <a:lnTo>
                    <a:pt x="3001"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7"/>
            <p:cNvSpPr/>
            <p:nvPr/>
          </p:nvSpPr>
          <p:spPr>
            <a:xfrm>
              <a:off x="3484102" y="2616595"/>
              <a:ext cx="436299" cy="414899"/>
            </a:xfrm>
            <a:custGeom>
              <a:avLst/>
              <a:gdLst/>
              <a:ahLst/>
              <a:cxnLst/>
              <a:rect l="l" t="t" r="r" b="b"/>
              <a:pathLst>
                <a:path w="3712" h="3530" extrusionOk="0">
                  <a:moveTo>
                    <a:pt x="1855" y="0"/>
                  </a:moveTo>
                  <a:lnTo>
                    <a:pt x="1321" y="1215"/>
                  </a:lnTo>
                  <a:lnTo>
                    <a:pt x="0" y="1349"/>
                  </a:lnTo>
                  <a:lnTo>
                    <a:pt x="990" y="2232"/>
                  </a:lnTo>
                  <a:lnTo>
                    <a:pt x="709" y="3529"/>
                  </a:lnTo>
                  <a:lnTo>
                    <a:pt x="1855" y="2862"/>
                  </a:lnTo>
                  <a:lnTo>
                    <a:pt x="3002"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7"/>
            <p:cNvSpPr/>
            <p:nvPr/>
          </p:nvSpPr>
          <p:spPr>
            <a:xfrm>
              <a:off x="4157466"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7"/>
            <p:cNvSpPr/>
            <p:nvPr/>
          </p:nvSpPr>
          <p:spPr>
            <a:xfrm>
              <a:off x="4830829" y="2616595"/>
              <a:ext cx="436299" cy="414899"/>
            </a:xfrm>
            <a:custGeom>
              <a:avLst/>
              <a:gdLst/>
              <a:ahLst/>
              <a:cxnLst/>
              <a:rect l="l" t="t" r="r" b="b"/>
              <a:pathLst>
                <a:path w="3712" h="3530" extrusionOk="0">
                  <a:moveTo>
                    <a:pt x="1857" y="0"/>
                  </a:moveTo>
                  <a:lnTo>
                    <a:pt x="1321" y="1215"/>
                  </a:lnTo>
                  <a:lnTo>
                    <a:pt x="1" y="1349"/>
                  </a:lnTo>
                  <a:lnTo>
                    <a:pt x="991" y="2232"/>
                  </a:lnTo>
                  <a:lnTo>
                    <a:pt x="710" y="3529"/>
                  </a:lnTo>
                  <a:lnTo>
                    <a:pt x="1857" y="2862"/>
                  </a:lnTo>
                  <a:lnTo>
                    <a:pt x="3004" y="3529"/>
                  </a:lnTo>
                  <a:lnTo>
                    <a:pt x="3004"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7"/>
            <p:cNvSpPr/>
            <p:nvPr/>
          </p:nvSpPr>
          <p:spPr>
            <a:xfrm>
              <a:off x="5504310" y="2616595"/>
              <a:ext cx="436299" cy="414899"/>
            </a:xfrm>
            <a:custGeom>
              <a:avLst/>
              <a:gdLst/>
              <a:ahLst/>
              <a:cxnLst/>
              <a:rect l="l" t="t" r="r" b="b"/>
              <a:pathLst>
                <a:path w="3712" h="3530" extrusionOk="0">
                  <a:moveTo>
                    <a:pt x="1856" y="0"/>
                  </a:moveTo>
                  <a:lnTo>
                    <a:pt x="1322" y="1215"/>
                  </a:lnTo>
                  <a:lnTo>
                    <a:pt x="0" y="1349"/>
                  </a:lnTo>
                  <a:lnTo>
                    <a:pt x="990" y="2232"/>
                  </a:lnTo>
                  <a:lnTo>
                    <a:pt x="710" y="3529"/>
                  </a:lnTo>
                  <a:lnTo>
                    <a:pt x="1856" y="2862"/>
                  </a:lnTo>
                  <a:lnTo>
                    <a:pt x="3003" y="3529"/>
                  </a:lnTo>
                  <a:lnTo>
                    <a:pt x="2721" y="2232"/>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7"/>
            <p:cNvSpPr/>
            <p:nvPr/>
          </p:nvSpPr>
          <p:spPr>
            <a:xfrm>
              <a:off x="6177791"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1856" y="2862"/>
                  </a:lnTo>
                  <a:lnTo>
                    <a:pt x="3002" y="3529"/>
                  </a:lnTo>
                  <a:lnTo>
                    <a:pt x="2722" y="2232"/>
                  </a:lnTo>
                  <a:lnTo>
                    <a:pt x="3712" y="1349"/>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7"/>
            <p:cNvSpPr/>
            <p:nvPr/>
          </p:nvSpPr>
          <p:spPr>
            <a:xfrm>
              <a:off x="6851155"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709" y="3529"/>
                  </a:lnTo>
                  <a:lnTo>
                    <a:pt x="1856" y="2862"/>
                  </a:lnTo>
                  <a:lnTo>
                    <a:pt x="3002" y="3529"/>
                  </a:lnTo>
                  <a:lnTo>
                    <a:pt x="2722" y="2232"/>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7"/>
            <p:cNvSpPr/>
            <p:nvPr/>
          </p:nvSpPr>
          <p:spPr>
            <a:xfrm>
              <a:off x="2473998" y="2095209"/>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7"/>
            <p:cNvSpPr/>
            <p:nvPr/>
          </p:nvSpPr>
          <p:spPr>
            <a:xfrm>
              <a:off x="3147362"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7"/>
            <p:cNvSpPr/>
            <p:nvPr/>
          </p:nvSpPr>
          <p:spPr>
            <a:xfrm>
              <a:off x="3820725"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4"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7"/>
            <p:cNvSpPr/>
            <p:nvPr/>
          </p:nvSpPr>
          <p:spPr>
            <a:xfrm>
              <a:off x="4494206" y="2095209"/>
              <a:ext cx="436299" cy="414899"/>
            </a:xfrm>
            <a:custGeom>
              <a:avLst/>
              <a:gdLst/>
              <a:ahLst/>
              <a:cxnLst/>
              <a:rect l="l" t="t" r="r" b="b"/>
              <a:pathLst>
                <a:path w="3712" h="3530" extrusionOk="0">
                  <a:moveTo>
                    <a:pt x="1856" y="1"/>
                  </a:moveTo>
                  <a:lnTo>
                    <a:pt x="1321"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7"/>
            <p:cNvSpPr/>
            <p:nvPr/>
          </p:nvSpPr>
          <p:spPr>
            <a:xfrm>
              <a:off x="5167570" y="2095209"/>
              <a:ext cx="436299" cy="414899"/>
            </a:xfrm>
            <a:custGeom>
              <a:avLst/>
              <a:gdLst/>
              <a:ahLst/>
              <a:cxnLst/>
              <a:rect l="l" t="t" r="r" b="b"/>
              <a:pathLst>
                <a:path w="3712" h="3530" extrusionOk="0">
                  <a:moveTo>
                    <a:pt x="1857" y="1"/>
                  </a:moveTo>
                  <a:lnTo>
                    <a:pt x="1321" y="1215"/>
                  </a:lnTo>
                  <a:lnTo>
                    <a:pt x="1" y="1348"/>
                  </a:lnTo>
                  <a:lnTo>
                    <a:pt x="991" y="2233"/>
                  </a:lnTo>
                  <a:lnTo>
                    <a:pt x="710" y="3530"/>
                  </a:lnTo>
                  <a:lnTo>
                    <a:pt x="710" y="3530"/>
                  </a:lnTo>
                  <a:lnTo>
                    <a:pt x="1857" y="2861"/>
                  </a:lnTo>
                  <a:lnTo>
                    <a:pt x="3003" y="3530"/>
                  </a:lnTo>
                  <a:lnTo>
                    <a:pt x="2721"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7"/>
            <p:cNvSpPr/>
            <p:nvPr/>
          </p:nvSpPr>
          <p:spPr>
            <a:xfrm>
              <a:off x="5841168" y="2095209"/>
              <a:ext cx="436064" cy="414899"/>
            </a:xfrm>
            <a:custGeom>
              <a:avLst/>
              <a:gdLst/>
              <a:ahLst/>
              <a:cxnLst/>
              <a:rect l="l" t="t" r="r" b="b"/>
              <a:pathLst>
                <a:path w="3710" h="3530" extrusionOk="0">
                  <a:moveTo>
                    <a:pt x="1855" y="1"/>
                  </a:moveTo>
                  <a:lnTo>
                    <a:pt x="1320" y="1215"/>
                  </a:lnTo>
                  <a:lnTo>
                    <a:pt x="0" y="1348"/>
                  </a:lnTo>
                  <a:lnTo>
                    <a:pt x="989" y="2233"/>
                  </a:lnTo>
                  <a:lnTo>
                    <a:pt x="708" y="3530"/>
                  </a:lnTo>
                  <a:lnTo>
                    <a:pt x="708" y="3530"/>
                  </a:lnTo>
                  <a:lnTo>
                    <a:pt x="1855" y="2861"/>
                  </a:lnTo>
                  <a:lnTo>
                    <a:pt x="3001" y="3530"/>
                  </a:lnTo>
                  <a:lnTo>
                    <a:pt x="3001" y="3530"/>
                  </a:lnTo>
                  <a:lnTo>
                    <a:pt x="2721" y="2233"/>
                  </a:lnTo>
                  <a:lnTo>
                    <a:pt x="3710" y="1348"/>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7"/>
            <p:cNvSpPr/>
            <p:nvPr/>
          </p:nvSpPr>
          <p:spPr>
            <a:xfrm>
              <a:off x="6514532" y="2095209"/>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7"/>
            <p:cNvSpPr/>
            <p:nvPr/>
          </p:nvSpPr>
          <p:spPr>
            <a:xfrm>
              <a:off x="219" y="2099323"/>
              <a:ext cx="216269" cy="410785"/>
            </a:xfrm>
            <a:custGeom>
              <a:avLst/>
              <a:gdLst/>
              <a:ahLst/>
              <a:cxnLst/>
              <a:rect l="l" t="t" r="r" b="b"/>
              <a:pathLst>
                <a:path w="1840" h="3495" extrusionOk="0">
                  <a:moveTo>
                    <a:pt x="0" y="1"/>
                  </a:moveTo>
                  <a:lnTo>
                    <a:pt x="0" y="2835"/>
                  </a:lnTo>
                  <a:lnTo>
                    <a:pt x="1132" y="3495"/>
                  </a:lnTo>
                  <a:lnTo>
                    <a:pt x="850" y="2198"/>
                  </a:lnTo>
                  <a:lnTo>
                    <a:pt x="1840" y="1313"/>
                  </a:lnTo>
                  <a:lnTo>
                    <a:pt x="520" y="1180"/>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17"/>
            <p:cNvSpPr/>
            <p:nvPr/>
          </p:nvSpPr>
          <p:spPr>
            <a:xfrm>
              <a:off x="453672" y="3142330"/>
              <a:ext cx="436299" cy="414899"/>
            </a:xfrm>
            <a:custGeom>
              <a:avLst/>
              <a:gdLst/>
              <a:ahLst/>
              <a:cxnLst/>
              <a:rect l="l" t="t" r="r" b="b"/>
              <a:pathLst>
                <a:path w="3712" h="3530" extrusionOk="0">
                  <a:moveTo>
                    <a:pt x="1856" y="0"/>
                  </a:moveTo>
                  <a:lnTo>
                    <a:pt x="1321" y="1215"/>
                  </a:lnTo>
                  <a:lnTo>
                    <a:pt x="0" y="1348"/>
                  </a:lnTo>
                  <a:lnTo>
                    <a:pt x="990" y="2232"/>
                  </a:lnTo>
                  <a:lnTo>
                    <a:pt x="709" y="3529"/>
                  </a:lnTo>
                  <a:lnTo>
                    <a:pt x="709" y="3529"/>
                  </a:lnTo>
                  <a:lnTo>
                    <a:pt x="1856" y="2861"/>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7"/>
            <p:cNvSpPr/>
            <p:nvPr/>
          </p:nvSpPr>
          <p:spPr>
            <a:xfrm>
              <a:off x="1127036" y="3142330"/>
              <a:ext cx="436299" cy="414899"/>
            </a:xfrm>
            <a:custGeom>
              <a:avLst/>
              <a:gdLst/>
              <a:ahLst/>
              <a:cxnLst/>
              <a:rect l="l" t="t" r="r" b="b"/>
              <a:pathLst>
                <a:path w="3712" h="3530" extrusionOk="0">
                  <a:moveTo>
                    <a:pt x="1857" y="0"/>
                  </a:moveTo>
                  <a:lnTo>
                    <a:pt x="1321" y="1215"/>
                  </a:lnTo>
                  <a:lnTo>
                    <a:pt x="1" y="1348"/>
                  </a:lnTo>
                  <a:lnTo>
                    <a:pt x="991" y="2232"/>
                  </a:lnTo>
                  <a:lnTo>
                    <a:pt x="710" y="3529"/>
                  </a:lnTo>
                  <a:lnTo>
                    <a:pt x="1857" y="2861"/>
                  </a:lnTo>
                  <a:lnTo>
                    <a:pt x="3003" y="3529"/>
                  </a:lnTo>
                  <a:lnTo>
                    <a:pt x="2722" y="2232"/>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7"/>
            <p:cNvSpPr/>
            <p:nvPr/>
          </p:nvSpPr>
          <p:spPr>
            <a:xfrm>
              <a:off x="1800635" y="3142330"/>
              <a:ext cx="436064" cy="414899"/>
            </a:xfrm>
            <a:custGeom>
              <a:avLst/>
              <a:gdLst/>
              <a:ahLst/>
              <a:cxnLst/>
              <a:rect l="l" t="t" r="r" b="b"/>
              <a:pathLst>
                <a:path w="3710" h="3530" extrusionOk="0">
                  <a:moveTo>
                    <a:pt x="1855" y="0"/>
                  </a:moveTo>
                  <a:lnTo>
                    <a:pt x="1321" y="1215"/>
                  </a:lnTo>
                  <a:lnTo>
                    <a:pt x="0" y="1348"/>
                  </a:lnTo>
                  <a:lnTo>
                    <a:pt x="989" y="2232"/>
                  </a:lnTo>
                  <a:lnTo>
                    <a:pt x="708" y="3529"/>
                  </a:lnTo>
                  <a:lnTo>
                    <a:pt x="1855" y="2861"/>
                  </a:lnTo>
                  <a:lnTo>
                    <a:pt x="3002" y="3529"/>
                  </a:lnTo>
                  <a:lnTo>
                    <a:pt x="2720" y="2232"/>
                  </a:lnTo>
                  <a:lnTo>
                    <a:pt x="3710" y="1348"/>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7"/>
            <p:cNvSpPr/>
            <p:nvPr/>
          </p:nvSpPr>
          <p:spPr>
            <a:xfrm>
              <a:off x="2473998" y="3142330"/>
              <a:ext cx="436299" cy="414899"/>
            </a:xfrm>
            <a:custGeom>
              <a:avLst/>
              <a:gdLst/>
              <a:ahLst/>
              <a:cxnLst/>
              <a:rect l="l" t="t" r="r" b="b"/>
              <a:pathLst>
                <a:path w="3712" h="3530" extrusionOk="0">
                  <a:moveTo>
                    <a:pt x="1855" y="0"/>
                  </a:moveTo>
                  <a:lnTo>
                    <a:pt x="1321" y="1215"/>
                  </a:lnTo>
                  <a:lnTo>
                    <a:pt x="0" y="1348"/>
                  </a:lnTo>
                  <a:lnTo>
                    <a:pt x="990" y="2232"/>
                  </a:lnTo>
                  <a:lnTo>
                    <a:pt x="709" y="3529"/>
                  </a:lnTo>
                  <a:lnTo>
                    <a:pt x="709" y="3529"/>
                  </a:lnTo>
                  <a:lnTo>
                    <a:pt x="1855" y="2861"/>
                  </a:lnTo>
                  <a:lnTo>
                    <a:pt x="3002" y="3529"/>
                  </a:lnTo>
                  <a:lnTo>
                    <a:pt x="2721" y="2232"/>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7"/>
            <p:cNvSpPr/>
            <p:nvPr/>
          </p:nvSpPr>
          <p:spPr>
            <a:xfrm>
              <a:off x="3147362"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2"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7"/>
            <p:cNvSpPr/>
            <p:nvPr/>
          </p:nvSpPr>
          <p:spPr>
            <a:xfrm>
              <a:off x="3820725"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4" y="3529"/>
                  </a:lnTo>
                  <a:lnTo>
                    <a:pt x="3004"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17"/>
            <p:cNvSpPr/>
            <p:nvPr/>
          </p:nvSpPr>
          <p:spPr>
            <a:xfrm>
              <a:off x="4494206" y="3142330"/>
              <a:ext cx="436299" cy="414899"/>
            </a:xfrm>
            <a:custGeom>
              <a:avLst/>
              <a:gdLst/>
              <a:ahLst/>
              <a:cxnLst/>
              <a:rect l="l" t="t" r="r" b="b"/>
              <a:pathLst>
                <a:path w="3712" h="3530" extrusionOk="0">
                  <a:moveTo>
                    <a:pt x="1856" y="0"/>
                  </a:moveTo>
                  <a:lnTo>
                    <a:pt x="1321" y="1215"/>
                  </a:lnTo>
                  <a:lnTo>
                    <a:pt x="0" y="1348"/>
                  </a:lnTo>
                  <a:lnTo>
                    <a:pt x="990" y="2232"/>
                  </a:lnTo>
                  <a:lnTo>
                    <a:pt x="710" y="3529"/>
                  </a:lnTo>
                  <a:lnTo>
                    <a:pt x="710" y="3529"/>
                  </a:lnTo>
                  <a:lnTo>
                    <a:pt x="1856" y="2861"/>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17"/>
            <p:cNvSpPr/>
            <p:nvPr/>
          </p:nvSpPr>
          <p:spPr>
            <a:xfrm>
              <a:off x="5167570" y="3142330"/>
              <a:ext cx="436299" cy="414899"/>
            </a:xfrm>
            <a:custGeom>
              <a:avLst/>
              <a:gdLst/>
              <a:ahLst/>
              <a:cxnLst/>
              <a:rect l="l" t="t" r="r" b="b"/>
              <a:pathLst>
                <a:path w="3712" h="3530" extrusionOk="0">
                  <a:moveTo>
                    <a:pt x="1857" y="0"/>
                  </a:moveTo>
                  <a:lnTo>
                    <a:pt x="1321" y="1215"/>
                  </a:lnTo>
                  <a:lnTo>
                    <a:pt x="1" y="1348"/>
                  </a:lnTo>
                  <a:lnTo>
                    <a:pt x="991" y="2232"/>
                  </a:lnTo>
                  <a:lnTo>
                    <a:pt x="710" y="3529"/>
                  </a:lnTo>
                  <a:lnTo>
                    <a:pt x="710" y="3529"/>
                  </a:lnTo>
                  <a:lnTo>
                    <a:pt x="1857" y="2861"/>
                  </a:lnTo>
                  <a:lnTo>
                    <a:pt x="3003" y="3529"/>
                  </a:lnTo>
                  <a:lnTo>
                    <a:pt x="2721" y="2232"/>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17"/>
            <p:cNvSpPr/>
            <p:nvPr/>
          </p:nvSpPr>
          <p:spPr>
            <a:xfrm>
              <a:off x="5841168" y="3142330"/>
              <a:ext cx="436064" cy="414899"/>
            </a:xfrm>
            <a:custGeom>
              <a:avLst/>
              <a:gdLst/>
              <a:ahLst/>
              <a:cxnLst/>
              <a:rect l="l" t="t" r="r" b="b"/>
              <a:pathLst>
                <a:path w="3710" h="3530" extrusionOk="0">
                  <a:moveTo>
                    <a:pt x="1855" y="0"/>
                  </a:moveTo>
                  <a:lnTo>
                    <a:pt x="1320" y="1215"/>
                  </a:lnTo>
                  <a:lnTo>
                    <a:pt x="0" y="1348"/>
                  </a:lnTo>
                  <a:lnTo>
                    <a:pt x="989" y="2232"/>
                  </a:lnTo>
                  <a:lnTo>
                    <a:pt x="708" y="3529"/>
                  </a:lnTo>
                  <a:lnTo>
                    <a:pt x="708" y="3529"/>
                  </a:lnTo>
                  <a:lnTo>
                    <a:pt x="1855" y="2861"/>
                  </a:lnTo>
                  <a:lnTo>
                    <a:pt x="3001" y="3529"/>
                  </a:lnTo>
                  <a:lnTo>
                    <a:pt x="3001" y="3529"/>
                  </a:lnTo>
                  <a:lnTo>
                    <a:pt x="2721" y="2232"/>
                  </a:lnTo>
                  <a:lnTo>
                    <a:pt x="3710" y="1348"/>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7"/>
            <p:cNvSpPr/>
            <p:nvPr/>
          </p:nvSpPr>
          <p:spPr>
            <a:xfrm>
              <a:off x="6514532" y="3142330"/>
              <a:ext cx="436299" cy="414899"/>
            </a:xfrm>
            <a:custGeom>
              <a:avLst/>
              <a:gdLst/>
              <a:ahLst/>
              <a:cxnLst/>
              <a:rect l="l" t="t" r="r" b="b"/>
              <a:pathLst>
                <a:path w="3712" h="3530" extrusionOk="0">
                  <a:moveTo>
                    <a:pt x="1855" y="0"/>
                  </a:moveTo>
                  <a:lnTo>
                    <a:pt x="1321" y="1215"/>
                  </a:lnTo>
                  <a:lnTo>
                    <a:pt x="0" y="1348"/>
                  </a:lnTo>
                  <a:lnTo>
                    <a:pt x="990" y="2232"/>
                  </a:lnTo>
                  <a:lnTo>
                    <a:pt x="709" y="3529"/>
                  </a:lnTo>
                  <a:lnTo>
                    <a:pt x="1855" y="2861"/>
                  </a:lnTo>
                  <a:lnTo>
                    <a:pt x="3002" y="3529"/>
                  </a:lnTo>
                  <a:lnTo>
                    <a:pt x="3002" y="3529"/>
                  </a:lnTo>
                  <a:lnTo>
                    <a:pt x="2721" y="2232"/>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7"/>
            <p:cNvSpPr/>
            <p:nvPr/>
          </p:nvSpPr>
          <p:spPr>
            <a:xfrm>
              <a:off x="219" y="3146326"/>
              <a:ext cx="216269" cy="410902"/>
            </a:xfrm>
            <a:custGeom>
              <a:avLst/>
              <a:gdLst/>
              <a:ahLst/>
              <a:cxnLst/>
              <a:rect l="l" t="t" r="r" b="b"/>
              <a:pathLst>
                <a:path w="1840" h="3496" extrusionOk="0">
                  <a:moveTo>
                    <a:pt x="0" y="1"/>
                  </a:moveTo>
                  <a:lnTo>
                    <a:pt x="0" y="2835"/>
                  </a:lnTo>
                  <a:lnTo>
                    <a:pt x="1132" y="3495"/>
                  </a:lnTo>
                  <a:lnTo>
                    <a:pt x="850" y="2198"/>
                  </a:lnTo>
                  <a:lnTo>
                    <a:pt x="1840" y="1314"/>
                  </a:lnTo>
                  <a:lnTo>
                    <a:pt x="520" y="1181"/>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7"/>
            <p:cNvSpPr/>
            <p:nvPr/>
          </p:nvSpPr>
          <p:spPr>
            <a:xfrm>
              <a:off x="116932"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3"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7"/>
            <p:cNvSpPr/>
            <p:nvPr/>
          </p:nvSpPr>
          <p:spPr>
            <a:xfrm>
              <a:off x="790295"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4"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7"/>
            <p:cNvSpPr/>
            <p:nvPr/>
          </p:nvSpPr>
          <p:spPr>
            <a:xfrm>
              <a:off x="1463777" y="3663599"/>
              <a:ext cx="436299" cy="415016"/>
            </a:xfrm>
            <a:custGeom>
              <a:avLst/>
              <a:gdLst/>
              <a:ahLst/>
              <a:cxnLst/>
              <a:rect l="l" t="t" r="r" b="b"/>
              <a:pathLst>
                <a:path w="3712" h="3531" extrusionOk="0">
                  <a:moveTo>
                    <a:pt x="1856" y="1"/>
                  </a:moveTo>
                  <a:lnTo>
                    <a:pt x="1322" y="1216"/>
                  </a:lnTo>
                  <a:lnTo>
                    <a:pt x="0" y="1349"/>
                  </a:lnTo>
                  <a:lnTo>
                    <a:pt x="990" y="2233"/>
                  </a:lnTo>
                  <a:lnTo>
                    <a:pt x="710" y="3531"/>
                  </a:lnTo>
                  <a:lnTo>
                    <a:pt x="1856" y="2862"/>
                  </a:lnTo>
                  <a:lnTo>
                    <a:pt x="3003" y="3531"/>
                  </a:lnTo>
                  <a:lnTo>
                    <a:pt x="3003" y="3531"/>
                  </a:lnTo>
                  <a:lnTo>
                    <a:pt x="2721" y="2233"/>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17"/>
            <p:cNvSpPr/>
            <p:nvPr/>
          </p:nvSpPr>
          <p:spPr>
            <a:xfrm>
              <a:off x="2137258"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709" y="3531"/>
                  </a:lnTo>
                  <a:lnTo>
                    <a:pt x="1856" y="2862"/>
                  </a:lnTo>
                  <a:lnTo>
                    <a:pt x="3002" y="3531"/>
                  </a:lnTo>
                  <a:lnTo>
                    <a:pt x="2722" y="2233"/>
                  </a:lnTo>
                  <a:lnTo>
                    <a:pt x="3712" y="1349"/>
                  </a:lnTo>
                  <a:lnTo>
                    <a:pt x="2390"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7"/>
            <p:cNvSpPr/>
            <p:nvPr/>
          </p:nvSpPr>
          <p:spPr>
            <a:xfrm>
              <a:off x="2810739" y="3663599"/>
              <a:ext cx="436182" cy="415016"/>
            </a:xfrm>
            <a:custGeom>
              <a:avLst/>
              <a:gdLst/>
              <a:ahLst/>
              <a:cxnLst/>
              <a:rect l="l" t="t" r="r" b="b"/>
              <a:pathLst>
                <a:path w="3711" h="3531" extrusionOk="0">
                  <a:moveTo>
                    <a:pt x="1855" y="1"/>
                  </a:moveTo>
                  <a:lnTo>
                    <a:pt x="1320" y="1216"/>
                  </a:lnTo>
                  <a:lnTo>
                    <a:pt x="0" y="1349"/>
                  </a:lnTo>
                  <a:lnTo>
                    <a:pt x="990" y="2233"/>
                  </a:lnTo>
                  <a:lnTo>
                    <a:pt x="708" y="3531"/>
                  </a:lnTo>
                  <a:lnTo>
                    <a:pt x="1855" y="2862"/>
                  </a:lnTo>
                  <a:lnTo>
                    <a:pt x="3001"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7"/>
            <p:cNvSpPr/>
            <p:nvPr/>
          </p:nvSpPr>
          <p:spPr>
            <a:xfrm>
              <a:off x="3484102" y="3663599"/>
              <a:ext cx="436299" cy="415016"/>
            </a:xfrm>
            <a:custGeom>
              <a:avLst/>
              <a:gdLst/>
              <a:ahLst/>
              <a:cxnLst/>
              <a:rect l="l" t="t" r="r" b="b"/>
              <a:pathLst>
                <a:path w="3712" h="3531" extrusionOk="0">
                  <a:moveTo>
                    <a:pt x="1855" y="1"/>
                  </a:moveTo>
                  <a:lnTo>
                    <a:pt x="1321" y="1216"/>
                  </a:lnTo>
                  <a:lnTo>
                    <a:pt x="0" y="1349"/>
                  </a:lnTo>
                  <a:lnTo>
                    <a:pt x="990" y="2233"/>
                  </a:lnTo>
                  <a:lnTo>
                    <a:pt x="709" y="3531"/>
                  </a:lnTo>
                  <a:lnTo>
                    <a:pt x="1855" y="2862"/>
                  </a:lnTo>
                  <a:lnTo>
                    <a:pt x="3002" y="3531"/>
                  </a:lnTo>
                  <a:lnTo>
                    <a:pt x="3002"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7"/>
            <p:cNvSpPr/>
            <p:nvPr/>
          </p:nvSpPr>
          <p:spPr>
            <a:xfrm>
              <a:off x="4157466"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1857" y="2862"/>
                  </a:lnTo>
                  <a:lnTo>
                    <a:pt x="3003"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7"/>
            <p:cNvSpPr/>
            <p:nvPr/>
          </p:nvSpPr>
          <p:spPr>
            <a:xfrm>
              <a:off x="4830829" y="3663599"/>
              <a:ext cx="436299" cy="415016"/>
            </a:xfrm>
            <a:custGeom>
              <a:avLst/>
              <a:gdLst/>
              <a:ahLst/>
              <a:cxnLst/>
              <a:rect l="l" t="t" r="r" b="b"/>
              <a:pathLst>
                <a:path w="3712" h="3531" extrusionOk="0">
                  <a:moveTo>
                    <a:pt x="1857" y="1"/>
                  </a:moveTo>
                  <a:lnTo>
                    <a:pt x="1321" y="1216"/>
                  </a:lnTo>
                  <a:lnTo>
                    <a:pt x="1" y="1349"/>
                  </a:lnTo>
                  <a:lnTo>
                    <a:pt x="991" y="2233"/>
                  </a:lnTo>
                  <a:lnTo>
                    <a:pt x="710" y="3531"/>
                  </a:lnTo>
                  <a:lnTo>
                    <a:pt x="1857" y="2862"/>
                  </a:lnTo>
                  <a:lnTo>
                    <a:pt x="3004"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7"/>
            <p:cNvSpPr/>
            <p:nvPr/>
          </p:nvSpPr>
          <p:spPr>
            <a:xfrm>
              <a:off x="5504310" y="3663599"/>
              <a:ext cx="436299" cy="415016"/>
            </a:xfrm>
            <a:custGeom>
              <a:avLst/>
              <a:gdLst/>
              <a:ahLst/>
              <a:cxnLst/>
              <a:rect l="l" t="t" r="r" b="b"/>
              <a:pathLst>
                <a:path w="3712" h="3531" extrusionOk="0">
                  <a:moveTo>
                    <a:pt x="1856" y="1"/>
                  </a:moveTo>
                  <a:lnTo>
                    <a:pt x="1322" y="1216"/>
                  </a:lnTo>
                  <a:lnTo>
                    <a:pt x="0" y="1349"/>
                  </a:lnTo>
                  <a:lnTo>
                    <a:pt x="990" y="2233"/>
                  </a:lnTo>
                  <a:lnTo>
                    <a:pt x="710" y="3531"/>
                  </a:lnTo>
                  <a:lnTo>
                    <a:pt x="710" y="3531"/>
                  </a:lnTo>
                  <a:lnTo>
                    <a:pt x="1856" y="2862"/>
                  </a:lnTo>
                  <a:lnTo>
                    <a:pt x="3003" y="3531"/>
                  </a:lnTo>
                  <a:lnTo>
                    <a:pt x="2721" y="2233"/>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17"/>
            <p:cNvSpPr/>
            <p:nvPr/>
          </p:nvSpPr>
          <p:spPr>
            <a:xfrm>
              <a:off x="6177791"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1856" y="2862"/>
                  </a:lnTo>
                  <a:lnTo>
                    <a:pt x="3002" y="3531"/>
                  </a:lnTo>
                  <a:lnTo>
                    <a:pt x="3002" y="3531"/>
                  </a:lnTo>
                  <a:lnTo>
                    <a:pt x="2722" y="2233"/>
                  </a:lnTo>
                  <a:lnTo>
                    <a:pt x="3712" y="1349"/>
                  </a:lnTo>
                  <a:lnTo>
                    <a:pt x="2390"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17"/>
            <p:cNvSpPr/>
            <p:nvPr/>
          </p:nvSpPr>
          <p:spPr>
            <a:xfrm>
              <a:off x="6851155"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1856" y="2862"/>
                  </a:lnTo>
                  <a:lnTo>
                    <a:pt x="3002" y="3531"/>
                  </a:lnTo>
                  <a:lnTo>
                    <a:pt x="2722" y="2233"/>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17"/>
            <p:cNvSpPr/>
            <p:nvPr/>
          </p:nvSpPr>
          <p:spPr>
            <a:xfrm>
              <a:off x="453672" y="4189333"/>
              <a:ext cx="436299" cy="414899"/>
            </a:xfrm>
            <a:custGeom>
              <a:avLst/>
              <a:gdLst/>
              <a:ahLst/>
              <a:cxnLst/>
              <a:rect l="l" t="t" r="r" b="b"/>
              <a:pathLst>
                <a:path w="3712" h="3530" extrusionOk="0">
                  <a:moveTo>
                    <a:pt x="1856" y="0"/>
                  </a:moveTo>
                  <a:lnTo>
                    <a:pt x="1321" y="1215"/>
                  </a:lnTo>
                  <a:lnTo>
                    <a:pt x="0" y="1349"/>
                  </a:lnTo>
                  <a:lnTo>
                    <a:pt x="990" y="2233"/>
                  </a:lnTo>
                  <a:lnTo>
                    <a:pt x="709"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7"/>
            <p:cNvSpPr/>
            <p:nvPr/>
          </p:nvSpPr>
          <p:spPr>
            <a:xfrm>
              <a:off x="1127036" y="4189333"/>
              <a:ext cx="436299" cy="414899"/>
            </a:xfrm>
            <a:custGeom>
              <a:avLst/>
              <a:gdLst/>
              <a:ahLst/>
              <a:cxnLst/>
              <a:rect l="l" t="t" r="r" b="b"/>
              <a:pathLst>
                <a:path w="3712" h="3530" extrusionOk="0">
                  <a:moveTo>
                    <a:pt x="1857" y="0"/>
                  </a:moveTo>
                  <a:lnTo>
                    <a:pt x="1321" y="1215"/>
                  </a:lnTo>
                  <a:lnTo>
                    <a:pt x="1" y="1349"/>
                  </a:lnTo>
                  <a:lnTo>
                    <a:pt x="991" y="2233"/>
                  </a:lnTo>
                  <a:lnTo>
                    <a:pt x="710" y="3529"/>
                  </a:lnTo>
                  <a:lnTo>
                    <a:pt x="710" y="3529"/>
                  </a:lnTo>
                  <a:lnTo>
                    <a:pt x="1857" y="2861"/>
                  </a:lnTo>
                  <a:lnTo>
                    <a:pt x="3003" y="3529"/>
                  </a:lnTo>
                  <a:lnTo>
                    <a:pt x="2722" y="2233"/>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7"/>
            <p:cNvSpPr/>
            <p:nvPr/>
          </p:nvSpPr>
          <p:spPr>
            <a:xfrm>
              <a:off x="1800635" y="4189333"/>
              <a:ext cx="436064" cy="414899"/>
            </a:xfrm>
            <a:custGeom>
              <a:avLst/>
              <a:gdLst/>
              <a:ahLst/>
              <a:cxnLst/>
              <a:rect l="l" t="t" r="r" b="b"/>
              <a:pathLst>
                <a:path w="3710" h="3530" extrusionOk="0">
                  <a:moveTo>
                    <a:pt x="1855" y="0"/>
                  </a:moveTo>
                  <a:lnTo>
                    <a:pt x="1321" y="1215"/>
                  </a:lnTo>
                  <a:lnTo>
                    <a:pt x="0" y="1349"/>
                  </a:lnTo>
                  <a:lnTo>
                    <a:pt x="989" y="2233"/>
                  </a:lnTo>
                  <a:lnTo>
                    <a:pt x="708" y="3529"/>
                  </a:lnTo>
                  <a:lnTo>
                    <a:pt x="708" y="3529"/>
                  </a:lnTo>
                  <a:lnTo>
                    <a:pt x="1855" y="2861"/>
                  </a:lnTo>
                  <a:lnTo>
                    <a:pt x="3002" y="3529"/>
                  </a:lnTo>
                  <a:lnTo>
                    <a:pt x="2720" y="2233"/>
                  </a:lnTo>
                  <a:lnTo>
                    <a:pt x="3710" y="1349"/>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7"/>
            <p:cNvSpPr/>
            <p:nvPr/>
          </p:nvSpPr>
          <p:spPr>
            <a:xfrm>
              <a:off x="2473998" y="4189333"/>
              <a:ext cx="436299" cy="414899"/>
            </a:xfrm>
            <a:custGeom>
              <a:avLst/>
              <a:gdLst/>
              <a:ahLst/>
              <a:cxnLst/>
              <a:rect l="l" t="t" r="r" b="b"/>
              <a:pathLst>
                <a:path w="3712" h="3530" extrusionOk="0">
                  <a:moveTo>
                    <a:pt x="1855" y="0"/>
                  </a:moveTo>
                  <a:lnTo>
                    <a:pt x="1321" y="1215"/>
                  </a:lnTo>
                  <a:lnTo>
                    <a:pt x="0" y="1349"/>
                  </a:lnTo>
                  <a:lnTo>
                    <a:pt x="990" y="2233"/>
                  </a:lnTo>
                  <a:lnTo>
                    <a:pt x="709" y="3529"/>
                  </a:lnTo>
                  <a:lnTo>
                    <a:pt x="709" y="3529"/>
                  </a:lnTo>
                  <a:lnTo>
                    <a:pt x="1855" y="2861"/>
                  </a:lnTo>
                  <a:lnTo>
                    <a:pt x="3002" y="3529"/>
                  </a:lnTo>
                  <a:lnTo>
                    <a:pt x="3002" y="3529"/>
                  </a:lnTo>
                  <a:lnTo>
                    <a:pt x="2721" y="2233"/>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7"/>
            <p:cNvSpPr/>
            <p:nvPr/>
          </p:nvSpPr>
          <p:spPr>
            <a:xfrm>
              <a:off x="3147362"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2" y="3529"/>
                  </a:lnTo>
                  <a:lnTo>
                    <a:pt x="3002"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7"/>
            <p:cNvSpPr/>
            <p:nvPr/>
          </p:nvSpPr>
          <p:spPr>
            <a:xfrm>
              <a:off x="3820725"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4" y="3529"/>
                  </a:lnTo>
                  <a:lnTo>
                    <a:pt x="3004"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7"/>
            <p:cNvSpPr/>
            <p:nvPr/>
          </p:nvSpPr>
          <p:spPr>
            <a:xfrm>
              <a:off x="4494206" y="4189333"/>
              <a:ext cx="436299" cy="414899"/>
            </a:xfrm>
            <a:custGeom>
              <a:avLst/>
              <a:gdLst/>
              <a:ahLst/>
              <a:cxnLst/>
              <a:rect l="l" t="t" r="r" b="b"/>
              <a:pathLst>
                <a:path w="3712" h="3530" extrusionOk="0">
                  <a:moveTo>
                    <a:pt x="1856" y="0"/>
                  </a:moveTo>
                  <a:lnTo>
                    <a:pt x="1321" y="1215"/>
                  </a:lnTo>
                  <a:lnTo>
                    <a:pt x="0" y="1349"/>
                  </a:lnTo>
                  <a:lnTo>
                    <a:pt x="990" y="2233"/>
                  </a:lnTo>
                  <a:lnTo>
                    <a:pt x="710" y="3529"/>
                  </a:lnTo>
                  <a:lnTo>
                    <a:pt x="710"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17"/>
            <p:cNvSpPr/>
            <p:nvPr/>
          </p:nvSpPr>
          <p:spPr>
            <a:xfrm>
              <a:off x="5167570" y="4189333"/>
              <a:ext cx="436299" cy="414899"/>
            </a:xfrm>
            <a:custGeom>
              <a:avLst/>
              <a:gdLst/>
              <a:ahLst/>
              <a:cxnLst/>
              <a:rect l="l" t="t" r="r" b="b"/>
              <a:pathLst>
                <a:path w="3712" h="3530" extrusionOk="0">
                  <a:moveTo>
                    <a:pt x="1857" y="0"/>
                  </a:moveTo>
                  <a:lnTo>
                    <a:pt x="1321" y="1215"/>
                  </a:lnTo>
                  <a:lnTo>
                    <a:pt x="1" y="1349"/>
                  </a:lnTo>
                  <a:lnTo>
                    <a:pt x="991" y="2233"/>
                  </a:lnTo>
                  <a:lnTo>
                    <a:pt x="710" y="3529"/>
                  </a:lnTo>
                  <a:lnTo>
                    <a:pt x="710" y="3529"/>
                  </a:lnTo>
                  <a:lnTo>
                    <a:pt x="1857" y="2861"/>
                  </a:lnTo>
                  <a:lnTo>
                    <a:pt x="3003" y="3529"/>
                  </a:lnTo>
                  <a:lnTo>
                    <a:pt x="3003" y="3529"/>
                  </a:lnTo>
                  <a:lnTo>
                    <a:pt x="2721" y="2233"/>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7"/>
            <p:cNvSpPr/>
            <p:nvPr/>
          </p:nvSpPr>
          <p:spPr>
            <a:xfrm>
              <a:off x="5841168" y="4189333"/>
              <a:ext cx="436064" cy="414899"/>
            </a:xfrm>
            <a:custGeom>
              <a:avLst/>
              <a:gdLst/>
              <a:ahLst/>
              <a:cxnLst/>
              <a:rect l="l" t="t" r="r" b="b"/>
              <a:pathLst>
                <a:path w="3710" h="3530" extrusionOk="0">
                  <a:moveTo>
                    <a:pt x="1855" y="0"/>
                  </a:moveTo>
                  <a:lnTo>
                    <a:pt x="1320" y="1215"/>
                  </a:lnTo>
                  <a:lnTo>
                    <a:pt x="0" y="1349"/>
                  </a:lnTo>
                  <a:lnTo>
                    <a:pt x="989" y="2233"/>
                  </a:lnTo>
                  <a:lnTo>
                    <a:pt x="708" y="3529"/>
                  </a:lnTo>
                  <a:lnTo>
                    <a:pt x="708" y="3529"/>
                  </a:lnTo>
                  <a:lnTo>
                    <a:pt x="1855" y="2861"/>
                  </a:lnTo>
                  <a:lnTo>
                    <a:pt x="3001" y="3529"/>
                  </a:lnTo>
                  <a:lnTo>
                    <a:pt x="3001" y="3529"/>
                  </a:lnTo>
                  <a:lnTo>
                    <a:pt x="2721" y="2233"/>
                  </a:lnTo>
                  <a:lnTo>
                    <a:pt x="3710" y="1349"/>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7"/>
            <p:cNvSpPr/>
            <p:nvPr/>
          </p:nvSpPr>
          <p:spPr>
            <a:xfrm>
              <a:off x="6514532" y="4189333"/>
              <a:ext cx="436299" cy="414899"/>
            </a:xfrm>
            <a:custGeom>
              <a:avLst/>
              <a:gdLst/>
              <a:ahLst/>
              <a:cxnLst/>
              <a:rect l="l" t="t" r="r" b="b"/>
              <a:pathLst>
                <a:path w="3712" h="3530" extrusionOk="0">
                  <a:moveTo>
                    <a:pt x="1855" y="0"/>
                  </a:moveTo>
                  <a:lnTo>
                    <a:pt x="1321" y="1215"/>
                  </a:lnTo>
                  <a:lnTo>
                    <a:pt x="0" y="1349"/>
                  </a:lnTo>
                  <a:lnTo>
                    <a:pt x="990" y="2233"/>
                  </a:lnTo>
                  <a:lnTo>
                    <a:pt x="709" y="3529"/>
                  </a:lnTo>
                  <a:lnTo>
                    <a:pt x="709" y="3529"/>
                  </a:lnTo>
                  <a:lnTo>
                    <a:pt x="1855" y="2861"/>
                  </a:lnTo>
                  <a:lnTo>
                    <a:pt x="3002" y="3529"/>
                  </a:lnTo>
                  <a:lnTo>
                    <a:pt x="3002" y="3529"/>
                  </a:lnTo>
                  <a:lnTo>
                    <a:pt x="2721" y="2233"/>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17"/>
            <p:cNvSpPr/>
            <p:nvPr/>
          </p:nvSpPr>
          <p:spPr>
            <a:xfrm>
              <a:off x="219" y="4193565"/>
              <a:ext cx="216269" cy="410667"/>
            </a:xfrm>
            <a:custGeom>
              <a:avLst/>
              <a:gdLst/>
              <a:ahLst/>
              <a:cxnLst/>
              <a:rect l="l" t="t" r="r" b="b"/>
              <a:pathLst>
                <a:path w="1840" h="3494" extrusionOk="0">
                  <a:moveTo>
                    <a:pt x="0" y="0"/>
                  </a:moveTo>
                  <a:lnTo>
                    <a:pt x="0" y="2835"/>
                  </a:lnTo>
                  <a:lnTo>
                    <a:pt x="1132" y="3493"/>
                  </a:lnTo>
                  <a:lnTo>
                    <a:pt x="850" y="2197"/>
                  </a:lnTo>
                  <a:lnTo>
                    <a:pt x="1840" y="1313"/>
                  </a:lnTo>
                  <a:lnTo>
                    <a:pt x="520" y="1179"/>
                  </a:lnTo>
                  <a:lnTo>
                    <a:pt x="0"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17"/>
            <p:cNvSpPr/>
            <p:nvPr/>
          </p:nvSpPr>
          <p:spPr>
            <a:xfrm>
              <a:off x="116932"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7"/>
            <p:cNvSpPr/>
            <p:nvPr/>
          </p:nvSpPr>
          <p:spPr>
            <a:xfrm>
              <a:off x="790295"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4"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17"/>
            <p:cNvSpPr/>
            <p:nvPr/>
          </p:nvSpPr>
          <p:spPr>
            <a:xfrm>
              <a:off x="1463777" y="4710720"/>
              <a:ext cx="436299" cy="414899"/>
            </a:xfrm>
            <a:custGeom>
              <a:avLst/>
              <a:gdLst/>
              <a:ahLst/>
              <a:cxnLst/>
              <a:rect l="l" t="t" r="r" b="b"/>
              <a:pathLst>
                <a:path w="3712" h="3530" extrusionOk="0">
                  <a:moveTo>
                    <a:pt x="1856" y="1"/>
                  </a:moveTo>
                  <a:lnTo>
                    <a:pt x="1322" y="1215"/>
                  </a:lnTo>
                  <a:lnTo>
                    <a:pt x="0" y="1348"/>
                  </a:lnTo>
                  <a:lnTo>
                    <a:pt x="990" y="2233"/>
                  </a:lnTo>
                  <a:lnTo>
                    <a:pt x="710" y="3530"/>
                  </a:lnTo>
                  <a:lnTo>
                    <a:pt x="1856" y="2861"/>
                  </a:lnTo>
                  <a:lnTo>
                    <a:pt x="3003" y="3530"/>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17"/>
            <p:cNvSpPr/>
            <p:nvPr/>
          </p:nvSpPr>
          <p:spPr>
            <a:xfrm>
              <a:off x="2137258"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0"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17"/>
            <p:cNvSpPr/>
            <p:nvPr/>
          </p:nvSpPr>
          <p:spPr>
            <a:xfrm>
              <a:off x="2810739" y="4710720"/>
              <a:ext cx="436182" cy="414899"/>
            </a:xfrm>
            <a:custGeom>
              <a:avLst/>
              <a:gdLst/>
              <a:ahLst/>
              <a:cxnLst/>
              <a:rect l="l" t="t" r="r" b="b"/>
              <a:pathLst>
                <a:path w="3711" h="3530" extrusionOk="0">
                  <a:moveTo>
                    <a:pt x="1855" y="1"/>
                  </a:moveTo>
                  <a:lnTo>
                    <a:pt x="1320" y="1215"/>
                  </a:lnTo>
                  <a:lnTo>
                    <a:pt x="0" y="1348"/>
                  </a:lnTo>
                  <a:lnTo>
                    <a:pt x="990" y="2233"/>
                  </a:lnTo>
                  <a:lnTo>
                    <a:pt x="708" y="3530"/>
                  </a:lnTo>
                  <a:lnTo>
                    <a:pt x="1855" y="2861"/>
                  </a:lnTo>
                  <a:lnTo>
                    <a:pt x="3001" y="3530"/>
                  </a:lnTo>
                  <a:lnTo>
                    <a:pt x="3001"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17"/>
            <p:cNvSpPr/>
            <p:nvPr/>
          </p:nvSpPr>
          <p:spPr>
            <a:xfrm>
              <a:off x="3484102" y="4710720"/>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17"/>
            <p:cNvSpPr/>
            <p:nvPr/>
          </p:nvSpPr>
          <p:spPr>
            <a:xfrm>
              <a:off x="4157466"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17"/>
            <p:cNvSpPr/>
            <p:nvPr/>
          </p:nvSpPr>
          <p:spPr>
            <a:xfrm>
              <a:off x="4830829" y="4710720"/>
              <a:ext cx="436299" cy="414899"/>
            </a:xfrm>
            <a:custGeom>
              <a:avLst/>
              <a:gdLst/>
              <a:ahLst/>
              <a:cxnLst/>
              <a:rect l="l" t="t" r="r" b="b"/>
              <a:pathLst>
                <a:path w="3712" h="3530" extrusionOk="0">
                  <a:moveTo>
                    <a:pt x="1857" y="1"/>
                  </a:moveTo>
                  <a:lnTo>
                    <a:pt x="1321" y="1215"/>
                  </a:lnTo>
                  <a:lnTo>
                    <a:pt x="1" y="1348"/>
                  </a:lnTo>
                  <a:lnTo>
                    <a:pt x="991" y="2233"/>
                  </a:lnTo>
                  <a:lnTo>
                    <a:pt x="710" y="3530"/>
                  </a:lnTo>
                  <a:lnTo>
                    <a:pt x="1857" y="2861"/>
                  </a:lnTo>
                  <a:lnTo>
                    <a:pt x="3004"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17"/>
            <p:cNvSpPr/>
            <p:nvPr/>
          </p:nvSpPr>
          <p:spPr>
            <a:xfrm>
              <a:off x="5504310" y="4710720"/>
              <a:ext cx="436299" cy="414899"/>
            </a:xfrm>
            <a:custGeom>
              <a:avLst/>
              <a:gdLst/>
              <a:ahLst/>
              <a:cxnLst/>
              <a:rect l="l" t="t" r="r" b="b"/>
              <a:pathLst>
                <a:path w="3712" h="3530" extrusionOk="0">
                  <a:moveTo>
                    <a:pt x="1856" y="1"/>
                  </a:moveTo>
                  <a:lnTo>
                    <a:pt x="1322"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17"/>
            <p:cNvSpPr/>
            <p:nvPr/>
          </p:nvSpPr>
          <p:spPr>
            <a:xfrm>
              <a:off x="6177791"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3002" y="3530"/>
                  </a:lnTo>
                  <a:lnTo>
                    <a:pt x="2722" y="2233"/>
                  </a:lnTo>
                  <a:lnTo>
                    <a:pt x="3712" y="1348"/>
                  </a:lnTo>
                  <a:lnTo>
                    <a:pt x="2390"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17"/>
            <p:cNvSpPr/>
            <p:nvPr/>
          </p:nvSpPr>
          <p:spPr>
            <a:xfrm>
              <a:off x="6851155"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17"/>
            <p:cNvSpPr/>
            <p:nvPr/>
          </p:nvSpPr>
          <p:spPr>
            <a:xfrm>
              <a:off x="7524636" y="522471"/>
              <a:ext cx="436299" cy="415016"/>
            </a:xfrm>
            <a:custGeom>
              <a:avLst/>
              <a:gdLst/>
              <a:ahLst/>
              <a:cxnLst/>
              <a:rect l="l" t="t" r="r" b="b"/>
              <a:pathLst>
                <a:path w="3712" h="3531" extrusionOk="0">
                  <a:moveTo>
                    <a:pt x="1855" y="0"/>
                  </a:moveTo>
                  <a:lnTo>
                    <a:pt x="1321" y="1215"/>
                  </a:lnTo>
                  <a:lnTo>
                    <a:pt x="0" y="1348"/>
                  </a:lnTo>
                  <a:lnTo>
                    <a:pt x="990" y="2233"/>
                  </a:lnTo>
                  <a:lnTo>
                    <a:pt x="709" y="3530"/>
                  </a:lnTo>
                  <a:lnTo>
                    <a:pt x="1855" y="2861"/>
                  </a:lnTo>
                  <a:lnTo>
                    <a:pt x="3003" y="3530"/>
                  </a:lnTo>
                  <a:lnTo>
                    <a:pt x="3003"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17"/>
            <p:cNvSpPr/>
            <p:nvPr/>
          </p:nvSpPr>
          <p:spPr>
            <a:xfrm>
              <a:off x="7187895"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2" y="3529"/>
                  </a:lnTo>
                  <a:lnTo>
                    <a:pt x="2722" y="2232"/>
                  </a:lnTo>
                  <a:lnTo>
                    <a:pt x="3712"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17"/>
            <p:cNvSpPr/>
            <p:nvPr/>
          </p:nvSpPr>
          <p:spPr>
            <a:xfrm>
              <a:off x="7524636" y="1569592"/>
              <a:ext cx="436299" cy="414899"/>
            </a:xfrm>
            <a:custGeom>
              <a:avLst/>
              <a:gdLst/>
              <a:ahLst/>
              <a:cxnLst/>
              <a:rect l="l" t="t" r="r" b="b"/>
              <a:pathLst>
                <a:path w="3712" h="3530" extrusionOk="0">
                  <a:moveTo>
                    <a:pt x="1855" y="0"/>
                  </a:moveTo>
                  <a:lnTo>
                    <a:pt x="1321" y="1215"/>
                  </a:lnTo>
                  <a:lnTo>
                    <a:pt x="0" y="1347"/>
                  </a:lnTo>
                  <a:lnTo>
                    <a:pt x="990" y="2232"/>
                  </a:lnTo>
                  <a:lnTo>
                    <a:pt x="709" y="3529"/>
                  </a:lnTo>
                  <a:lnTo>
                    <a:pt x="1855" y="2860"/>
                  </a:lnTo>
                  <a:lnTo>
                    <a:pt x="3003"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17"/>
            <p:cNvSpPr/>
            <p:nvPr/>
          </p:nvSpPr>
          <p:spPr>
            <a:xfrm>
              <a:off x="7187895"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2"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17"/>
            <p:cNvSpPr/>
            <p:nvPr/>
          </p:nvSpPr>
          <p:spPr>
            <a:xfrm>
              <a:off x="7524636" y="2616595"/>
              <a:ext cx="436299" cy="414899"/>
            </a:xfrm>
            <a:custGeom>
              <a:avLst/>
              <a:gdLst/>
              <a:ahLst/>
              <a:cxnLst/>
              <a:rect l="l" t="t" r="r" b="b"/>
              <a:pathLst>
                <a:path w="3712" h="3530" extrusionOk="0">
                  <a:moveTo>
                    <a:pt x="1855" y="0"/>
                  </a:moveTo>
                  <a:lnTo>
                    <a:pt x="1321" y="1215"/>
                  </a:lnTo>
                  <a:lnTo>
                    <a:pt x="0" y="1349"/>
                  </a:lnTo>
                  <a:lnTo>
                    <a:pt x="990" y="2232"/>
                  </a:lnTo>
                  <a:lnTo>
                    <a:pt x="709" y="3529"/>
                  </a:lnTo>
                  <a:lnTo>
                    <a:pt x="1855" y="2862"/>
                  </a:lnTo>
                  <a:lnTo>
                    <a:pt x="3003"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17"/>
            <p:cNvSpPr/>
            <p:nvPr/>
          </p:nvSpPr>
          <p:spPr>
            <a:xfrm>
              <a:off x="7187895"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17"/>
            <p:cNvSpPr/>
            <p:nvPr/>
          </p:nvSpPr>
          <p:spPr>
            <a:xfrm>
              <a:off x="7187895"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1856" y="2861"/>
                  </a:lnTo>
                  <a:lnTo>
                    <a:pt x="3002" y="3529"/>
                  </a:lnTo>
                  <a:lnTo>
                    <a:pt x="3002"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17"/>
            <p:cNvSpPr/>
            <p:nvPr/>
          </p:nvSpPr>
          <p:spPr>
            <a:xfrm>
              <a:off x="7524636" y="3663599"/>
              <a:ext cx="436299" cy="415016"/>
            </a:xfrm>
            <a:custGeom>
              <a:avLst/>
              <a:gdLst/>
              <a:ahLst/>
              <a:cxnLst/>
              <a:rect l="l" t="t" r="r" b="b"/>
              <a:pathLst>
                <a:path w="3712" h="3531" extrusionOk="0">
                  <a:moveTo>
                    <a:pt x="1855" y="1"/>
                  </a:moveTo>
                  <a:lnTo>
                    <a:pt x="1321" y="1216"/>
                  </a:lnTo>
                  <a:lnTo>
                    <a:pt x="0" y="1349"/>
                  </a:lnTo>
                  <a:lnTo>
                    <a:pt x="990" y="2233"/>
                  </a:lnTo>
                  <a:lnTo>
                    <a:pt x="709" y="3531"/>
                  </a:lnTo>
                  <a:lnTo>
                    <a:pt x="1855" y="2862"/>
                  </a:lnTo>
                  <a:lnTo>
                    <a:pt x="3003"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17"/>
            <p:cNvSpPr/>
            <p:nvPr/>
          </p:nvSpPr>
          <p:spPr>
            <a:xfrm>
              <a:off x="7187895"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2" y="3529"/>
                  </a:lnTo>
                  <a:lnTo>
                    <a:pt x="3002"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17"/>
            <p:cNvSpPr/>
            <p:nvPr/>
          </p:nvSpPr>
          <p:spPr>
            <a:xfrm>
              <a:off x="7524636" y="4710720"/>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3"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17"/>
            <p:cNvSpPr/>
            <p:nvPr/>
          </p:nvSpPr>
          <p:spPr>
            <a:xfrm>
              <a:off x="8198000"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1857" y="2861"/>
                  </a:lnTo>
                  <a:lnTo>
                    <a:pt x="3003" y="3530"/>
                  </a:lnTo>
                  <a:lnTo>
                    <a:pt x="2721" y="2233"/>
                  </a:lnTo>
                  <a:lnTo>
                    <a:pt x="3712" y="1348"/>
                  </a:lnTo>
                  <a:lnTo>
                    <a:pt x="2391" y="1215"/>
                  </a:lnTo>
                  <a:lnTo>
                    <a:pt x="1857" y="0"/>
                  </a:lnTo>
                  <a:close/>
                  <a:moveTo>
                    <a:pt x="3003" y="3530"/>
                  </a:moveTo>
                  <a:lnTo>
                    <a:pt x="3003" y="3530"/>
                  </a:lnTo>
                  <a:lnTo>
                    <a:pt x="3003" y="353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17"/>
            <p:cNvSpPr/>
            <p:nvPr/>
          </p:nvSpPr>
          <p:spPr>
            <a:xfrm>
              <a:off x="7861259"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4" y="3529"/>
                  </a:lnTo>
                  <a:lnTo>
                    <a:pt x="2722" y="2232"/>
                  </a:lnTo>
                  <a:lnTo>
                    <a:pt x="3712"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17"/>
            <p:cNvSpPr/>
            <p:nvPr/>
          </p:nvSpPr>
          <p:spPr>
            <a:xfrm>
              <a:off x="8198000"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1"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17"/>
            <p:cNvSpPr/>
            <p:nvPr/>
          </p:nvSpPr>
          <p:spPr>
            <a:xfrm>
              <a:off x="7861259"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4"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17"/>
            <p:cNvSpPr/>
            <p:nvPr/>
          </p:nvSpPr>
          <p:spPr>
            <a:xfrm>
              <a:off x="8198000"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1"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17"/>
            <p:cNvSpPr/>
            <p:nvPr/>
          </p:nvSpPr>
          <p:spPr>
            <a:xfrm>
              <a:off x="7861259"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4"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17"/>
            <p:cNvSpPr/>
            <p:nvPr/>
          </p:nvSpPr>
          <p:spPr>
            <a:xfrm>
              <a:off x="7861259"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4"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17"/>
            <p:cNvSpPr/>
            <p:nvPr/>
          </p:nvSpPr>
          <p:spPr>
            <a:xfrm>
              <a:off x="8198000"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3" y="3531"/>
                  </a:lnTo>
                  <a:lnTo>
                    <a:pt x="2721"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17"/>
            <p:cNvSpPr/>
            <p:nvPr/>
          </p:nvSpPr>
          <p:spPr>
            <a:xfrm>
              <a:off x="7861259"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4"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17"/>
            <p:cNvSpPr/>
            <p:nvPr/>
          </p:nvSpPr>
          <p:spPr>
            <a:xfrm>
              <a:off x="8198000"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2721"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17"/>
            <p:cNvSpPr/>
            <p:nvPr/>
          </p:nvSpPr>
          <p:spPr>
            <a:xfrm>
              <a:off x="8534740" y="1085"/>
              <a:ext cx="436299" cy="414899"/>
            </a:xfrm>
            <a:custGeom>
              <a:avLst/>
              <a:gdLst/>
              <a:ahLst/>
              <a:cxnLst/>
              <a:rect l="l" t="t" r="r" b="b"/>
              <a:pathLst>
                <a:path w="3712" h="3530" extrusionOk="0">
                  <a:moveTo>
                    <a:pt x="1856" y="1"/>
                  </a:moveTo>
                  <a:lnTo>
                    <a:pt x="1321" y="1215"/>
                  </a:lnTo>
                  <a:lnTo>
                    <a:pt x="0" y="1349"/>
                  </a:lnTo>
                  <a:lnTo>
                    <a:pt x="990" y="2232"/>
                  </a:lnTo>
                  <a:lnTo>
                    <a:pt x="710" y="3529"/>
                  </a:lnTo>
                  <a:lnTo>
                    <a:pt x="1856" y="2862"/>
                  </a:lnTo>
                  <a:lnTo>
                    <a:pt x="3003" y="3529"/>
                  </a:lnTo>
                  <a:lnTo>
                    <a:pt x="2721" y="2232"/>
                  </a:lnTo>
                  <a:lnTo>
                    <a:pt x="3711" y="1349"/>
                  </a:lnTo>
                  <a:lnTo>
                    <a:pt x="2391" y="1215"/>
                  </a:lnTo>
                  <a:lnTo>
                    <a:pt x="1856" y="1"/>
                  </a:lnTo>
                  <a:close/>
                  <a:moveTo>
                    <a:pt x="3003" y="3529"/>
                  </a:moveTo>
                  <a:lnTo>
                    <a:pt x="3003" y="3529"/>
                  </a:lnTo>
                  <a:lnTo>
                    <a:pt x="3003"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17"/>
            <p:cNvSpPr/>
            <p:nvPr/>
          </p:nvSpPr>
          <p:spPr>
            <a:xfrm>
              <a:off x="8534740" y="1048088"/>
              <a:ext cx="436299" cy="415016"/>
            </a:xfrm>
            <a:custGeom>
              <a:avLst/>
              <a:gdLst/>
              <a:ahLst/>
              <a:cxnLst/>
              <a:rect l="l" t="t" r="r" b="b"/>
              <a:pathLst>
                <a:path w="3712" h="3531" extrusionOk="0">
                  <a:moveTo>
                    <a:pt x="1856" y="1"/>
                  </a:moveTo>
                  <a:lnTo>
                    <a:pt x="1321" y="1216"/>
                  </a:lnTo>
                  <a:lnTo>
                    <a:pt x="0" y="1349"/>
                  </a:lnTo>
                  <a:lnTo>
                    <a:pt x="990" y="2234"/>
                  </a:lnTo>
                  <a:lnTo>
                    <a:pt x="710"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17"/>
            <p:cNvSpPr/>
            <p:nvPr/>
          </p:nvSpPr>
          <p:spPr>
            <a:xfrm>
              <a:off x="8534740" y="2095209"/>
              <a:ext cx="436299" cy="414899"/>
            </a:xfrm>
            <a:custGeom>
              <a:avLst/>
              <a:gdLst/>
              <a:ahLst/>
              <a:cxnLst/>
              <a:rect l="l" t="t" r="r" b="b"/>
              <a:pathLst>
                <a:path w="3712" h="3530" extrusionOk="0">
                  <a:moveTo>
                    <a:pt x="1856" y="1"/>
                  </a:moveTo>
                  <a:lnTo>
                    <a:pt x="1321"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17"/>
            <p:cNvSpPr/>
            <p:nvPr/>
          </p:nvSpPr>
          <p:spPr>
            <a:xfrm>
              <a:off x="8534740" y="3142330"/>
              <a:ext cx="436299" cy="414899"/>
            </a:xfrm>
            <a:custGeom>
              <a:avLst/>
              <a:gdLst/>
              <a:ahLst/>
              <a:cxnLst/>
              <a:rect l="l" t="t" r="r" b="b"/>
              <a:pathLst>
                <a:path w="3712" h="3530" extrusionOk="0">
                  <a:moveTo>
                    <a:pt x="1856" y="0"/>
                  </a:moveTo>
                  <a:lnTo>
                    <a:pt x="1321" y="1215"/>
                  </a:lnTo>
                  <a:lnTo>
                    <a:pt x="0" y="1348"/>
                  </a:lnTo>
                  <a:lnTo>
                    <a:pt x="990" y="2232"/>
                  </a:lnTo>
                  <a:lnTo>
                    <a:pt x="710" y="3529"/>
                  </a:lnTo>
                  <a:lnTo>
                    <a:pt x="1856" y="2861"/>
                  </a:lnTo>
                  <a:lnTo>
                    <a:pt x="3003" y="3529"/>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17"/>
            <p:cNvSpPr/>
            <p:nvPr/>
          </p:nvSpPr>
          <p:spPr>
            <a:xfrm>
              <a:off x="8534740" y="4189333"/>
              <a:ext cx="436299" cy="414899"/>
            </a:xfrm>
            <a:custGeom>
              <a:avLst/>
              <a:gdLst/>
              <a:ahLst/>
              <a:cxnLst/>
              <a:rect l="l" t="t" r="r" b="b"/>
              <a:pathLst>
                <a:path w="3712" h="3530" extrusionOk="0">
                  <a:moveTo>
                    <a:pt x="1856" y="0"/>
                  </a:moveTo>
                  <a:lnTo>
                    <a:pt x="1321" y="1215"/>
                  </a:lnTo>
                  <a:lnTo>
                    <a:pt x="0" y="1349"/>
                  </a:lnTo>
                  <a:lnTo>
                    <a:pt x="990" y="2233"/>
                  </a:lnTo>
                  <a:lnTo>
                    <a:pt x="710" y="3529"/>
                  </a:lnTo>
                  <a:lnTo>
                    <a:pt x="710"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7"/>
            <p:cNvSpPr/>
            <p:nvPr/>
          </p:nvSpPr>
          <p:spPr>
            <a:xfrm>
              <a:off x="8871363" y="522471"/>
              <a:ext cx="272569" cy="415016"/>
            </a:xfrm>
            <a:custGeom>
              <a:avLst/>
              <a:gdLst/>
              <a:ahLst/>
              <a:cxnLst/>
              <a:rect l="l" t="t" r="r" b="b"/>
              <a:pathLst>
                <a:path w="2319" h="3531" extrusionOk="0">
                  <a:moveTo>
                    <a:pt x="1857" y="0"/>
                  </a:moveTo>
                  <a:lnTo>
                    <a:pt x="1321" y="1215"/>
                  </a:lnTo>
                  <a:lnTo>
                    <a:pt x="1" y="1348"/>
                  </a:lnTo>
                  <a:lnTo>
                    <a:pt x="991" y="2233"/>
                  </a:lnTo>
                  <a:lnTo>
                    <a:pt x="710" y="3530"/>
                  </a:lnTo>
                  <a:lnTo>
                    <a:pt x="1857" y="2861"/>
                  </a:lnTo>
                  <a:lnTo>
                    <a:pt x="2318" y="3130"/>
                  </a:lnTo>
                  <a:lnTo>
                    <a:pt x="2318" y="1048"/>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17"/>
            <p:cNvSpPr/>
            <p:nvPr/>
          </p:nvSpPr>
          <p:spPr>
            <a:xfrm>
              <a:off x="8871363" y="1569592"/>
              <a:ext cx="272569" cy="414899"/>
            </a:xfrm>
            <a:custGeom>
              <a:avLst/>
              <a:gdLst/>
              <a:ahLst/>
              <a:cxnLst/>
              <a:rect l="l" t="t" r="r" b="b"/>
              <a:pathLst>
                <a:path w="2319" h="3530" extrusionOk="0">
                  <a:moveTo>
                    <a:pt x="1857" y="0"/>
                  </a:moveTo>
                  <a:lnTo>
                    <a:pt x="1321" y="1215"/>
                  </a:lnTo>
                  <a:lnTo>
                    <a:pt x="1" y="1347"/>
                  </a:lnTo>
                  <a:lnTo>
                    <a:pt x="991" y="2232"/>
                  </a:lnTo>
                  <a:lnTo>
                    <a:pt x="710" y="3529"/>
                  </a:lnTo>
                  <a:lnTo>
                    <a:pt x="1857" y="2860"/>
                  </a:lnTo>
                  <a:lnTo>
                    <a:pt x="2318" y="3129"/>
                  </a:lnTo>
                  <a:lnTo>
                    <a:pt x="2318" y="1047"/>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17"/>
            <p:cNvSpPr/>
            <p:nvPr/>
          </p:nvSpPr>
          <p:spPr>
            <a:xfrm>
              <a:off x="8871363" y="2616595"/>
              <a:ext cx="272569" cy="414899"/>
            </a:xfrm>
            <a:custGeom>
              <a:avLst/>
              <a:gdLst/>
              <a:ahLst/>
              <a:cxnLst/>
              <a:rect l="l" t="t" r="r" b="b"/>
              <a:pathLst>
                <a:path w="2319" h="3530" extrusionOk="0">
                  <a:moveTo>
                    <a:pt x="1857" y="0"/>
                  </a:moveTo>
                  <a:lnTo>
                    <a:pt x="1321" y="1215"/>
                  </a:lnTo>
                  <a:lnTo>
                    <a:pt x="1" y="1349"/>
                  </a:lnTo>
                  <a:lnTo>
                    <a:pt x="991" y="2232"/>
                  </a:lnTo>
                  <a:lnTo>
                    <a:pt x="710" y="3529"/>
                  </a:lnTo>
                  <a:lnTo>
                    <a:pt x="1857" y="2862"/>
                  </a:lnTo>
                  <a:lnTo>
                    <a:pt x="2318" y="3131"/>
                  </a:lnTo>
                  <a:lnTo>
                    <a:pt x="2318" y="1047"/>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17"/>
            <p:cNvSpPr/>
            <p:nvPr/>
          </p:nvSpPr>
          <p:spPr>
            <a:xfrm>
              <a:off x="8871363" y="3663599"/>
              <a:ext cx="272569" cy="415016"/>
            </a:xfrm>
            <a:custGeom>
              <a:avLst/>
              <a:gdLst/>
              <a:ahLst/>
              <a:cxnLst/>
              <a:rect l="l" t="t" r="r" b="b"/>
              <a:pathLst>
                <a:path w="2319" h="3531" extrusionOk="0">
                  <a:moveTo>
                    <a:pt x="1857" y="1"/>
                  </a:moveTo>
                  <a:lnTo>
                    <a:pt x="1321" y="1216"/>
                  </a:lnTo>
                  <a:lnTo>
                    <a:pt x="1" y="1349"/>
                  </a:lnTo>
                  <a:lnTo>
                    <a:pt x="991" y="2233"/>
                  </a:lnTo>
                  <a:lnTo>
                    <a:pt x="710" y="3531"/>
                  </a:lnTo>
                  <a:lnTo>
                    <a:pt x="710" y="3531"/>
                  </a:lnTo>
                  <a:lnTo>
                    <a:pt x="1857" y="2862"/>
                  </a:lnTo>
                  <a:lnTo>
                    <a:pt x="2318" y="3131"/>
                  </a:lnTo>
                  <a:lnTo>
                    <a:pt x="2318" y="1049"/>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17"/>
            <p:cNvSpPr/>
            <p:nvPr/>
          </p:nvSpPr>
          <p:spPr>
            <a:xfrm>
              <a:off x="8871363" y="4710720"/>
              <a:ext cx="272569" cy="414899"/>
            </a:xfrm>
            <a:custGeom>
              <a:avLst/>
              <a:gdLst/>
              <a:ahLst/>
              <a:cxnLst/>
              <a:rect l="l" t="t" r="r" b="b"/>
              <a:pathLst>
                <a:path w="2319" h="3530" extrusionOk="0">
                  <a:moveTo>
                    <a:pt x="1857" y="1"/>
                  </a:moveTo>
                  <a:lnTo>
                    <a:pt x="1321" y="1215"/>
                  </a:lnTo>
                  <a:lnTo>
                    <a:pt x="1" y="1348"/>
                  </a:lnTo>
                  <a:lnTo>
                    <a:pt x="991" y="2233"/>
                  </a:lnTo>
                  <a:lnTo>
                    <a:pt x="710" y="3530"/>
                  </a:lnTo>
                  <a:lnTo>
                    <a:pt x="710" y="3530"/>
                  </a:lnTo>
                  <a:lnTo>
                    <a:pt x="1857" y="2861"/>
                  </a:lnTo>
                  <a:lnTo>
                    <a:pt x="2318" y="3130"/>
                  </a:lnTo>
                  <a:lnTo>
                    <a:pt x="2318" y="1048"/>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17"/>
            <p:cNvSpPr/>
            <p:nvPr/>
          </p:nvSpPr>
          <p:spPr>
            <a:xfrm>
              <a:off x="8634176" y="4812270"/>
              <a:ext cx="131877" cy="131757"/>
            </a:xfrm>
            <a:custGeom>
              <a:avLst/>
              <a:gdLst/>
              <a:ahLst/>
              <a:cxnLst/>
              <a:rect l="l" t="t" r="r" b="b"/>
              <a:pathLst>
                <a:path w="1122" h="1121" extrusionOk="0">
                  <a:moveTo>
                    <a:pt x="560" y="1"/>
                  </a:moveTo>
                  <a:cubicBezTo>
                    <a:pt x="560" y="309"/>
                    <a:pt x="310" y="561"/>
                    <a:pt x="1" y="561"/>
                  </a:cubicBezTo>
                  <a:cubicBezTo>
                    <a:pt x="310" y="561"/>
                    <a:pt x="560" y="811"/>
                    <a:pt x="560" y="1121"/>
                  </a:cubicBezTo>
                  <a:cubicBezTo>
                    <a:pt x="560" y="811"/>
                    <a:pt x="812" y="561"/>
                    <a:pt x="1122" y="561"/>
                  </a:cubicBezTo>
                  <a:cubicBezTo>
                    <a:pt x="812" y="561"/>
                    <a:pt x="560" y="309"/>
                    <a:pt x="560"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17"/>
            <p:cNvSpPr/>
            <p:nvPr/>
          </p:nvSpPr>
          <p:spPr>
            <a:xfrm>
              <a:off x="5336116" y="2683473"/>
              <a:ext cx="131877" cy="131757"/>
            </a:xfrm>
            <a:custGeom>
              <a:avLst/>
              <a:gdLst/>
              <a:ahLst/>
              <a:cxnLst/>
              <a:rect l="l" t="t" r="r" b="b"/>
              <a:pathLst>
                <a:path w="1122" h="1121" extrusionOk="0">
                  <a:moveTo>
                    <a:pt x="561" y="1"/>
                  </a:moveTo>
                  <a:cubicBezTo>
                    <a:pt x="561" y="309"/>
                    <a:pt x="310" y="561"/>
                    <a:pt x="1" y="561"/>
                  </a:cubicBezTo>
                  <a:cubicBezTo>
                    <a:pt x="310" y="561"/>
                    <a:pt x="561" y="811"/>
                    <a:pt x="561" y="1121"/>
                  </a:cubicBezTo>
                  <a:cubicBezTo>
                    <a:pt x="561" y="811"/>
                    <a:pt x="812" y="561"/>
                    <a:pt x="1122" y="561"/>
                  </a:cubicBezTo>
                  <a:cubicBezTo>
                    <a:pt x="812" y="561"/>
                    <a:pt x="561" y="309"/>
                    <a:pt x="561"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17"/>
            <p:cNvSpPr/>
            <p:nvPr/>
          </p:nvSpPr>
          <p:spPr>
            <a:xfrm>
              <a:off x="1800400" y="2196642"/>
              <a:ext cx="131877" cy="131874"/>
            </a:xfrm>
            <a:custGeom>
              <a:avLst/>
              <a:gdLst/>
              <a:ahLst/>
              <a:cxnLst/>
              <a:rect l="l" t="t" r="r" b="b"/>
              <a:pathLst>
                <a:path w="1122" h="1122" extrusionOk="0">
                  <a:moveTo>
                    <a:pt x="562" y="0"/>
                  </a:moveTo>
                  <a:cubicBezTo>
                    <a:pt x="562" y="310"/>
                    <a:pt x="310" y="562"/>
                    <a:pt x="1" y="562"/>
                  </a:cubicBezTo>
                  <a:cubicBezTo>
                    <a:pt x="310" y="562"/>
                    <a:pt x="562" y="812"/>
                    <a:pt x="562" y="1122"/>
                  </a:cubicBezTo>
                  <a:cubicBezTo>
                    <a:pt x="562" y="812"/>
                    <a:pt x="812" y="562"/>
                    <a:pt x="1122" y="562"/>
                  </a:cubicBezTo>
                  <a:cubicBezTo>
                    <a:pt x="812" y="562"/>
                    <a:pt x="562" y="310"/>
                    <a:pt x="562" y="0"/>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17"/>
            <p:cNvSpPr/>
            <p:nvPr/>
          </p:nvSpPr>
          <p:spPr>
            <a:xfrm>
              <a:off x="8241018" y="1452880"/>
              <a:ext cx="131877" cy="131992"/>
            </a:xfrm>
            <a:custGeom>
              <a:avLst/>
              <a:gdLst/>
              <a:ahLst/>
              <a:cxnLst/>
              <a:rect l="l" t="t" r="r" b="b"/>
              <a:pathLst>
                <a:path w="1122" h="1123" extrusionOk="0">
                  <a:moveTo>
                    <a:pt x="562" y="1"/>
                  </a:moveTo>
                  <a:cubicBezTo>
                    <a:pt x="562" y="311"/>
                    <a:pt x="310" y="562"/>
                    <a:pt x="1" y="562"/>
                  </a:cubicBezTo>
                  <a:cubicBezTo>
                    <a:pt x="310" y="562"/>
                    <a:pt x="562" y="812"/>
                    <a:pt x="562" y="1122"/>
                  </a:cubicBezTo>
                  <a:cubicBezTo>
                    <a:pt x="562" y="812"/>
                    <a:pt x="812" y="562"/>
                    <a:pt x="1122" y="562"/>
                  </a:cubicBezTo>
                  <a:cubicBezTo>
                    <a:pt x="812" y="562"/>
                    <a:pt x="562" y="311"/>
                    <a:pt x="562"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17"/>
            <p:cNvSpPr/>
            <p:nvPr/>
          </p:nvSpPr>
          <p:spPr>
            <a:xfrm>
              <a:off x="505153" y="692427"/>
              <a:ext cx="131877" cy="131874"/>
            </a:xfrm>
            <a:custGeom>
              <a:avLst/>
              <a:gdLst/>
              <a:ahLst/>
              <a:cxnLst/>
              <a:rect l="l" t="t" r="r" b="b"/>
              <a:pathLst>
                <a:path w="1122" h="1122" extrusionOk="0">
                  <a:moveTo>
                    <a:pt x="562" y="1"/>
                  </a:moveTo>
                  <a:cubicBezTo>
                    <a:pt x="562" y="310"/>
                    <a:pt x="310" y="562"/>
                    <a:pt x="1" y="562"/>
                  </a:cubicBezTo>
                  <a:cubicBezTo>
                    <a:pt x="310" y="562"/>
                    <a:pt x="562" y="812"/>
                    <a:pt x="562" y="1122"/>
                  </a:cubicBezTo>
                  <a:cubicBezTo>
                    <a:pt x="562" y="812"/>
                    <a:pt x="812" y="562"/>
                    <a:pt x="1122" y="562"/>
                  </a:cubicBezTo>
                  <a:cubicBezTo>
                    <a:pt x="812" y="562"/>
                    <a:pt x="562" y="310"/>
                    <a:pt x="562"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17"/>
            <p:cNvSpPr/>
            <p:nvPr/>
          </p:nvSpPr>
          <p:spPr>
            <a:xfrm>
              <a:off x="0" y="150"/>
              <a:ext cx="9144300" cy="5143500"/>
            </a:xfrm>
            <a:prstGeom prst="rect">
              <a:avLst/>
            </a:prstGeom>
            <a:solidFill>
              <a:srgbClr val="A3A746">
                <a:alpha val="87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3" name="Google Shape;2433;p17"/>
          <p:cNvGrpSpPr/>
          <p:nvPr/>
        </p:nvGrpSpPr>
        <p:grpSpPr>
          <a:xfrm>
            <a:off x="0" y="4608950"/>
            <a:ext cx="9143831" cy="538975"/>
            <a:chOff x="0" y="4608950"/>
            <a:chExt cx="9143831" cy="538975"/>
          </a:xfrm>
        </p:grpSpPr>
        <p:sp>
          <p:nvSpPr>
            <p:cNvPr id="2434" name="Google Shape;2434;p17"/>
            <p:cNvSpPr/>
            <p:nvPr/>
          </p:nvSpPr>
          <p:spPr>
            <a:xfrm rot="-5400000">
              <a:off x="4302428" y="306522"/>
              <a:ext cx="538975" cy="9143831"/>
            </a:xfrm>
            <a:custGeom>
              <a:avLst/>
              <a:gdLst/>
              <a:ahLst/>
              <a:cxnLst/>
              <a:rect l="l" t="t" r="r" b="b"/>
              <a:pathLst>
                <a:path w="3351" h="31589" extrusionOk="0">
                  <a:moveTo>
                    <a:pt x="0" y="1"/>
                  </a:moveTo>
                  <a:lnTo>
                    <a:pt x="0" y="31588"/>
                  </a:lnTo>
                  <a:lnTo>
                    <a:pt x="3351" y="31588"/>
                  </a:lnTo>
                  <a:lnTo>
                    <a:pt x="33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17"/>
            <p:cNvSpPr/>
            <p:nvPr/>
          </p:nvSpPr>
          <p:spPr>
            <a:xfrm rot="-5400000">
              <a:off x="2954975" y="4778373"/>
              <a:ext cx="212798" cy="200130"/>
            </a:xfrm>
            <a:custGeom>
              <a:avLst/>
              <a:gdLst/>
              <a:ahLst/>
              <a:cxnLst/>
              <a:rect l="l" t="t" r="r" b="b"/>
              <a:pathLst>
                <a:path w="1579" h="1485" extrusionOk="0">
                  <a:moveTo>
                    <a:pt x="790" y="1"/>
                  </a:moveTo>
                  <a:cubicBezTo>
                    <a:pt x="734" y="129"/>
                    <a:pt x="673" y="291"/>
                    <a:pt x="612" y="468"/>
                  </a:cubicBezTo>
                  <a:cubicBezTo>
                    <a:pt x="591" y="526"/>
                    <a:pt x="537" y="565"/>
                    <a:pt x="476" y="566"/>
                  </a:cubicBezTo>
                  <a:cubicBezTo>
                    <a:pt x="296" y="570"/>
                    <a:pt x="134" y="577"/>
                    <a:pt x="1" y="586"/>
                  </a:cubicBezTo>
                  <a:cubicBezTo>
                    <a:pt x="110" y="688"/>
                    <a:pt x="238" y="797"/>
                    <a:pt x="375" y="901"/>
                  </a:cubicBezTo>
                  <a:cubicBezTo>
                    <a:pt x="423" y="939"/>
                    <a:pt x="442" y="1000"/>
                    <a:pt x="426" y="1058"/>
                  </a:cubicBezTo>
                  <a:cubicBezTo>
                    <a:pt x="385" y="1204"/>
                    <a:pt x="348" y="1348"/>
                    <a:pt x="317" y="1485"/>
                  </a:cubicBezTo>
                  <a:cubicBezTo>
                    <a:pt x="435" y="1419"/>
                    <a:pt x="565" y="1343"/>
                    <a:pt x="710" y="1249"/>
                  </a:cubicBezTo>
                  <a:cubicBezTo>
                    <a:pt x="734" y="1234"/>
                    <a:pt x="762" y="1226"/>
                    <a:pt x="790" y="1226"/>
                  </a:cubicBezTo>
                  <a:cubicBezTo>
                    <a:pt x="817" y="1226"/>
                    <a:pt x="845" y="1234"/>
                    <a:pt x="869" y="1249"/>
                  </a:cubicBezTo>
                  <a:cubicBezTo>
                    <a:pt x="1014" y="1343"/>
                    <a:pt x="1145" y="1417"/>
                    <a:pt x="1262" y="1483"/>
                  </a:cubicBezTo>
                  <a:cubicBezTo>
                    <a:pt x="1231" y="1345"/>
                    <a:pt x="1195" y="1203"/>
                    <a:pt x="1153" y="1058"/>
                  </a:cubicBezTo>
                  <a:cubicBezTo>
                    <a:pt x="1137" y="1000"/>
                    <a:pt x="1158" y="939"/>
                    <a:pt x="1204" y="901"/>
                  </a:cubicBezTo>
                  <a:cubicBezTo>
                    <a:pt x="1341" y="797"/>
                    <a:pt x="1469" y="688"/>
                    <a:pt x="1578" y="586"/>
                  </a:cubicBezTo>
                  <a:cubicBezTo>
                    <a:pt x="1446" y="577"/>
                    <a:pt x="1283" y="570"/>
                    <a:pt x="1104" y="566"/>
                  </a:cubicBezTo>
                  <a:cubicBezTo>
                    <a:pt x="1043" y="565"/>
                    <a:pt x="988" y="526"/>
                    <a:pt x="969" y="468"/>
                  </a:cubicBezTo>
                  <a:cubicBezTo>
                    <a:pt x="907" y="289"/>
                    <a:pt x="846" y="129"/>
                    <a:pt x="7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17"/>
            <p:cNvSpPr/>
            <p:nvPr/>
          </p:nvSpPr>
          <p:spPr>
            <a:xfrm rot="-5400000">
              <a:off x="2917172" y="4746500"/>
              <a:ext cx="284090" cy="264010"/>
            </a:xfrm>
            <a:custGeom>
              <a:avLst/>
              <a:gdLst/>
              <a:ahLst/>
              <a:cxnLst/>
              <a:rect l="l" t="t" r="r" b="b"/>
              <a:pathLst>
                <a:path w="2108" h="1959" extrusionOk="0">
                  <a:moveTo>
                    <a:pt x="1054" y="254"/>
                  </a:moveTo>
                  <a:cubicBezTo>
                    <a:pt x="1110" y="382"/>
                    <a:pt x="1171" y="544"/>
                    <a:pt x="1232" y="721"/>
                  </a:cubicBezTo>
                  <a:cubicBezTo>
                    <a:pt x="1253" y="779"/>
                    <a:pt x="1307" y="818"/>
                    <a:pt x="1368" y="819"/>
                  </a:cubicBezTo>
                  <a:cubicBezTo>
                    <a:pt x="1548" y="823"/>
                    <a:pt x="1710" y="830"/>
                    <a:pt x="1843" y="839"/>
                  </a:cubicBezTo>
                  <a:cubicBezTo>
                    <a:pt x="1734" y="941"/>
                    <a:pt x="1606" y="1050"/>
                    <a:pt x="1469" y="1154"/>
                  </a:cubicBezTo>
                  <a:cubicBezTo>
                    <a:pt x="1421" y="1192"/>
                    <a:pt x="1401" y="1253"/>
                    <a:pt x="1418" y="1311"/>
                  </a:cubicBezTo>
                  <a:cubicBezTo>
                    <a:pt x="1459" y="1456"/>
                    <a:pt x="1496" y="1598"/>
                    <a:pt x="1527" y="1736"/>
                  </a:cubicBezTo>
                  <a:cubicBezTo>
                    <a:pt x="1409" y="1670"/>
                    <a:pt x="1278" y="1596"/>
                    <a:pt x="1134" y="1502"/>
                  </a:cubicBezTo>
                  <a:cubicBezTo>
                    <a:pt x="1110" y="1487"/>
                    <a:pt x="1082" y="1480"/>
                    <a:pt x="1054" y="1480"/>
                  </a:cubicBezTo>
                  <a:cubicBezTo>
                    <a:pt x="1026" y="1480"/>
                    <a:pt x="998" y="1487"/>
                    <a:pt x="974" y="1502"/>
                  </a:cubicBezTo>
                  <a:cubicBezTo>
                    <a:pt x="829" y="1596"/>
                    <a:pt x="699" y="1672"/>
                    <a:pt x="581" y="1738"/>
                  </a:cubicBezTo>
                  <a:cubicBezTo>
                    <a:pt x="612" y="1600"/>
                    <a:pt x="649" y="1457"/>
                    <a:pt x="691" y="1311"/>
                  </a:cubicBezTo>
                  <a:cubicBezTo>
                    <a:pt x="707" y="1253"/>
                    <a:pt x="686" y="1192"/>
                    <a:pt x="639" y="1154"/>
                  </a:cubicBezTo>
                  <a:cubicBezTo>
                    <a:pt x="502" y="1050"/>
                    <a:pt x="373" y="941"/>
                    <a:pt x="264" y="839"/>
                  </a:cubicBezTo>
                  <a:cubicBezTo>
                    <a:pt x="398" y="830"/>
                    <a:pt x="560" y="823"/>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7"/>
                    <a:pt x="89" y="705"/>
                  </a:cubicBezTo>
                  <a:cubicBezTo>
                    <a:pt x="27" y="712"/>
                    <a:pt x="0" y="786"/>
                    <a:pt x="43" y="831"/>
                  </a:cubicBezTo>
                  <a:cubicBezTo>
                    <a:pt x="200" y="990"/>
                    <a:pt x="369" y="1137"/>
                    <a:pt x="547" y="1270"/>
                  </a:cubicBezTo>
                  <a:cubicBezTo>
                    <a:pt x="488" y="1478"/>
                    <a:pt x="439" y="1680"/>
                    <a:pt x="400" y="1867"/>
                  </a:cubicBezTo>
                  <a:cubicBezTo>
                    <a:pt x="390" y="1917"/>
                    <a:pt x="430" y="1958"/>
                    <a:pt x="475" y="1958"/>
                  </a:cubicBezTo>
                  <a:cubicBezTo>
                    <a:pt x="486" y="1958"/>
                    <a:pt x="499"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9" y="1917"/>
                    <a:pt x="1708" y="1867"/>
                  </a:cubicBezTo>
                  <a:cubicBezTo>
                    <a:pt x="1670" y="1677"/>
                    <a:pt x="1620" y="1477"/>
                    <a:pt x="1561" y="1274"/>
                  </a:cubicBezTo>
                  <a:cubicBezTo>
                    <a:pt x="1739" y="1138"/>
                    <a:pt x="1907" y="991"/>
                    <a:pt x="2065" y="831"/>
                  </a:cubicBezTo>
                  <a:cubicBezTo>
                    <a:pt x="2108" y="787"/>
                    <a:pt x="2081" y="712"/>
                    <a:pt x="2020" y="705"/>
                  </a:cubicBezTo>
                  <a:cubicBezTo>
                    <a:pt x="1864" y="687"/>
                    <a:pt x="1641" y="676"/>
                    <a:pt x="1374" y="670"/>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17"/>
            <p:cNvSpPr/>
            <p:nvPr/>
          </p:nvSpPr>
          <p:spPr>
            <a:xfrm rot="-5400000">
              <a:off x="3291088" y="4778373"/>
              <a:ext cx="212798" cy="200130"/>
            </a:xfrm>
            <a:custGeom>
              <a:avLst/>
              <a:gdLst/>
              <a:ahLst/>
              <a:cxnLst/>
              <a:rect l="l" t="t" r="r" b="b"/>
              <a:pathLst>
                <a:path w="1579" h="1485" extrusionOk="0">
                  <a:moveTo>
                    <a:pt x="789" y="0"/>
                  </a:moveTo>
                  <a:cubicBezTo>
                    <a:pt x="733" y="130"/>
                    <a:pt x="672" y="290"/>
                    <a:pt x="610" y="469"/>
                  </a:cubicBezTo>
                  <a:cubicBezTo>
                    <a:pt x="591" y="527"/>
                    <a:pt x="536" y="565"/>
                    <a:pt x="476" y="567"/>
                  </a:cubicBezTo>
                  <a:cubicBezTo>
                    <a:pt x="296" y="571"/>
                    <a:pt x="134" y="578"/>
                    <a:pt x="1" y="587"/>
                  </a:cubicBezTo>
                  <a:cubicBezTo>
                    <a:pt x="110" y="689"/>
                    <a:pt x="238" y="798"/>
                    <a:pt x="375" y="902"/>
                  </a:cubicBezTo>
                  <a:cubicBezTo>
                    <a:pt x="423" y="938"/>
                    <a:pt x="442" y="1001"/>
                    <a:pt x="426" y="1058"/>
                  </a:cubicBezTo>
                  <a:cubicBezTo>
                    <a:pt x="385" y="1205"/>
                    <a:pt x="348" y="1347"/>
                    <a:pt x="317" y="1484"/>
                  </a:cubicBezTo>
                  <a:cubicBezTo>
                    <a:pt x="435" y="1418"/>
                    <a:pt x="565" y="1344"/>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4"/>
                    <a:pt x="1153" y="1058"/>
                  </a:cubicBezTo>
                  <a:cubicBezTo>
                    <a:pt x="1137" y="1001"/>
                    <a:pt x="1158" y="939"/>
                    <a:pt x="1204" y="902"/>
                  </a:cubicBezTo>
                  <a:cubicBezTo>
                    <a:pt x="1341" y="798"/>
                    <a:pt x="1469" y="689"/>
                    <a:pt x="1578" y="587"/>
                  </a:cubicBezTo>
                  <a:cubicBezTo>
                    <a:pt x="1445" y="578"/>
                    <a:pt x="1283" y="571"/>
                    <a:pt x="1104" y="567"/>
                  </a:cubicBezTo>
                  <a:cubicBezTo>
                    <a:pt x="1043" y="565"/>
                    <a:pt x="988" y="527"/>
                    <a:pt x="969" y="469"/>
                  </a:cubicBezTo>
                  <a:lnTo>
                    <a:pt x="967" y="469"/>
                  </a:lnTo>
                  <a:cubicBezTo>
                    <a:pt x="906" y="290"/>
                    <a:pt x="845" y="130"/>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17"/>
            <p:cNvSpPr/>
            <p:nvPr/>
          </p:nvSpPr>
          <p:spPr>
            <a:xfrm rot="-5400000">
              <a:off x="3253285" y="4746500"/>
              <a:ext cx="284090" cy="264010"/>
            </a:xfrm>
            <a:custGeom>
              <a:avLst/>
              <a:gdLst/>
              <a:ahLst/>
              <a:cxnLst/>
              <a:rect l="l" t="t" r="r" b="b"/>
              <a:pathLst>
                <a:path w="2108" h="1959"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1"/>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80"/>
                    <a:pt x="1054" y="1480"/>
                  </a:cubicBezTo>
                  <a:cubicBezTo>
                    <a:pt x="1026" y="1480"/>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9"/>
                    <a:pt x="855" y="780"/>
                    <a:pt x="875" y="722"/>
                  </a:cubicBezTo>
                  <a:cubicBezTo>
                    <a:pt x="937" y="543"/>
                    <a:pt x="998" y="383"/>
                    <a:pt x="1054" y="253"/>
                  </a:cubicBezTo>
                  <a:close/>
                  <a:moveTo>
                    <a:pt x="1054" y="1"/>
                  </a:moveTo>
                  <a:cubicBezTo>
                    <a:pt x="1028" y="1"/>
                    <a:pt x="1001" y="15"/>
                    <a:pt x="988" y="42"/>
                  </a:cubicBezTo>
                  <a:cubicBezTo>
                    <a:pt x="914" y="190"/>
                    <a:pt x="823" y="415"/>
                    <a:pt x="737" y="671"/>
                  </a:cubicBezTo>
                  <a:cubicBezTo>
                    <a:pt x="470" y="675"/>
                    <a:pt x="246" y="688"/>
                    <a:pt x="89" y="705"/>
                  </a:cubicBezTo>
                  <a:cubicBezTo>
                    <a:pt x="28" y="712"/>
                    <a:pt x="0" y="787"/>
                    <a:pt x="43" y="832"/>
                  </a:cubicBezTo>
                  <a:cubicBezTo>
                    <a:pt x="200" y="991"/>
                    <a:pt x="369" y="1137"/>
                    <a:pt x="547" y="1270"/>
                  </a:cubicBezTo>
                  <a:cubicBezTo>
                    <a:pt x="488" y="1479"/>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4"/>
                  </a:cubicBezTo>
                  <a:cubicBezTo>
                    <a:pt x="1739" y="1139"/>
                    <a:pt x="1907" y="991"/>
                    <a:pt x="2065" y="832"/>
                  </a:cubicBezTo>
                  <a:cubicBezTo>
                    <a:pt x="2108" y="787"/>
                    <a:pt x="2081" y="712"/>
                    <a:pt x="2020" y="705"/>
                  </a:cubicBezTo>
                  <a:cubicBezTo>
                    <a:pt x="1863" y="688"/>
                    <a:pt x="1639" y="677"/>
                    <a:pt x="1374" y="671"/>
                  </a:cubicBezTo>
                  <a:cubicBezTo>
                    <a:pt x="1285" y="412"/>
                    <a:pt x="1195" y="188"/>
                    <a:pt x="1121" y="42"/>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17"/>
            <p:cNvSpPr/>
            <p:nvPr/>
          </p:nvSpPr>
          <p:spPr>
            <a:xfrm rot="-5400000">
              <a:off x="3627335" y="4778373"/>
              <a:ext cx="212798" cy="200130"/>
            </a:xfrm>
            <a:custGeom>
              <a:avLst/>
              <a:gdLst/>
              <a:ahLst/>
              <a:cxnLst/>
              <a:rect l="l" t="t" r="r" b="b"/>
              <a:pathLst>
                <a:path w="1579" h="1485" extrusionOk="0">
                  <a:moveTo>
                    <a:pt x="789" y="0"/>
                  </a:moveTo>
                  <a:cubicBezTo>
                    <a:pt x="733" y="130"/>
                    <a:pt x="672" y="290"/>
                    <a:pt x="610" y="469"/>
                  </a:cubicBezTo>
                  <a:cubicBezTo>
                    <a:pt x="591" y="525"/>
                    <a:pt x="536" y="565"/>
                    <a:pt x="476" y="567"/>
                  </a:cubicBezTo>
                  <a:cubicBezTo>
                    <a:pt x="296" y="571"/>
                    <a:pt x="134" y="578"/>
                    <a:pt x="1" y="587"/>
                  </a:cubicBezTo>
                  <a:cubicBezTo>
                    <a:pt x="110" y="688"/>
                    <a:pt x="238" y="797"/>
                    <a:pt x="375" y="902"/>
                  </a:cubicBezTo>
                  <a:cubicBezTo>
                    <a:pt x="423" y="938"/>
                    <a:pt x="442" y="1000"/>
                    <a:pt x="426" y="1057"/>
                  </a:cubicBezTo>
                  <a:cubicBezTo>
                    <a:pt x="385" y="1204"/>
                    <a:pt x="348" y="1347"/>
                    <a:pt x="317" y="1484"/>
                  </a:cubicBezTo>
                  <a:cubicBezTo>
                    <a:pt x="436" y="1417"/>
                    <a:pt x="566" y="1343"/>
                    <a:pt x="710" y="1250"/>
                  </a:cubicBezTo>
                  <a:cubicBezTo>
                    <a:pt x="734" y="1234"/>
                    <a:pt x="762" y="1226"/>
                    <a:pt x="790" y="1226"/>
                  </a:cubicBezTo>
                  <a:cubicBezTo>
                    <a:pt x="817" y="1226"/>
                    <a:pt x="845" y="1234"/>
                    <a:pt x="869" y="1250"/>
                  </a:cubicBezTo>
                  <a:cubicBezTo>
                    <a:pt x="1014" y="1343"/>
                    <a:pt x="1145" y="1418"/>
                    <a:pt x="1262" y="1484"/>
                  </a:cubicBezTo>
                  <a:cubicBezTo>
                    <a:pt x="1231" y="1346"/>
                    <a:pt x="1195" y="1202"/>
                    <a:pt x="1153" y="1057"/>
                  </a:cubicBezTo>
                  <a:cubicBezTo>
                    <a:pt x="1137" y="1000"/>
                    <a:pt x="1158" y="938"/>
                    <a:pt x="1204" y="901"/>
                  </a:cubicBezTo>
                  <a:cubicBezTo>
                    <a:pt x="1341" y="797"/>
                    <a:pt x="1469" y="688"/>
                    <a:pt x="1578" y="587"/>
                  </a:cubicBezTo>
                  <a:cubicBezTo>
                    <a:pt x="1445" y="576"/>
                    <a:pt x="1283" y="569"/>
                    <a:pt x="1104" y="566"/>
                  </a:cubicBezTo>
                  <a:cubicBezTo>
                    <a:pt x="1043" y="565"/>
                    <a:pt x="988" y="525"/>
                    <a:pt x="969" y="467"/>
                  </a:cubicBezTo>
                  <a:lnTo>
                    <a:pt x="967" y="469"/>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17"/>
            <p:cNvSpPr/>
            <p:nvPr/>
          </p:nvSpPr>
          <p:spPr>
            <a:xfrm rot="-5400000">
              <a:off x="3589668" y="4746770"/>
              <a:ext cx="284090" cy="263470"/>
            </a:xfrm>
            <a:custGeom>
              <a:avLst/>
              <a:gdLst/>
              <a:ahLst/>
              <a:cxnLst/>
              <a:rect l="l" t="t" r="r" b="b"/>
              <a:pathLst>
                <a:path w="2108" h="1955" extrusionOk="0">
                  <a:moveTo>
                    <a:pt x="1054" y="249"/>
                  </a:moveTo>
                  <a:cubicBezTo>
                    <a:pt x="1110" y="378"/>
                    <a:pt x="1171" y="539"/>
                    <a:pt x="1232" y="717"/>
                  </a:cubicBezTo>
                  <a:cubicBezTo>
                    <a:pt x="1252" y="775"/>
                    <a:pt x="1307" y="814"/>
                    <a:pt x="1368" y="816"/>
                  </a:cubicBezTo>
                  <a:cubicBezTo>
                    <a:pt x="1547" y="819"/>
                    <a:pt x="1709" y="826"/>
                    <a:pt x="1842" y="836"/>
                  </a:cubicBezTo>
                  <a:cubicBezTo>
                    <a:pt x="1734" y="937"/>
                    <a:pt x="1605" y="1047"/>
                    <a:pt x="1469" y="1151"/>
                  </a:cubicBezTo>
                  <a:cubicBezTo>
                    <a:pt x="1421" y="1188"/>
                    <a:pt x="1401" y="1250"/>
                    <a:pt x="1418" y="1307"/>
                  </a:cubicBezTo>
                  <a:cubicBezTo>
                    <a:pt x="1459" y="1452"/>
                    <a:pt x="1496" y="1595"/>
                    <a:pt x="1527" y="1733"/>
                  </a:cubicBezTo>
                  <a:cubicBezTo>
                    <a:pt x="1409" y="1667"/>
                    <a:pt x="1278" y="1592"/>
                    <a:pt x="1134" y="1499"/>
                  </a:cubicBezTo>
                  <a:cubicBezTo>
                    <a:pt x="1110" y="1483"/>
                    <a:pt x="1082" y="1475"/>
                    <a:pt x="1054" y="1475"/>
                  </a:cubicBezTo>
                  <a:cubicBezTo>
                    <a:pt x="1026" y="1475"/>
                    <a:pt x="998" y="1483"/>
                    <a:pt x="974" y="1499"/>
                  </a:cubicBezTo>
                  <a:cubicBezTo>
                    <a:pt x="830" y="1592"/>
                    <a:pt x="701" y="1666"/>
                    <a:pt x="581" y="1733"/>
                  </a:cubicBezTo>
                  <a:cubicBezTo>
                    <a:pt x="612" y="1596"/>
                    <a:pt x="649" y="1454"/>
                    <a:pt x="691" y="1306"/>
                  </a:cubicBezTo>
                  <a:cubicBezTo>
                    <a:pt x="707" y="1250"/>
                    <a:pt x="686" y="1187"/>
                    <a:pt x="639" y="1151"/>
                  </a:cubicBezTo>
                  <a:cubicBezTo>
                    <a:pt x="502" y="1047"/>
                    <a:pt x="373" y="938"/>
                    <a:pt x="264" y="836"/>
                  </a:cubicBezTo>
                  <a:cubicBezTo>
                    <a:pt x="398" y="826"/>
                    <a:pt x="561" y="819"/>
                    <a:pt x="740" y="816"/>
                  </a:cubicBezTo>
                  <a:cubicBezTo>
                    <a:pt x="801" y="814"/>
                    <a:pt x="855" y="775"/>
                    <a:pt x="875" y="717"/>
                  </a:cubicBezTo>
                  <a:cubicBezTo>
                    <a:pt x="937" y="539"/>
                    <a:pt x="998" y="379"/>
                    <a:pt x="1054" y="249"/>
                  </a:cubicBezTo>
                  <a:close/>
                  <a:moveTo>
                    <a:pt x="1055" y="1"/>
                  </a:moveTo>
                  <a:cubicBezTo>
                    <a:pt x="1028" y="1"/>
                    <a:pt x="1001" y="13"/>
                    <a:pt x="988" y="38"/>
                  </a:cubicBezTo>
                  <a:cubicBezTo>
                    <a:pt x="914" y="186"/>
                    <a:pt x="823" y="410"/>
                    <a:pt x="737" y="666"/>
                  </a:cubicBezTo>
                  <a:cubicBezTo>
                    <a:pt x="470" y="672"/>
                    <a:pt x="246" y="684"/>
                    <a:pt x="89" y="701"/>
                  </a:cubicBezTo>
                  <a:cubicBezTo>
                    <a:pt x="28" y="708"/>
                    <a:pt x="0" y="783"/>
                    <a:pt x="43" y="828"/>
                  </a:cubicBezTo>
                  <a:cubicBezTo>
                    <a:pt x="200" y="986"/>
                    <a:pt x="369" y="1134"/>
                    <a:pt x="547" y="1267"/>
                  </a:cubicBezTo>
                  <a:cubicBezTo>
                    <a:pt x="488" y="1474"/>
                    <a:pt x="439" y="1675"/>
                    <a:pt x="400" y="1864"/>
                  </a:cubicBezTo>
                  <a:cubicBezTo>
                    <a:pt x="390" y="1913"/>
                    <a:pt x="430" y="1955"/>
                    <a:pt x="474" y="1955"/>
                  </a:cubicBezTo>
                  <a:cubicBezTo>
                    <a:pt x="486" y="1955"/>
                    <a:pt x="498" y="1952"/>
                    <a:pt x="510" y="1945"/>
                  </a:cubicBezTo>
                  <a:lnTo>
                    <a:pt x="561" y="1916"/>
                  </a:lnTo>
                  <a:cubicBezTo>
                    <a:pt x="697" y="1841"/>
                    <a:pt x="867" y="1747"/>
                    <a:pt x="1053" y="1625"/>
                  </a:cubicBezTo>
                  <a:cubicBezTo>
                    <a:pt x="1241" y="1747"/>
                    <a:pt x="1404" y="1837"/>
                    <a:pt x="1548" y="1917"/>
                  </a:cubicBezTo>
                  <a:lnTo>
                    <a:pt x="1599" y="1945"/>
                  </a:lnTo>
                  <a:cubicBezTo>
                    <a:pt x="1609" y="1951"/>
                    <a:pt x="1622" y="1954"/>
                    <a:pt x="1635" y="1954"/>
                  </a:cubicBezTo>
                  <a:cubicBezTo>
                    <a:pt x="1682" y="1954"/>
                    <a:pt x="1718" y="1910"/>
                    <a:pt x="1708" y="1864"/>
                  </a:cubicBezTo>
                  <a:cubicBezTo>
                    <a:pt x="1670" y="1674"/>
                    <a:pt x="1620" y="1473"/>
                    <a:pt x="1561" y="1270"/>
                  </a:cubicBezTo>
                  <a:cubicBezTo>
                    <a:pt x="1739" y="1135"/>
                    <a:pt x="1907" y="988"/>
                    <a:pt x="2065" y="828"/>
                  </a:cubicBezTo>
                  <a:cubicBezTo>
                    <a:pt x="2108" y="783"/>
                    <a:pt x="2081" y="708"/>
                    <a:pt x="2020" y="702"/>
                  </a:cubicBezTo>
                  <a:cubicBezTo>
                    <a:pt x="1863" y="685"/>
                    <a:pt x="1639" y="673"/>
                    <a:pt x="1374" y="666"/>
                  </a:cubicBezTo>
                  <a:cubicBezTo>
                    <a:pt x="1285" y="409"/>
                    <a:pt x="1195" y="185"/>
                    <a:pt x="1121" y="38"/>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17"/>
            <p:cNvSpPr/>
            <p:nvPr/>
          </p:nvSpPr>
          <p:spPr>
            <a:xfrm rot="-5400000">
              <a:off x="3963516" y="4778440"/>
              <a:ext cx="212798" cy="199995"/>
            </a:xfrm>
            <a:custGeom>
              <a:avLst/>
              <a:gdLst/>
              <a:ahLst/>
              <a:cxnLst/>
              <a:rect l="l" t="t" r="r" b="b"/>
              <a:pathLst>
                <a:path w="1579" h="1484" extrusionOk="0">
                  <a:moveTo>
                    <a:pt x="789" y="0"/>
                  </a:moveTo>
                  <a:cubicBezTo>
                    <a:pt x="733" y="129"/>
                    <a:pt x="672" y="290"/>
                    <a:pt x="610" y="467"/>
                  </a:cubicBezTo>
                  <a:cubicBezTo>
                    <a:pt x="591" y="525"/>
                    <a:pt x="536" y="565"/>
                    <a:pt x="476" y="566"/>
                  </a:cubicBezTo>
                  <a:cubicBezTo>
                    <a:pt x="296" y="569"/>
                    <a:pt x="134" y="576"/>
                    <a:pt x="1" y="587"/>
                  </a:cubicBezTo>
                  <a:cubicBezTo>
                    <a:pt x="110" y="688"/>
                    <a:pt x="238" y="796"/>
                    <a:pt x="375" y="901"/>
                  </a:cubicBezTo>
                  <a:cubicBezTo>
                    <a:pt x="423" y="938"/>
                    <a:pt x="442" y="999"/>
                    <a:pt x="426" y="1057"/>
                  </a:cubicBezTo>
                  <a:cubicBezTo>
                    <a:pt x="385" y="1203"/>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7"/>
                    <a:pt x="1262" y="1484"/>
                  </a:cubicBezTo>
                  <a:cubicBezTo>
                    <a:pt x="1231" y="1345"/>
                    <a:pt x="1195" y="1202"/>
                    <a:pt x="1153" y="1057"/>
                  </a:cubicBezTo>
                  <a:cubicBezTo>
                    <a:pt x="1137" y="999"/>
                    <a:pt x="1158" y="938"/>
                    <a:pt x="1204" y="901"/>
                  </a:cubicBezTo>
                  <a:cubicBezTo>
                    <a:pt x="1341" y="796"/>
                    <a:pt x="1469" y="688"/>
                    <a:pt x="1578" y="585"/>
                  </a:cubicBezTo>
                  <a:cubicBezTo>
                    <a:pt x="1446" y="576"/>
                    <a:pt x="1283" y="569"/>
                    <a:pt x="1104" y="566"/>
                  </a:cubicBezTo>
                  <a:cubicBezTo>
                    <a:pt x="1043" y="565"/>
                    <a:pt x="988" y="525"/>
                    <a:pt x="969" y="467"/>
                  </a:cubicBezTo>
                  <a:lnTo>
                    <a:pt x="967" y="467"/>
                  </a:lnTo>
                  <a:cubicBezTo>
                    <a:pt x="906" y="289"/>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17"/>
            <p:cNvSpPr/>
            <p:nvPr/>
          </p:nvSpPr>
          <p:spPr>
            <a:xfrm rot="-5400000">
              <a:off x="3925646" y="4746635"/>
              <a:ext cx="284090" cy="263740"/>
            </a:xfrm>
            <a:custGeom>
              <a:avLst/>
              <a:gdLst/>
              <a:ahLst/>
              <a:cxnLst/>
              <a:rect l="l" t="t" r="r" b="b"/>
              <a:pathLst>
                <a:path w="2108" h="1957" extrusionOk="0">
                  <a:moveTo>
                    <a:pt x="1054" y="252"/>
                  </a:moveTo>
                  <a:cubicBezTo>
                    <a:pt x="1110" y="381"/>
                    <a:pt x="1171" y="542"/>
                    <a:pt x="1232" y="719"/>
                  </a:cubicBezTo>
                  <a:cubicBezTo>
                    <a:pt x="1252" y="777"/>
                    <a:pt x="1307" y="816"/>
                    <a:pt x="1368" y="818"/>
                  </a:cubicBezTo>
                  <a:cubicBezTo>
                    <a:pt x="1547" y="822"/>
                    <a:pt x="1710" y="829"/>
                    <a:pt x="1842" y="838"/>
                  </a:cubicBezTo>
                  <a:cubicBezTo>
                    <a:pt x="1733" y="939"/>
                    <a:pt x="1605" y="1048"/>
                    <a:pt x="1469" y="1154"/>
                  </a:cubicBezTo>
                  <a:cubicBezTo>
                    <a:pt x="1421" y="1190"/>
                    <a:pt x="1401" y="1251"/>
                    <a:pt x="1418" y="1309"/>
                  </a:cubicBezTo>
                  <a:cubicBezTo>
                    <a:pt x="1459" y="1455"/>
                    <a:pt x="1496" y="1598"/>
                    <a:pt x="1527" y="1736"/>
                  </a:cubicBezTo>
                  <a:cubicBezTo>
                    <a:pt x="1409" y="1670"/>
                    <a:pt x="1278" y="1594"/>
                    <a:pt x="1134" y="1502"/>
                  </a:cubicBezTo>
                  <a:cubicBezTo>
                    <a:pt x="1110" y="1486"/>
                    <a:pt x="1082" y="1478"/>
                    <a:pt x="1054" y="1478"/>
                  </a:cubicBezTo>
                  <a:cubicBezTo>
                    <a:pt x="1026" y="1478"/>
                    <a:pt x="998" y="1486"/>
                    <a:pt x="974" y="1502"/>
                  </a:cubicBezTo>
                  <a:cubicBezTo>
                    <a:pt x="829" y="1594"/>
                    <a:pt x="699" y="1670"/>
                    <a:pt x="581" y="1736"/>
                  </a:cubicBezTo>
                  <a:cubicBezTo>
                    <a:pt x="612" y="1599"/>
                    <a:pt x="649" y="1455"/>
                    <a:pt x="691" y="1309"/>
                  </a:cubicBezTo>
                  <a:cubicBezTo>
                    <a:pt x="707" y="1251"/>
                    <a:pt x="686" y="1190"/>
                    <a:pt x="639" y="1154"/>
                  </a:cubicBezTo>
                  <a:cubicBezTo>
                    <a:pt x="502" y="1048"/>
                    <a:pt x="373" y="941"/>
                    <a:pt x="264" y="838"/>
                  </a:cubicBezTo>
                  <a:cubicBezTo>
                    <a:pt x="398" y="829"/>
                    <a:pt x="561" y="822"/>
                    <a:pt x="740" y="818"/>
                  </a:cubicBezTo>
                  <a:cubicBezTo>
                    <a:pt x="801" y="816"/>
                    <a:pt x="855" y="777"/>
                    <a:pt x="875" y="719"/>
                  </a:cubicBezTo>
                  <a:cubicBezTo>
                    <a:pt x="937" y="542"/>
                    <a:pt x="998" y="381"/>
                    <a:pt x="1054" y="252"/>
                  </a:cubicBezTo>
                  <a:close/>
                  <a:moveTo>
                    <a:pt x="1054" y="0"/>
                  </a:moveTo>
                  <a:cubicBezTo>
                    <a:pt x="1028" y="0"/>
                    <a:pt x="1001" y="14"/>
                    <a:pt x="988" y="41"/>
                  </a:cubicBezTo>
                  <a:cubicBezTo>
                    <a:pt x="914" y="189"/>
                    <a:pt x="823" y="413"/>
                    <a:pt x="737" y="669"/>
                  </a:cubicBezTo>
                  <a:cubicBezTo>
                    <a:pt x="470" y="675"/>
                    <a:pt x="245" y="687"/>
                    <a:pt x="89" y="704"/>
                  </a:cubicBezTo>
                  <a:cubicBezTo>
                    <a:pt x="28" y="711"/>
                    <a:pt x="0" y="785"/>
                    <a:pt x="43" y="830"/>
                  </a:cubicBezTo>
                  <a:cubicBezTo>
                    <a:pt x="200" y="989"/>
                    <a:pt x="369" y="1136"/>
                    <a:pt x="547" y="1270"/>
                  </a:cubicBezTo>
                  <a:cubicBezTo>
                    <a:pt x="488" y="1477"/>
                    <a:pt x="439" y="1678"/>
                    <a:pt x="400" y="1867"/>
                  </a:cubicBezTo>
                  <a:cubicBezTo>
                    <a:pt x="390" y="1916"/>
                    <a:pt x="429" y="1957"/>
                    <a:pt x="474" y="1957"/>
                  </a:cubicBezTo>
                  <a:cubicBezTo>
                    <a:pt x="486" y="1957"/>
                    <a:pt x="498" y="1954"/>
                    <a:pt x="510" y="1947"/>
                  </a:cubicBezTo>
                  <a:lnTo>
                    <a:pt x="561" y="1919"/>
                  </a:lnTo>
                  <a:cubicBezTo>
                    <a:pt x="705" y="1840"/>
                    <a:pt x="867" y="1750"/>
                    <a:pt x="1053" y="1628"/>
                  </a:cubicBezTo>
                  <a:cubicBezTo>
                    <a:pt x="1239" y="1749"/>
                    <a:pt x="1402" y="1838"/>
                    <a:pt x="1548" y="1919"/>
                  </a:cubicBezTo>
                  <a:lnTo>
                    <a:pt x="1599" y="1947"/>
                  </a:lnTo>
                  <a:cubicBezTo>
                    <a:pt x="1611" y="1954"/>
                    <a:pt x="1623" y="1957"/>
                    <a:pt x="1635" y="1957"/>
                  </a:cubicBezTo>
                  <a:cubicBezTo>
                    <a:pt x="1679" y="1957"/>
                    <a:pt x="1718" y="1916"/>
                    <a:pt x="1708" y="1867"/>
                  </a:cubicBezTo>
                  <a:cubicBezTo>
                    <a:pt x="1670" y="1677"/>
                    <a:pt x="1620" y="1476"/>
                    <a:pt x="1561" y="1273"/>
                  </a:cubicBezTo>
                  <a:cubicBezTo>
                    <a:pt x="1739" y="1138"/>
                    <a:pt x="1907" y="989"/>
                    <a:pt x="2065" y="830"/>
                  </a:cubicBezTo>
                  <a:cubicBezTo>
                    <a:pt x="2108" y="785"/>
                    <a:pt x="2081" y="711"/>
                    <a:pt x="2020" y="704"/>
                  </a:cubicBezTo>
                  <a:cubicBezTo>
                    <a:pt x="1864" y="687"/>
                    <a:pt x="1641" y="675"/>
                    <a:pt x="1374" y="669"/>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17"/>
            <p:cNvSpPr/>
            <p:nvPr/>
          </p:nvSpPr>
          <p:spPr>
            <a:xfrm rot="-5400000">
              <a:off x="4299629" y="4778440"/>
              <a:ext cx="212798" cy="199995"/>
            </a:xfrm>
            <a:custGeom>
              <a:avLst/>
              <a:gdLst/>
              <a:ahLst/>
              <a:cxnLst/>
              <a:rect l="l" t="t" r="r" b="b"/>
              <a:pathLst>
                <a:path w="1579" h="1484" extrusionOk="0">
                  <a:moveTo>
                    <a:pt x="789" y="1"/>
                  </a:moveTo>
                  <a:cubicBezTo>
                    <a:pt x="733" y="130"/>
                    <a:pt x="672" y="291"/>
                    <a:pt x="610" y="468"/>
                  </a:cubicBezTo>
                  <a:cubicBezTo>
                    <a:pt x="591" y="526"/>
                    <a:pt x="536" y="565"/>
                    <a:pt x="476" y="567"/>
                  </a:cubicBezTo>
                  <a:cubicBezTo>
                    <a:pt x="296" y="570"/>
                    <a:pt x="134" y="577"/>
                    <a:pt x="1" y="586"/>
                  </a:cubicBezTo>
                  <a:cubicBezTo>
                    <a:pt x="110" y="688"/>
                    <a:pt x="238" y="797"/>
                    <a:pt x="375" y="902"/>
                  </a:cubicBezTo>
                  <a:cubicBezTo>
                    <a:pt x="423" y="938"/>
                    <a:pt x="442" y="1000"/>
                    <a:pt x="426" y="1058"/>
                  </a:cubicBezTo>
                  <a:cubicBezTo>
                    <a:pt x="385" y="1204"/>
                    <a:pt x="348" y="1347"/>
                    <a:pt x="317" y="1484"/>
                  </a:cubicBezTo>
                  <a:cubicBezTo>
                    <a:pt x="435" y="1419"/>
                    <a:pt x="565" y="1343"/>
                    <a:pt x="710" y="1249"/>
                  </a:cubicBezTo>
                  <a:cubicBezTo>
                    <a:pt x="734" y="1234"/>
                    <a:pt x="762" y="1227"/>
                    <a:pt x="790" y="1227"/>
                  </a:cubicBezTo>
                  <a:cubicBezTo>
                    <a:pt x="817" y="1227"/>
                    <a:pt x="845" y="1234"/>
                    <a:pt x="869" y="1249"/>
                  </a:cubicBezTo>
                  <a:cubicBezTo>
                    <a:pt x="1014" y="1343"/>
                    <a:pt x="1145" y="1418"/>
                    <a:pt x="1262" y="1484"/>
                  </a:cubicBezTo>
                  <a:cubicBezTo>
                    <a:pt x="1231" y="1346"/>
                    <a:pt x="1195" y="1203"/>
                    <a:pt x="1153" y="1058"/>
                  </a:cubicBezTo>
                  <a:cubicBezTo>
                    <a:pt x="1137" y="1000"/>
                    <a:pt x="1158" y="939"/>
                    <a:pt x="1204" y="902"/>
                  </a:cubicBezTo>
                  <a:cubicBezTo>
                    <a:pt x="1341" y="797"/>
                    <a:pt x="1469" y="688"/>
                    <a:pt x="1578" y="586"/>
                  </a:cubicBezTo>
                  <a:cubicBezTo>
                    <a:pt x="1445" y="577"/>
                    <a:pt x="1283" y="570"/>
                    <a:pt x="1104" y="567"/>
                  </a:cubicBezTo>
                  <a:cubicBezTo>
                    <a:pt x="1043" y="565"/>
                    <a:pt x="988" y="526"/>
                    <a:pt x="969" y="468"/>
                  </a:cubicBezTo>
                  <a:lnTo>
                    <a:pt x="967" y="468"/>
                  </a:lnTo>
                  <a:cubicBezTo>
                    <a:pt x="906" y="290"/>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17"/>
            <p:cNvSpPr/>
            <p:nvPr/>
          </p:nvSpPr>
          <p:spPr>
            <a:xfrm rot="-5400000">
              <a:off x="4261759" y="4746500"/>
              <a:ext cx="284090" cy="264010"/>
            </a:xfrm>
            <a:custGeom>
              <a:avLst/>
              <a:gdLst/>
              <a:ahLst/>
              <a:cxnLst/>
              <a:rect l="l" t="t" r="r" b="b"/>
              <a:pathLst>
                <a:path w="2108" h="1959" extrusionOk="0">
                  <a:moveTo>
                    <a:pt x="1054" y="255"/>
                  </a:moveTo>
                  <a:cubicBezTo>
                    <a:pt x="1110" y="384"/>
                    <a:pt x="1171" y="545"/>
                    <a:pt x="1232" y="722"/>
                  </a:cubicBezTo>
                  <a:cubicBezTo>
                    <a:pt x="1252" y="780"/>
                    <a:pt x="1307" y="818"/>
                    <a:pt x="1368" y="821"/>
                  </a:cubicBezTo>
                  <a:cubicBezTo>
                    <a:pt x="1547" y="824"/>
                    <a:pt x="1709" y="831"/>
                    <a:pt x="1842" y="840"/>
                  </a:cubicBezTo>
                  <a:cubicBezTo>
                    <a:pt x="1734" y="942"/>
                    <a:pt x="1605" y="1051"/>
                    <a:pt x="1468" y="1156"/>
                  </a:cubicBezTo>
                  <a:lnTo>
                    <a:pt x="1469" y="1156"/>
                  </a:lnTo>
                  <a:cubicBezTo>
                    <a:pt x="1421" y="1193"/>
                    <a:pt x="1401" y="1254"/>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7"/>
                    <a:pt x="699" y="1672"/>
                    <a:pt x="581" y="1738"/>
                  </a:cubicBezTo>
                  <a:cubicBezTo>
                    <a:pt x="612" y="1601"/>
                    <a:pt x="649" y="1458"/>
                    <a:pt x="691" y="1311"/>
                  </a:cubicBezTo>
                  <a:cubicBezTo>
                    <a:pt x="707" y="1254"/>
                    <a:pt x="686" y="1192"/>
                    <a:pt x="639" y="1156"/>
                  </a:cubicBezTo>
                  <a:cubicBezTo>
                    <a:pt x="502" y="1051"/>
                    <a:pt x="373" y="942"/>
                    <a:pt x="264" y="840"/>
                  </a:cubicBezTo>
                  <a:cubicBezTo>
                    <a:pt x="398" y="831"/>
                    <a:pt x="561" y="824"/>
                    <a:pt x="740" y="821"/>
                  </a:cubicBezTo>
                  <a:cubicBezTo>
                    <a:pt x="801" y="819"/>
                    <a:pt x="855" y="780"/>
                    <a:pt x="875" y="722"/>
                  </a:cubicBezTo>
                  <a:cubicBezTo>
                    <a:pt x="937" y="545"/>
                    <a:pt x="998" y="384"/>
                    <a:pt x="1054" y="255"/>
                  </a:cubicBezTo>
                  <a:close/>
                  <a:moveTo>
                    <a:pt x="1054" y="1"/>
                  </a:moveTo>
                  <a:cubicBezTo>
                    <a:pt x="1028" y="1"/>
                    <a:pt x="1001" y="15"/>
                    <a:pt x="988" y="43"/>
                  </a:cubicBezTo>
                  <a:cubicBezTo>
                    <a:pt x="914" y="191"/>
                    <a:pt x="823" y="415"/>
                    <a:pt x="737" y="671"/>
                  </a:cubicBezTo>
                  <a:cubicBezTo>
                    <a:pt x="470" y="677"/>
                    <a:pt x="246" y="688"/>
                    <a:pt x="89" y="706"/>
                  </a:cubicBezTo>
                  <a:cubicBezTo>
                    <a:pt x="27" y="713"/>
                    <a:pt x="0" y="787"/>
                    <a:pt x="43" y="832"/>
                  </a:cubicBezTo>
                  <a:cubicBezTo>
                    <a:pt x="200" y="991"/>
                    <a:pt x="369" y="1137"/>
                    <a:pt x="547" y="1270"/>
                  </a:cubicBezTo>
                  <a:cubicBezTo>
                    <a:pt x="488" y="1479"/>
                    <a:pt x="439" y="1680"/>
                    <a:pt x="400" y="1869"/>
                  </a:cubicBezTo>
                  <a:cubicBezTo>
                    <a:pt x="390" y="1918"/>
                    <a:pt x="429" y="1958"/>
                    <a:pt x="474" y="1958"/>
                  </a:cubicBezTo>
                  <a:cubicBezTo>
                    <a:pt x="486" y="1958"/>
                    <a:pt x="498" y="1955"/>
                    <a:pt x="510" y="1949"/>
                  </a:cubicBezTo>
                  <a:lnTo>
                    <a:pt x="561" y="1921"/>
                  </a:lnTo>
                  <a:cubicBezTo>
                    <a:pt x="705" y="1841"/>
                    <a:pt x="867" y="1752"/>
                    <a:pt x="1053" y="1630"/>
                  </a:cubicBezTo>
                  <a:cubicBezTo>
                    <a:pt x="1239" y="1749"/>
                    <a:pt x="1402" y="1840"/>
                    <a:pt x="1548" y="1921"/>
                  </a:cubicBezTo>
                  <a:lnTo>
                    <a:pt x="1599" y="1949"/>
                  </a:lnTo>
                  <a:cubicBezTo>
                    <a:pt x="1611" y="1955"/>
                    <a:pt x="1623" y="1958"/>
                    <a:pt x="1635" y="1958"/>
                  </a:cubicBezTo>
                  <a:cubicBezTo>
                    <a:pt x="1680" y="1958"/>
                    <a:pt x="1719" y="1918"/>
                    <a:pt x="1708" y="1869"/>
                  </a:cubicBezTo>
                  <a:cubicBezTo>
                    <a:pt x="1670" y="1679"/>
                    <a:pt x="1620" y="1477"/>
                    <a:pt x="1561" y="1274"/>
                  </a:cubicBezTo>
                  <a:cubicBezTo>
                    <a:pt x="1739" y="1139"/>
                    <a:pt x="1907" y="991"/>
                    <a:pt x="2065" y="832"/>
                  </a:cubicBezTo>
                  <a:cubicBezTo>
                    <a:pt x="2108" y="787"/>
                    <a:pt x="2081" y="713"/>
                    <a:pt x="2020" y="706"/>
                  </a:cubicBezTo>
                  <a:cubicBezTo>
                    <a:pt x="1863" y="688"/>
                    <a:pt x="1639" y="677"/>
                    <a:pt x="1374" y="671"/>
                  </a:cubicBezTo>
                  <a:cubicBezTo>
                    <a:pt x="1285" y="413"/>
                    <a:pt x="1195" y="190"/>
                    <a:pt x="1121" y="43"/>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17"/>
            <p:cNvSpPr/>
            <p:nvPr/>
          </p:nvSpPr>
          <p:spPr>
            <a:xfrm rot="-5400000">
              <a:off x="4635809" y="4778373"/>
              <a:ext cx="212798" cy="200130"/>
            </a:xfrm>
            <a:custGeom>
              <a:avLst/>
              <a:gdLst/>
              <a:ahLst/>
              <a:cxnLst/>
              <a:rect l="l" t="t" r="r" b="b"/>
              <a:pathLst>
                <a:path w="1579" h="1485" extrusionOk="0">
                  <a:moveTo>
                    <a:pt x="789" y="1"/>
                  </a:moveTo>
                  <a:cubicBezTo>
                    <a:pt x="733" y="130"/>
                    <a:pt x="672" y="290"/>
                    <a:pt x="610" y="469"/>
                  </a:cubicBezTo>
                  <a:cubicBezTo>
                    <a:pt x="591" y="526"/>
                    <a:pt x="536" y="565"/>
                    <a:pt x="476" y="567"/>
                  </a:cubicBezTo>
                  <a:cubicBezTo>
                    <a:pt x="296" y="571"/>
                    <a:pt x="134" y="578"/>
                    <a:pt x="1" y="587"/>
                  </a:cubicBezTo>
                  <a:cubicBezTo>
                    <a:pt x="110" y="688"/>
                    <a:pt x="238" y="797"/>
                    <a:pt x="375" y="902"/>
                  </a:cubicBezTo>
                  <a:cubicBezTo>
                    <a:pt x="423" y="938"/>
                    <a:pt x="442" y="1000"/>
                    <a:pt x="426" y="1058"/>
                  </a:cubicBezTo>
                  <a:cubicBezTo>
                    <a:pt x="385" y="1204"/>
                    <a:pt x="348" y="1348"/>
                    <a:pt x="317" y="1484"/>
                  </a:cubicBezTo>
                  <a:cubicBezTo>
                    <a:pt x="436" y="1417"/>
                    <a:pt x="566" y="1343"/>
                    <a:pt x="710" y="1250"/>
                  </a:cubicBezTo>
                  <a:cubicBezTo>
                    <a:pt x="734" y="1235"/>
                    <a:pt x="762" y="1227"/>
                    <a:pt x="790" y="1227"/>
                  </a:cubicBezTo>
                  <a:cubicBezTo>
                    <a:pt x="817" y="1227"/>
                    <a:pt x="845" y="1235"/>
                    <a:pt x="869" y="1250"/>
                  </a:cubicBezTo>
                  <a:cubicBezTo>
                    <a:pt x="1014" y="1343"/>
                    <a:pt x="1145" y="1418"/>
                    <a:pt x="1262" y="1484"/>
                  </a:cubicBezTo>
                  <a:cubicBezTo>
                    <a:pt x="1231" y="1347"/>
                    <a:pt x="1195" y="1204"/>
                    <a:pt x="1153" y="1058"/>
                  </a:cubicBezTo>
                  <a:cubicBezTo>
                    <a:pt x="1137" y="1000"/>
                    <a:pt x="1158" y="938"/>
                    <a:pt x="1204" y="902"/>
                  </a:cubicBezTo>
                  <a:cubicBezTo>
                    <a:pt x="1341" y="797"/>
                    <a:pt x="1469" y="689"/>
                    <a:pt x="1578" y="587"/>
                  </a:cubicBezTo>
                  <a:cubicBezTo>
                    <a:pt x="1445" y="578"/>
                    <a:pt x="1283" y="571"/>
                    <a:pt x="1104" y="566"/>
                  </a:cubicBezTo>
                  <a:cubicBezTo>
                    <a:pt x="1043" y="565"/>
                    <a:pt x="988" y="526"/>
                    <a:pt x="969" y="469"/>
                  </a:cubicBezTo>
                  <a:lnTo>
                    <a:pt x="967" y="469"/>
                  </a:lnTo>
                  <a:cubicBezTo>
                    <a:pt x="906" y="290"/>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17"/>
            <p:cNvSpPr/>
            <p:nvPr/>
          </p:nvSpPr>
          <p:spPr>
            <a:xfrm rot="-5400000">
              <a:off x="4598276" y="4746770"/>
              <a:ext cx="284090" cy="263470"/>
            </a:xfrm>
            <a:custGeom>
              <a:avLst/>
              <a:gdLst/>
              <a:ahLst/>
              <a:cxnLst/>
              <a:rect l="l" t="t" r="r" b="b"/>
              <a:pathLst>
                <a:path w="2108" h="1955" extrusionOk="0">
                  <a:moveTo>
                    <a:pt x="1054" y="250"/>
                  </a:moveTo>
                  <a:cubicBezTo>
                    <a:pt x="1110" y="378"/>
                    <a:pt x="1171" y="539"/>
                    <a:pt x="1232" y="718"/>
                  </a:cubicBezTo>
                  <a:cubicBezTo>
                    <a:pt x="1252" y="775"/>
                    <a:pt x="1307" y="814"/>
                    <a:pt x="1368" y="816"/>
                  </a:cubicBezTo>
                  <a:cubicBezTo>
                    <a:pt x="1547" y="820"/>
                    <a:pt x="1709" y="827"/>
                    <a:pt x="1842" y="836"/>
                  </a:cubicBezTo>
                  <a:cubicBezTo>
                    <a:pt x="1734" y="937"/>
                    <a:pt x="1605" y="1046"/>
                    <a:pt x="1469" y="1151"/>
                  </a:cubicBezTo>
                  <a:cubicBezTo>
                    <a:pt x="1421" y="1187"/>
                    <a:pt x="1401" y="1250"/>
                    <a:pt x="1418" y="1307"/>
                  </a:cubicBezTo>
                  <a:cubicBezTo>
                    <a:pt x="1459" y="1452"/>
                    <a:pt x="1496" y="1596"/>
                    <a:pt x="1527" y="1733"/>
                  </a:cubicBezTo>
                  <a:cubicBezTo>
                    <a:pt x="1409" y="1667"/>
                    <a:pt x="1278" y="1592"/>
                    <a:pt x="1134" y="1499"/>
                  </a:cubicBezTo>
                  <a:cubicBezTo>
                    <a:pt x="1110" y="1484"/>
                    <a:pt x="1082" y="1476"/>
                    <a:pt x="1054" y="1476"/>
                  </a:cubicBezTo>
                  <a:cubicBezTo>
                    <a:pt x="1026" y="1476"/>
                    <a:pt x="998" y="1484"/>
                    <a:pt x="974" y="1499"/>
                  </a:cubicBezTo>
                  <a:cubicBezTo>
                    <a:pt x="830" y="1592"/>
                    <a:pt x="701" y="1666"/>
                    <a:pt x="581" y="1733"/>
                  </a:cubicBezTo>
                  <a:cubicBezTo>
                    <a:pt x="612" y="1597"/>
                    <a:pt x="649" y="1453"/>
                    <a:pt x="691" y="1307"/>
                  </a:cubicBezTo>
                  <a:cubicBezTo>
                    <a:pt x="707" y="1249"/>
                    <a:pt x="686" y="1187"/>
                    <a:pt x="639" y="1151"/>
                  </a:cubicBezTo>
                  <a:cubicBezTo>
                    <a:pt x="502" y="1046"/>
                    <a:pt x="373" y="938"/>
                    <a:pt x="264" y="836"/>
                  </a:cubicBezTo>
                  <a:cubicBezTo>
                    <a:pt x="398" y="827"/>
                    <a:pt x="561" y="820"/>
                    <a:pt x="740" y="816"/>
                  </a:cubicBezTo>
                  <a:cubicBezTo>
                    <a:pt x="801" y="814"/>
                    <a:pt x="855" y="775"/>
                    <a:pt x="875" y="718"/>
                  </a:cubicBezTo>
                  <a:cubicBezTo>
                    <a:pt x="937" y="539"/>
                    <a:pt x="998" y="378"/>
                    <a:pt x="1054" y="250"/>
                  </a:cubicBezTo>
                  <a:close/>
                  <a:moveTo>
                    <a:pt x="1055" y="0"/>
                  </a:moveTo>
                  <a:cubicBezTo>
                    <a:pt x="1028" y="0"/>
                    <a:pt x="1001" y="13"/>
                    <a:pt x="988" y="39"/>
                  </a:cubicBezTo>
                  <a:cubicBezTo>
                    <a:pt x="914" y="186"/>
                    <a:pt x="823" y="410"/>
                    <a:pt x="737" y="666"/>
                  </a:cubicBezTo>
                  <a:cubicBezTo>
                    <a:pt x="470" y="672"/>
                    <a:pt x="246" y="684"/>
                    <a:pt x="89" y="702"/>
                  </a:cubicBezTo>
                  <a:cubicBezTo>
                    <a:pt x="28" y="707"/>
                    <a:pt x="0" y="783"/>
                    <a:pt x="43" y="828"/>
                  </a:cubicBezTo>
                  <a:cubicBezTo>
                    <a:pt x="200" y="986"/>
                    <a:pt x="369" y="1133"/>
                    <a:pt x="547" y="1266"/>
                  </a:cubicBezTo>
                  <a:cubicBezTo>
                    <a:pt x="488" y="1474"/>
                    <a:pt x="439" y="1676"/>
                    <a:pt x="400" y="1864"/>
                  </a:cubicBezTo>
                  <a:cubicBezTo>
                    <a:pt x="390" y="1914"/>
                    <a:pt x="430" y="1954"/>
                    <a:pt x="474" y="1954"/>
                  </a:cubicBezTo>
                  <a:cubicBezTo>
                    <a:pt x="486" y="1954"/>
                    <a:pt x="498" y="1951"/>
                    <a:pt x="510" y="1944"/>
                  </a:cubicBezTo>
                  <a:lnTo>
                    <a:pt x="561" y="1917"/>
                  </a:lnTo>
                  <a:cubicBezTo>
                    <a:pt x="697" y="1841"/>
                    <a:pt x="867" y="1747"/>
                    <a:pt x="1053" y="1624"/>
                  </a:cubicBezTo>
                  <a:cubicBezTo>
                    <a:pt x="1241" y="1746"/>
                    <a:pt x="1404" y="1837"/>
                    <a:pt x="1548" y="1917"/>
                  </a:cubicBezTo>
                  <a:lnTo>
                    <a:pt x="1599" y="1944"/>
                  </a:lnTo>
                  <a:cubicBezTo>
                    <a:pt x="1611" y="1951"/>
                    <a:pt x="1623" y="1954"/>
                    <a:pt x="1635" y="1954"/>
                  </a:cubicBezTo>
                  <a:cubicBezTo>
                    <a:pt x="1679" y="1954"/>
                    <a:pt x="1718" y="1914"/>
                    <a:pt x="1708" y="1864"/>
                  </a:cubicBezTo>
                  <a:cubicBezTo>
                    <a:pt x="1670" y="1673"/>
                    <a:pt x="1620" y="1473"/>
                    <a:pt x="1561" y="1270"/>
                  </a:cubicBezTo>
                  <a:cubicBezTo>
                    <a:pt x="1739" y="1135"/>
                    <a:pt x="1907" y="987"/>
                    <a:pt x="2065" y="828"/>
                  </a:cubicBezTo>
                  <a:cubicBezTo>
                    <a:pt x="2108" y="783"/>
                    <a:pt x="2081" y="709"/>
                    <a:pt x="2020" y="702"/>
                  </a:cubicBezTo>
                  <a:cubicBezTo>
                    <a:pt x="1863" y="684"/>
                    <a:pt x="1639" y="673"/>
                    <a:pt x="1374" y="667"/>
                  </a:cubicBezTo>
                  <a:cubicBezTo>
                    <a:pt x="1285" y="408"/>
                    <a:pt x="1195" y="185"/>
                    <a:pt x="1121" y="39"/>
                  </a:cubicBezTo>
                  <a:cubicBezTo>
                    <a:pt x="1108" y="13"/>
                    <a:pt x="1081" y="0"/>
                    <a:pt x="1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17"/>
            <p:cNvSpPr/>
            <p:nvPr/>
          </p:nvSpPr>
          <p:spPr>
            <a:xfrm rot="-5400000">
              <a:off x="4972057" y="4778373"/>
              <a:ext cx="212798" cy="200130"/>
            </a:xfrm>
            <a:custGeom>
              <a:avLst/>
              <a:gdLst/>
              <a:ahLst/>
              <a:cxnLst/>
              <a:rect l="l" t="t" r="r" b="b"/>
              <a:pathLst>
                <a:path w="1579" h="1485" extrusionOk="0">
                  <a:moveTo>
                    <a:pt x="789" y="0"/>
                  </a:moveTo>
                  <a:cubicBezTo>
                    <a:pt x="733" y="129"/>
                    <a:pt x="672" y="290"/>
                    <a:pt x="610" y="468"/>
                  </a:cubicBezTo>
                  <a:cubicBezTo>
                    <a:pt x="591" y="526"/>
                    <a:pt x="536" y="565"/>
                    <a:pt x="476" y="566"/>
                  </a:cubicBezTo>
                  <a:cubicBezTo>
                    <a:pt x="296" y="571"/>
                    <a:pt x="134" y="578"/>
                    <a:pt x="1" y="587"/>
                  </a:cubicBezTo>
                  <a:cubicBezTo>
                    <a:pt x="110" y="688"/>
                    <a:pt x="238" y="797"/>
                    <a:pt x="375" y="901"/>
                  </a:cubicBezTo>
                  <a:cubicBezTo>
                    <a:pt x="423" y="938"/>
                    <a:pt x="442" y="1000"/>
                    <a:pt x="426" y="1058"/>
                  </a:cubicBezTo>
                  <a:cubicBezTo>
                    <a:pt x="385" y="1204"/>
                    <a:pt x="348" y="1348"/>
                    <a:pt x="317" y="1484"/>
                  </a:cubicBezTo>
                  <a:cubicBezTo>
                    <a:pt x="435" y="1418"/>
                    <a:pt x="565" y="1343"/>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3"/>
                    <a:pt x="1153" y="1058"/>
                  </a:cubicBezTo>
                  <a:cubicBezTo>
                    <a:pt x="1137" y="1000"/>
                    <a:pt x="1158" y="938"/>
                    <a:pt x="1204" y="901"/>
                  </a:cubicBezTo>
                  <a:cubicBezTo>
                    <a:pt x="1341" y="797"/>
                    <a:pt x="1469" y="689"/>
                    <a:pt x="1578" y="587"/>
                  </a:cubicBezTo>
                  <a:cubicBezTo>
                    <a:pt x="1446" y="577"/>
                    <a:pt x="1283" y="570"/>
                    <a:pt x="1104" y="566"/>
                  </a:cubicBezTo>
                  <a:cubicBezTo>
                    <a:pt x="1043" y="565"/>
                    <a:pt x="988" y="526"/>
                    <a:pt x="969" y="468"/>
                  </a:cubicBezTo>
                  <a:lnTo>
                    <a:pt x="967" y="468"/>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17"/>
            <p:cNvSpPr/>
            <p:nvPr/>
          </p:nvSpPr>
          <p:spPr>
            <a:xfrm rot="-5400000">
              <a:off x="4934119" y="4746500"/>
              <a:ext cx="284225" cy="263875"/>
            </a:xfrm>
            <a:custGeom>
              <a:avLst/>
              <a:gdLst/>
              <a:ahLst/>
              <a:cxnLst/>
              <a:rect l="l" t="t" r="r" b="b"/>
              <a:pathLst>
                <a:path w="2109" h="1958" extrusionOk="0">
                  <a:moveTo>
                    <a:pt x="1054" y="253"/>
                  </a:moveTo>
                  <a:cubicBezTo>
                    <a:pt x="1110" y="382"/>
                    <a:pt x="1171" y="543"/>
                    <a:pt x="1232" y="721"/>
                  </a:cubicBezTo>
                  <a:cubicBezTo>
                    <a:pt x="1252" y="779"/>
                    <a:pt x="1307" y="818"/>
                    <a:pt x="1368" y="819"/>
                  </a:cubicBezTo>
                  <a:cubicBezTo>
                    <a:pt x="1547" y="823"/>
                    <a:pt x="1710" y="830"/>
                    <a:pt x="1842" y="839"/>
                  </a:cubicBezTo>
                  <a:cubicBezTo>
                    <a:pt x="1733" y="941"/>
                    <a:pt x="1605" y="1050"/>
                    <a:pt x="1469" y="1154"/>
                  </a:cubicBezTo>
                  <a:lnTo>
                    <a:pt x="1469" y="1155"/>
                  </a:lnTo>
                  <a:cubicBezTo>
                    <a:pt x="1421" y="1191"/>
                    <a:pt x="1401" y="1253"/>
                    <a:pt x="1418" y="1311"/>
                  </a:cubicBezTo>
                  <a:cubicBezTo>
                    <a:pt x="1459" y="1456"/>
                    <a:pt x="1496" y="1598"/>
                    <a:pt x="1527" y="1737"/>
                  </a:cubicBezTo>
                  <a:cubicBezTo>
                    <a:pt x="1409" y="1671"/>
                    <a:pt x="1278" y="1596"/>
                    <a:pt x="1134" y="1502"/>
                  </a:cubicBezTo>
                  <a:cubicBezTo>
                    <a:pt x="1110" y="1487"/>
                    <a:pt x="1082" y="1479"/>
                    <a:pt x="1054" y="1479"/>
                  </a:cubicBezTo>
                  <a:cubicBezTo>
                    <a:pt x="1026" y="1479"/>
                    <a:pt x="998" y="1487"/>
                    <a:pt x="974" y="1502"/>
                  </a:cubicBezTo>
                  <a:cubicBezTo>
                    <a:pt x="829" y="1596"/>
                    <a:pt x="699" y="1671"/>
                    <a:pt x="581" y="1737"/>
                  </a:cubicBezTo>
                  <a:cubicBezTo>
                    <a:pt x="612" y="1599"/>
                    <a:pt x="649" y="1457"/>
                    <a:pt x="691" y="1311"/>
                  </a:cubicBezTo>
                  <a:cubicBezTo>
                    <a:pt x="707" y="1253"/>
                    <a:pt x="686" y="1191"/>
                    <a:pt x="639" y="1154"/>
                  </a:cubicBezTo>
                  <a:cubicBezTo>
                    <a:pt x="502" y="1050"/>
                    <a:pt x="373" y="942"/>
                    <a:pt x="264" y="840"/>
                  </a:cubicBezTo>
                  <a:cubicBezTo>
                    <a:pt x="398" y="831"/>
                    <a:pt x="561" y="823"/>
                    <a:pt x="740" y="819"/>
                  </a:cubicBezTo>
                  <a:cubicBezTo>
                    <a:pt x="801" y="818"/>
                    <a:pt x="855" y="779"/>
                    <a:pt x="875" y="721"/>
                  </a:cubicBezTo>
                  <a:cubicBezTo>
                    <a:pt x="937" y="543"/>
                    <a:pt x="998" y="382"/>
                    <a:pt x="1054" y="253"/>
                  </a:cubicBezTo>
                  <a:close/>
                  <a:moveTo>
                    <a:pt x="1054" y="0"/>
                  </a:moveTo>
                  <a:cubicBezTo>
                    <a:pt x="1028" y="0"/>
                    <a:pt x="1001" y="14"/>
                    <a:pt x="988" y="41"/>
                  </a:cubicBezTo>
                  <a:cubicBezTo>
                    <a:pt x="914" y="190"/>
                    <a:pt x="823" y="413"/>
                    <a:pt x="737" y="670"/>
                  </a:cubicBezTo>
                  <a:cubicBezTo>
                    <a:pt x="470" y="675"/>
                    <a:pt x="245" y="687"/>
                    <a:pt x="89" y="704"/>
                  </a:cubicBezTo>
                  <a:cubicBezTo>
                    <a:pt x="27" y="711"/>
                    <a:pt x="0" y="787"/>
                    <a:pt x="43" y="831"/>
                  </a:cubicBezTo>
                  <a:cubicBezTo>
                    <a:pt x="200" y="990"/>
                    <a:pt x="369" y="1137"/>
                    <a:pt x="547" y="1270"/>
                  </a:cubicBezTo>
                  <a:cubicBezTo>
                    <a:pt x="488" y="1478"/>
                    <a:pt x="439" y="1679"/>
                    <a:pt x="400" y="1867"/>
                  </a:cubicBezTo>
                  <a:cubicBezTo>
                    <a:pt x="390" y="1916"/>
                    <a:pt x="430" y="1958"/>
                    <a:pt x="474" y="1958"/>
                  </a:cubicBezTo>
                  <a:cubicBezTo>
                    <a:pt x="486" y="1958"/>
                    <a:pt x="498" y="1955"/>
                    <a:pt x="510" y="1948"/>
                  </a:cubicBezTo>
                  <a:lnTo>
                    <a:pt x="561" y="1919"/>
                  </a:lnTo>
                  <a:cubicBezTo>
                    <a:pt x="705" y="1840"/>
                    <a:pt x="867" y="1750"/>
                    <a:pt x="1053" y="1628"/>
                  </a:cubicBezTo>
                  <a:cubicBezTo>
                    <a:pt x="1239" y="1749"/>
                    <a:pt x="1402" y="1839"/>
                    <a:pt x="1548" y="1919"/>
                  </a:cubicBezTo>
                  <a:lnTo>
                    <a:pt x="1599" y="1948"/>
                  </a:lnTo>
                  <a:cubicBezTo>
                    <a:pt x="1611" y="1955"/>
                    <a:pt x="1623" y="1958"/>
                    <a:pt x="1635" y="1958"/>
                  </a:cubicBezTo>
                  <a:cubicBezTo>
                    <a:pt x="1679" y="1958"/>
                    <a:pt x="1719" y="1916"/>
                    <a:pt x="1708" y="1867"/>
                  </a:cubicBezTo>
                  <a:cubicBezTo>
                    <a:pt x="1670" y="1677"/>
                    <a:pt x="1620" y="1476"/>
                    <a:pt x="1561" y="1274"/>
                  </a:cubicBezTo>
                  <a:cubicBezTo>
                    <a:pt x="1739" y="1138"/>
                    <a:pt x="1907" y="991"/>
                    <a:pt x="2065" y="831"/>
                  </a:cubicBezTo>
                  <a:cubicBezTo>
                    <a:pt x="2109" y="787"/>
                    <a:pt x="2081" y="711"/>
                    <a:pt x="2020" y="704"/>
                  </a:cubicBezTo>
                  <a:cubicBezTo>
                    <a:pt x="1864" y="688"/>
                    <a:pt x="1641" y="675"/>
                    <a:pt x="1374" y="670"/>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17"/>
            <p:cNvSpPr/>
            <p:nvPr/>
          </p:nvSpPr>
          <p:spPr>
            <a:xfrm rot="-5400000">
              <a:off x="5308304" y="4778373"/>
              <a:ext cx="212798" cy="200130"/>
            </a:xfrm>
            <a:custGeom>
              <a:avLst/>
              <a:gdLst/>
              <a:ahLst/>
              <a:cxnLst/>
              <a:rect l="l" t="t" r="r" b="b"/>
              <a:pathLst>
                <a:path w="1579" h="1485" extrusionOk="0">
                  <a:moveTo>
                    <a:pt x="789" y="0"/>
                  </a:moveTo>
                  <a:cubicBezTo>
                    <a:pt x="733" y="129"/>
                    <a:pt x="672" y="290"/>
                    <a:pt x="610" y="467"/>
                  </a:cubicBezTo>
                  <a:cubicBezTo>
                    <a:pt x="591" y="525"/>
                    <a:pt x="536" y="565"/>
                    <a:pt x="476" y="566"/>
                  </a:cubicBezTo>
                  <a:cubicBezTo>
                    <a:pt x="296" y="569"/>
                    <a:pt x="134" y="576"/>
                    <a:pt x="1" y="587"/>
                  </a:cubicBezTo>
                  <a:cubicBezTo>
                    <a:pt x="110" y="688"/>
                    <a:pt x="238" y="797"/>
                    <a:pt x="375" y="901"/>
                  </a:cubicBezTo>
                  <a:cubicBezTo>
                    <a:pt x="423" y="938"/>
                    <a:pt x="442" y="1000"/>
                    <a:pt x="426" y="1058"/>
                  </a:cubicBezTo>
                  <a:cubicBezTo>
                    <a:pt x="385" y="1204"/>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8"/>
                    <a:pt x="1262" y="1484"/>
                  </a:cubicBezTo>
                  <a:cubicBezTo>
                    <a:pt x="1231" y="1346"/>
                    <a:pt x="1195" y="1202"/>
                    <a:pt x="1153" y="1058"/>
                  </a:cubicBezTo>
                  <a:cubicBezTo>
                    <a:pt x="1137" y="1000"/>
                    <a:pt x="1158" y="938"/>
                    <a:pt x="1204" y="902"/>
                  </a:cubicBezTo>
                  <a:cubicBezTo>
                    <a:pt x="1341" y="797"/>
                    <a:pt x="1469" y="688"/>
                    <a:pt x="1578" y="587"/>
                  </a:cubicBezTo>
                  <a:cubicBezTo>
                    <a:pt x="1445" y="576"/>
                    <a:pt x="1283" y="569"/>
                    <a:pt x="1104" y="566"/>
                  </a:cubicBezTo>
                  <a:cubicBezTo>
                    <a:pt x="1043" y="565"/>
                    <a:pt x="988" y="525"/>
                    <a:pt x="969" y="467"/>
                  </a:cubicBezTo>
                  <a:lnTo>
                    <a:pt x="967" y="467"/>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17"/>
            <p:cNvSpPr/>
            <p:nvPr/>
          </p:nvSpPr>
          <p:spPr>
            <a:xfrm rot="-5400000">
              <a:off x="5270434" y="4746568"/>
              <a:ext cx="284090" cy="263875"/>
            </a:xfrm>
            <a:custGeom>
              <a:avLst/>
              <a:gdLst/>
              <a:ahLst/>
              <a:cxnLst/>
              <a:rect l="l" t="t" r="r" b="b"/>
              <a:pathLst>
                <a:path w="2108" h="1958"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0"/>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79"/>
                    <a:pt x="1054" y="1479"/>
                  </a:cubicBezTo>
                  <a:cubicBezTo>
                    <a:pt x="1026" y="1479"/>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8"/>
                    <a:pt x="855" y="780"/>
                    <a:pt x="875" y="722"/>
                  </a:cubicBezTo>
                  <a:cubicBezTo>
                    <a:pt x="937" y="543"/>
                    <a:pt x="998" y="383"/>
                    <a:pt x="1054" y="253"/>
                  </a:cubicBezTo>
                  <a:close/>
                  <a:moveTo>
                    <a:pt x="1054" y="0"/>
                  </a:moveTo>
                  <a:cubicBezTo>
                    <a:pt x="1028" y="0"/>
                    <a:pt x="1001" y="14"/>
                    <a:pt x="988" y="42"/>
                  </a:cubicBezTo>
                  <a:cubicBezTo>
                    <a:pt x="914" y="189"/>
                    <a:pt x="823" y="414"/>
                    <a:pt x="737" y="671"/>
                  </a:cubicBezTo>
                  <a:cubicBezTo>
                    <a:pt x="470" y="675"/>
                    <a:pt x="246" y="688"/>
                    <a:pt x="89" y="705"/>
                  </a:cubicBezTo>
                  <a:cubicBezTo>
                    <a:pt x="28" y="711"/>
                    <a:pt x="0" y="787"/>
                    <a:pt x="43" y="832"/>
                  </a:cubicBezTo>
                  <a:cubicBezTo>
                    <a:pt x="200" y="991"/>
                    <a:pt x="369" y="1137"/>
                    <a:pt x="547" y="1270"/>
                  </a:cubicBezTo>
                  <a:cubicBezTo>
                    <a:pt x="488" y="1477"/>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3"/>
                  </a:cubicBezTo>
                  <a:cubicBezTo>
                    <a:pt x="1739" y="1138"/>
                    <a:pt x="1907" y="991"/>
                    <a:pt x="2065" y="832"/>
                  </a:cubicBezTo>
                  <a:cubicBezTo>
                    <a:pt x="2108" y="787"/>
                    <a:pt x="2081" y="711"/>
                    <a:pt x="2020" y="705"/>
                  </a:cubicBezTo>
                  <a:cubicBezTo>
                    <a:pt x="1863" y="688"/>
                    <a:pt x="1639" y="676"/>
                    <a:pt x="1374" y="671"/>
                  </a:cubicBezTo>
                  <a:cubicBezTo>
                    <a:pt x="1285" y="412"/>
                    <a:pt x="1195" y="188"/>
                    <a:pt x="1121" y="42"/>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17"/>
            <p:cNvSpPr/>
            <p:nvPr/>
          </p:nvSpPr>
          <p:spPr>
            <a:xfrm rot="-5400000">
              <a:off x="5644282" y="4778373"/>
              <a:ext cx="212798" cy="200130"/>
            </a:xfrm>
            <a:custGeom>
              <a:avLst/>
              <a:gdLst/>
              <a:ahLst/>
              <a:cxnLst/>
              <a:rect l="l" t="t" r="r" b="b"/>
              <a:pathLst>
                <a:path w="1579" h="1485" extrusionOk="0">
                  <a:moveTo>
                    <a:pt x="789" y="1"/>
                  </a:moveTo>
                  <a:cubicBezTo>
                    <a:pt x="733" y="131"/>
                    <a:pt x="672" y="291"/>
                    <a:pt x="610" y="469"/>
                  </a:cubicBezTo>
                  <a:cubicBezTo>
                    <a:pt x="591" y="527"/>
                    <a:pt x="536" y="565"/>
                    <a:pt x="476" y="568"/>
                  </a:cubicBezTo>
                  <a:cubicBezTo>
                    <a:pt x="296" y="571"/>
                    <a:pt x="134" y="578"/>
                    <a:pt x="1" y="588"/>
                  </a:cubicBezTo>
                  <a:cubicBezTo>
                    <a:pt x="110" y="690"/>
                    <a:pt x="238" y="799"/>
                    <a:pt x="375" y="903"/>
                  </a:cubicBezTo>
                  <a:cubicBezTo>
                    <a:pt x="423" y="939"/>
                    <a:pt x="442" y="1001"/>
                    <a:pt x="426" y="1058"/>
                  </a:cubicBezTo>
                  <a:cubicBezTo>
                    <a:pt x="385" y="1204"/>
                    <a:pt x="348" y="1348"/>
                    <a:pt x="317" y="1485"/>
                  </a:cubicBezTo>
                  <a:cubicBezTo>
                    <a:pt x="436" y="1418"/>
                    <a:pt x="566" y="1343"/>
                    <a:pt x="710" y="1251"/>
                  </a:cubicBezTo>
                  <a:cubicBezTo>
                    <a:pt x="734" y="1235"/>
                    <a:pt x="762" y="1227"/>
                    <a:pt x="790" y="1227"/>
                  </a:cubicBezTo>
                  <a:cubicBezTo>
                    <a:pt x="817" y="1227"/>
                    <a:pt x="845" y="1235"/>
                    <a:pt x="869" y="1251"/>
                  </a:cubicBezTo>
                  <a:cubicBezTo>
                    <a:pt x="1014" y="1343"/>
                    <a:pt x="1145" y="1419"/>
                    <a:pt x="1262" y="1485"/>
                  </a:cubicBezTo>
                  <a:cubicBezTo>
                    <a:pt x="1231" y="1347"/>
                    <a:pt x="1195" y="1204"/>
                    <a:pt x="1153" y="1058"/>
                  </a:cubicBezTo>
                  <a:cubicBezTo>
                    <a:pt x="1137" y="1001"/>
                    <a:pt x="1158" y="939"/>
                    <a:pt x="1204" y="903"/>
                  </a:cubicBezTo>
                  <a:cubicBezTo>
                    <a:pt x="1341" y="797"/>
                    <a:pt x="1469" y="690"/>
                    <a:pt x="1578" y="588"/>
                  </a:cubicBezTo>
                  <a:cubicBezTo>
                    <a:pt x="1445" y="578"/>
                    <a:pt x="1283" y="571"/>
                    <a:pt x="1104" y="568"/>
                  </a:cubicBezTo>
                  <a:cubicBezTo>
                    <a:pt x="1043" y="565"/>
                    <a:pt x="988" y="527"/>
                    <a:pt x="969" y="469"/>
                  </a:cubicBezTo>
                  <a:lnTo>
                    <a:pt x="967" y="469"/>
                  </a:lnTo>
                  <a:cubicBezTo>
                    <a:pt x="906" y="291"/>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17"/>
            <p:cNvSpPr/>
            <p:nvPr/>
          </p:nvSpPr>
          <p:spPr>
            <a:xfrm rot="-5400000">
              <a:off x="5606749" y="4746770"/>
              <a:ext cx="284090" cy="263470"/>
            </a:xfrm>
            <a:custGeom>
              <a:avLst/>
              <a:gdLst/>
              <a:ahLst/>
              <a:cxnLst/>
              <a:rect l="l" t="t" r="r" b="b"/>
              <a:pathLst>
                <a:path w="2108" h="1955" extrusionOk="0">
                  <a:moveTo>
                    <a:pt x="1054" y="250"/>
                  </a:moveTo>
                  <a:cubicBezTo>
                    <a:pt x="1110" y="379"/>
                    <a:pt x="1171" y="540"/>
                    <a:pt x="1232" y="718"/>
                  </a:cubicBezTo>
                  <a:cubicBezTo>
                    <a:pt x="1252" y="775"/>
                    <a:pt x="1307" y="814"/>
                    <a:pt x="1368" y="817"/>
                  </a:cubicBezTo>
                  <a:cubicBezTo>
                    <a:pt x="1547" y="820"/>
                    <a:pt x="1709" y="827"/>
                    <a:pt x="1842" y="837"/>
                  </a:cubicBezTo>
                  <a:cubicBezTo>
                    <a:pt x="1734" y="937"/>
                    <a:pt x="1605" y="1046"/>
                    <a:pt x="1469" y="1152"/>
                  </a:cubicBezTo>
                  <a:cubicBezTo>
                    <a:pt x="1421" y="1188"/>
                    <a:pt x="1401" y="1250"/>
                    <a:pt x="1418" y="1307"/>
                  </a:cubicBezTo>
                  <a:cubicBezTo>
                    <a:pt x="1459" y="1452"/>
                    <a:pt x="1496" y="1596"/>
                    <a:pt x="1527" y="1734"/>
                  </a:cubicBezTo>
                  <a:cubicBezTo>
                    <a:pt x="1409" y="1668"/>
                    <a:pt x="1278" y="1592"/>
                    <a:pt x="1134" y="1500"/>
                  </a:cubicBezTo>
                  <a:cubicBezTo>
                    <a:pt x="1110" y="1484"/>
                    <a:pt x="1082" y="1476"/>
                    <a:pt x="1054" y="1476"/>
                  </a:cubicBezTo>
                  <a:cubicBezTo>
                    <a:pt x="1026" y="1476"/>
                    <a:pt x="998" y="1484"/>
                    <a:pt x="974" y="1500"/>
                  </a:cubicBezTo>
                  <a:cubicBezTo>
                    <a:pt x="830" y="1592"/>
                    <a:pt x="701" y="1667"/>
                    <a:pt x="581" y="1734"/>
                  </a:cubicBezTo>
                  <a:cubicBezTo>
                    <a:pt x="612" y="1597"/>
                    <a:pt x="649" y="1453"/>
                    <a:pt x="691" y="1307"/>
                  </a:cubicBezTo>
                  <a:cubicBezTo>
                    <a:pt x="707" y="1250"/>
                    <a:pt x="686" y="1188"/>
                    <a:pt x="639" y="1152"/>
                  </a:cubicBezTo>
                  <a:cubicBezTo>
                    <a:pt x="502" y="1046"/>
                    <a:pt x="373" y="939"/>
                    <a:pt x="264" y="837"/>
                  </a:cubicBezTo>
                  <a:cubicBezTo>
                    <a:pt x="398" y="827"/>
                    <a:pt x="561" y="820"/>
                    <a:pt x="740" y="817"/>
                  </a:cubicBezTo>
                  <a:cubicBezTo>
                    <a:pt x="801" y="814"/>
                    <a:pt x="855" y="775"/>
                    <a:pt x="875" y="718"/>
                  </a:cubicBezTo>
                  <a:cubicBezTo>
                    <a:pt x="937" y="540"/>
                    <a:pt x="998" y="380"/>
                    <a:pt x="1054" y="250"/>
                  </a:cubicBezTo>
                  <a:close/>
                  <a:moveTo>
                    <a:pt x="1055" y="1"/>
                  </a:moveTo>
                  <a:cubicBezTo>
                    <a:pt x="1028" y="1"/>
                    <a:pt x="1001" y="13"/>
                    <a:pt x="988" y="39"/>
                  </a:cubicBezTo>
                  <a:cubicBezTo>
                    <a:pt x="914" y="187"/>
                    <a:pt x="823" y="411"/>
                    <a:pt x="737" y="667"/>
                  </a:cubicBezTo>
                  <a:cubicBezTo>
                    <a:pt x="470" y="672"/>
                    <a:pt x="246" y="685"/>
                    <a:pt x="89" y="702"/>
                  </a:cubicBezTo>
                  <a:cubicBezTo>
                    <a:pt x="28" y="709"/>
                    <a:pt x="0" y="783"/>
                    <a:pt x="43" y="828"/>
                  </a:cubicBezTo>
                  <a:cubicBezTo>
                    <a:pt x="200" y="987"/>
                    <a:pt x="369" y="1133"/>
                    <a:pt x="547" y="1267"/>
                  </a:cubicBezTo>
                  <a:cubicBezTo>
                    <a:pt x="488" y="1474"/>
                    <a:pt x="439" y="1676"/>
                    <a:pt x="400" y="1865"/>
                  </a:cubicBezTo>
                  <a:cubicBezTo>
                    <a:pt x="390" y="1914"/>
                    <a:pt x="429" y="1955"/>
                    <a:pt x="474" y="1955"/>
                  </a:cubicBezTo>
                  <a:cubicBezTo>
                    <a:pt x="486" y="1955"/>
                    <a:pt x="498" y="1952"/>
                    <a:pt x="510" y="1945"/>
                  </a:cubicBezTo>
                  <a:lnTo>
                    <a:pt x="561" y="1917"/>
                  </a:lnTo>
                  <a:cubicBezTo>
                    <a:pt x="697" y="1842"/>
                    <a:pt x="867" y="1748"/>
                    <a:pt x="1053" y="1625"/>
                  </a:cubicBezTo>
                  <a:cubicBezTo>
                    <a:pt x="1241" y="1747"/>
                    <a:pt x="1404" y="1837"/>
                    <a:pt x="1548" y="1917"/>
                  </a:cubicBezTo>
                  <a:lnTo>
                    <a:pt x="1599" y="1945"/>
                  </a:lnTo>
                  <a:cubicBezTo>
                    <a:pt x="1609" y="1951"/>
                    <a:pt x="1622" y="1954"/>
                    <a:pt x="1635" y="1954"/>
                  </a:cubicBezTo>
                  <a:cubicBezTo>
                    <a:pt x="1682" y="1954"/>
                    <a:pt x="1718" y="1911"/>
                    <a:pt x="1708" y="1865"/>
                  </a:cubicBezTo>
                  <a:cubicBezTo>
                    <a:pt x="1670" y="1674"/>
                    <a:pt x="1620" y="1473"/>
                    <a:pt x="1561" y="1270"/>
                  </a:cubicBezTo>
                  <a:cubicBezTo>
                    <a:pt x="1739" y="1136"/>
                    <a:pt x="1907" y="987"/>
                    <a:pt x="2065" y="828"/>
                  </a:cubicBezTo>
                  <a:cubicBezTo>
                    <a:pt x="2108" y="783"/>
                    <a:pt x="2081" y="709"/>
                    <a:pt x="2020" y="702"/>
                  </a:cubicBezTo>
                  <a:cubicBezTo>
                    <a:pt x="1863" y="685"/>
                    <a:pt x="1639" y="673"/>
                    <a:pt x="1374" y="667"/>
                  </a:cubicBezTo>
                  <a:cubicBezTo>
                    <a:pt x="1285" y="409"/>
                    <a:pt x="1195" y="185"/>
                    <a:pt x="1121" y="39"/>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17"/>
            <p:cNvSpPr/>
            <p:nvPr/>
          </p:nvSpPr>
          <p:spPr>
            <a:xfrm rot="-5400000">
              <a:off x="5980530" y="4778373"/>
              <a:ext cx="212798" cy="200130"/>
            </a:xfrm>
            <a:custGeom>
              <a:avLst/>
              <a:gdLst/>
              <a:ahLst/>
              <a:cxnLst/>
              <a:rect l="l" t="t" r="r" b="b"/>
              <a:pathLst>
                <a:path w="1579" h="1485" extrusionOk="0">
                  <a:moveTo>
                    <a:pt x="789" y="1"/>
                  </a:moveTo>
                  <a:cubicBezTo>
                    <a:pt x="733" y="129"/>
                    <a:pt x="672" y="291"/>
                    <a:pt x="610" y="469"/>
                  </a:cubicBezTo>
                  <a:cubicBezTo>
                    <a:pt x="591" y="526"/>
                    <a:pt x="536" y="565"/>
                    <a:pt x="476" y="568"/>
                  </a:cubicBezTo>
                  <a:cubicBezTo>
                    <a:pt x="296" y="571"/>
                    <a:pt x="134" y="578"/>
                    <a:pt x="1" y="587"/>
                  </a:cubicBezTo>
                  <a:cubicBezTo>
                    <a:pt x="110" y="688"/>
                    <a:pt x="238" y="798"/>
                    <a:pt x="375" y="903"/>
                  </a:cubicBezTo>
                  <a:cubicBezTo>
                    <a:pt x="423" y="939"/>
                    <a:pt x="442" y="1000"/>
                    <a:pt x="426" y="1058"/>
                  </a:cubicBezTo>
                  <a:cubicBezTo>
                    <a:pt x="385" y="1204"/>
                    <a:pt x="348" y="1348"/>
                    <a:pt x="317" y="1485"/>
                  </a:cubicBezTo>
                  <a:cubicBezTo>
                    <a:pt x="435" y="1419"/>
                    <a:pt x="565" y="1344"/>
                    <a:pt x="710" y="1250"/>
                  </a:cubicBezTo>
                  <a:cubicBezTo>
                    <a:pt x="734" y="1235"/>
                    <a:pt x="762" y="1227"/>
                    <a:pt x="790" y="1227"/>
                  </a:cubicBezTo>
                  <a:cubicBezTo>
                    <a:pt x="817" y="1227"/>
                    <a:pt x="845" y="1235"/>
                    <a:pt x="869" y="1250"/>
                  </a:cubicBezTo>
                  <a:cubicBezTo>
                    <a:pt x="1014" y="1343"/>
                    <a:pt x="1145" y="1419"/>
                    <a:pt x="1262" y="1485"/>
                  </a:cubicBezTo>
                  <a:cubicBezTo>
                    <a:pt x="1231" y="1347"/>
                    <a:pt x="1195" y="1204"/>
                    <a:pt x="1153" y="1058"/>
                  </a:cubicBezTo>
                  <a:cubicBezTo>
                    <a:pt x="1137" y="1000"/>
                    <a:pt x="1158" y="939"/>
                    <a:pt x="1204" y="903"/>
                  </a:cubicBezTo>
                  <a:cubicBezTo>
                    <a:pt x="1341" y="797"/>
                    <a:pt x="1469" y="689"/>
                    <a:pt x="1578" y="587"/>
                  </a:cubicBezTo>
                  <a:cubicBezTo>
                    <a:pt x="1446" y="578"/>
                    <a:pt x="1283" y="571"/>
                    <a:pt x="1104" y="566"/>
                  </a:cubicBezTo>
                  <a:cubicBezTo>
                    <a:pt x="1043" y="565"/>
                    <a:pt x="988" y="526"/>
                    <a:pt x="969" y="469"/>
                  </a:cubicBezTo>
                  <a:lnTo>
                    <a:pt x="967" y="469"/>
                  </a:lnTo>
                  <a:cubicBezTo>
                    <a:pt x="906" y="291"/>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17"/>
            <p:cNvSpPr/>
            <p:nvPr/>
          </p:nvSpPr>
          <p:spPr>
            <a:xfrm rot="-5400000">
              <a:off x="5942727" y="4746500"/>
              <a:ext cx="284090" cy="264010"/>
            </a:xfrm>
            <a:custGeom>
              <a:avLst/>
              <a:gdLst/>
              <a:ahLst/>
              <a:cxnLst/>
              <a:rect l="l" t="t" r="r" b="b"/>
              <a:pathLst>
                <a:path w="2108" h="1959" extrusionOk="0">
                  <a:moveTo>
                    <a:pt x="1054" y="254"/>
                  </a:moveTo>
                  <a:cubicBezTo>
                    <a:pt x="1110" y="382"/>
                    <a:pt x="1171" y="544"/>
                    <a:pt x="1232" y="721"/>
                  </a:cubicBezTo>
                  <a:cubicBezTo>
                    <a:pt x="1252" y="779"/>
                    <a:pt x="1307" y="818"/>
                    <a:pt x="1368" y="819"/>
                  </a:cubicBezTo>
                  <a:cubicBezTo>
                    <a:pt x="1547" y="824"/>
                    <a:pt x="1710" y="831"/>
                    <a:pt x="1842" y="840"/>
                  </a:cubicBezTo>
                  <a:cubicBezTo>
                    <a:pt x="1733" y="941"/>
                    <a:pt x="1605" y="1050"/>
                    <a:pt x="1469" y="1156"/>
                  </a:cubicBezTo>
                  <a:cubicBezTo>
                    <a:pt x="1421" y="1192"/>
                    <a:pt x="1401" y="1253"/>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6"/>
                    <a:pt x="699" y="1672"/>
                    <a:pt x="581" y="1738"/>
                  </a:cubicBezTo>
                  <a:cubicBezTo>
                    <a:pt x="612" y="1601"/>
                    <a:pt x="649" y="1457"/>
                    <a:pt x="691" y="1311"/>
                  </a:cubicBezTo>
                  <a:cubicBezTo>
                    <a:pt x="707" y="1253"/>
                    <a:pt x="686" y="1192"/>
                    <a:pt x="639" y="1156"/>
                  </a:cubicBezTo>
                  <a:cubicBezTo>
                    <a:pt x="502" y="1050"/>
                    <a:pt x="373" y="942"/>
                    <a:pt x="264" y="840"/>
                  </a:cubicBezTo>
                  <a:cubicBezTo>
                    <a:pt x="398" y="831"/>
                    <a:pt x="561" y="824"/>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8"/>
                    <a:pt x="89" y="706"/>
                  </a:cubicBezTo>
                  <a:cubicBezTo>
                    <a:pt x="28" y="712"/>
                    <a:pt x="0" y="787"/>
                    <a:pt x="43" y="831"/>
                  </a:cubicBezTo>
                  <a:cubicBezTo>
                    <a:pt x="200" y="990"/>
                    <a:pt x="369" y="1137"/>
                    <a:pt x="547" y="1270"/>
                  </a:cubicBezTo>
                  <a:cubicBezTo>
                    <a:pt x="488" y="1478"/>
                    <a:pt x="439" y="1680"/>
                    <a:pt x="400" y="1869"/>
                  </a:cubicBezTo>
                  <a:cubicBezTo>
                    <a:pt x="390" y="1918"/>
                    <a:pt x="429" y="1958"/>
                    <a:pt x="474" y="1958"/>
                  </a:cubicBezTo>
                  <a:cubicBezTo>
                    <a:pt x="486" y="1958"/>
                    <a:pt x="498"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8" y="1918"/>
                    <a:pt x="1708" y="1869"/>
                  </a:cubicBezTo>
                  <a:cubicBezTo>
                    <a:pt x="1670" y="1677"/>
                    <a:pt x="1620" y="1477"/>
                    <a:pt x="1561" y="1274"/>
                  </a:cubicBezTo>
                  <a:cubicBezTo>
                    <a:pt x="1739" y="1138"/>
                    <a:pt x="1907" y="991"/>
                    <a:pt x="2065" y="831"/>
                  </a:cubicBezTo>
                  <a:cubicBezTo>
                    <a:pt x="2108" y="787"/>
                    <a:pt x="2081" y="712"/>
                    <a:pt x="2020" y="706"/>
                  </a:cubicBezTo>
                  <a:cubicBezTo>
                    <a:pt x="1864" y="688"/>
                    <a:pt x="1641" y="677"/>
                    <a:pt x="1374" y="671"/>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5" name="Google Shape;2455;p17"/>
          <p:cNvSpPr txBox="1">
            <a:spLocks noGrp="1"/>
          </p:cNvSpPr>
          <p:nvPr>
            <p:ph type="title" hasCustomPrompt="1"/>
          </p:nvPr>
        </p:nvSpPr>
        <p:spPr>
          <a:xfrm>
            <a:off x="3819125" y="630225"/>
            <a:ext cx="4304400" cy="8283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6200"/>
              <a:buNone/>
              <a:defRPr sz="5000">
                <a:solidFill>
                  <a:schemeClr val="accent4"/>
                </a:solidFill>
              </a:defRPr>
            </a:lvl1pPr>
            <a:lvl2pPr lvl="1" algn="ctr" rtl="0">
              <a:spcBef>
                <a:spcPts val="0"/>
              </a:spcBef>
              <a:spcAft>
                <a:spcPts val="0"/>
              </a:spcAft>
              <a:buClr>
                <a:schemeClr val="accent6"/>
              </a:buClr>
              <a:buSzPts val="6200"/>
              <a:buNone/>
              <a:defRPr sz="6200">
                <a:solidFill>
                  <a:schemeClr val="accent6"/>
                </a:solidFill>
              </a:defRPr>
            </a:lvl2pPr>
            <a:lvl3pPr lvl="2" algn="ctr" rtl="0">
              <a:spcBef>
                <a:spcPts val="0"/>
              </a:spcBef>
              <a:spcAft>
                <a:spcPts val="0"/>
              </a:spcAft>
              <a:buClr>
                <a:schemeClr val="accent6"/>
              </a:buClr>
              <a:buSzPts val="6200"/>
              <a:buNone/>
              <a:defRPr sz="6200">
                <a:solidFill>
                  <a:schemeClr val="accent6"/>
                </a:solidFill>
              </a:defRPr>
            </a:lvl3pPr>
            <a:lvl4pPr lvl="3" algn="ctr" rtl="0">
              <a:spcBef>
                <a:spcPts val="0"/>
              </a:spcBef>
              <a:spcAft>
                <a:spcPts val="0"/>
              </a:spcAft>
              <a:buClr>
                <a:schemeClr val="accent6"/>
              </a:buClr>
              <a:buSzPts val="6200"/>
              <a:buNone/>
              <a:defRPr sz="6200">
                <a:solidFill>
                  <a:schemeClr val="accent6"/>
                </a:solidFill>
              </a:defRPr>
            </a:lvl4pPr>
            <a:lvl5pPr lvl="4" algn="ctr" rtl="0">
              <a:spcBef>
                <a:spcPts val="0"/>
              </a:spcBef>
              <a:spcAft>
                <a:spcPts val="0"/>
              </a:spcAft>
              <a:buClr>
                <a:schemeClr val="accent6"/>
              </a:buClr>
              <a:buSzPts val="6200"/>
              <a:buNone/>
              <a:defRPr sz="6200">
                <a:solidFill>
                  <a:schemeClr val="accent6"/>
                </a:solidFill>
              </a:defRPr>
            </a:lvl5pPr>
            <a:lvl6pPr lvl="5" algn="ctr" rtl="0">
              <a:spcBef>
                <a:spcPts val="0"/>
              </a:spcBef>
              <a:spcAft>
                <a:spcPts val="0"/>
              </a:spcAft>
              <a:buClr>
                <a:schemeClr val="accent6"/>
              </a:buClr>
              <a:buSzPts val="6200"/>
              <a:buNone/>
              <a:defRPr sz="6200">
                <a:solidFill>
                  <a:schemeClr val="accent6"/>
                </a:solidFill>
              </a:defRPr>
            </a:lvl6pPr>
            <a:lvl7pPr lvl="6" algn="ctr" rtl="0">
              <a:spcBef>
                <a:spcPts val="0"/>
              </a:spcBef>
              <a:spcAft>
                <a:spcPts val="0"/>
              </a:spcAft>
              <a:buClr>
                <a:schemeClr val="accent6"/>
              </a:buClr>
              <a:buSzPts val="6200"/>
              <a:buNone/>
              <a:defRPr sz="6200">
                <a:solidFill>
                  <a:schemeClr val="accent6"/>
                </a:solidFill>
              </a:defRPr>
            </a:lvl7pPr>
            <a:lvl8pPr lvl="7" algn="ctr" rtl="0">
              <a:spcBef>
                <a:spcPts val="0"/>
              </a:spcBef>
              <a:spcAft>
                <a:spcPts val="0"/>
              </a:spcAft>
              <a:buClr>
                <a:schemeClr val="accent6"/>
              </a:buClr>
              <a:buSzPts val="6200"/>
              <a:buNone/>
              <a:defRPr sz="6200">
                <a:solidFill>
                  <a:schemeClr val="accent6"/>
                </a:solidFill>
              </a:defRPr>
            </a:lvl8pPr>
            <a:lvl9pPr lvl="8" algn="ctr" rtl="0">
              <a:spcBef>
                <a:spcPts val="0"/>
              </a:spcBef>
              <a:spcAft>
                <a:spcPts val="0"/>
              </a:spcAft>
              <a:buClr>
                <a:schemeClr val="accent6"/>
              </a:buClr>
              <a:buSzPts val="6200"/>
              <a:buNone/>
              <a:defRPr sz="6200">
                <a:solidFill>
                  <a:schemeClr val="accent6"/>
                </a:solidFill>
              </a:defRPr>
            </a:lvl9pPr>
          </a:lstStyle>
          <a:p>
            <a:r>
              <a:t>xx%</a:t>
            </a:r>
          </a:p>
        </p:txBody>
      </p:sp>
      <p:sp>
        <p:nvSpPr>
          <p:cNvPr id="2456" name="Google Shape;2456;p17"/>
          <p:cNvSpPr txBox="1">
            <a:spLocks noGrp="1"/>
          </p:cNvSpPr>
          <p:nvPr>
            <p:ph type="subTitle" idx="1"/>
          </p:nvPr>
        </p:nvSpPr>
        <p:spPr>
          <a:xfrm>
            <a:off x="3819000" y="1321950"/>
            <a:ext cx="4304400" cy="445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57" name="Google Shape;2457;p17"/>
          <p:cNvSpPr txBox="1">
            <a:spLocks noGrp="1"/>
          </p:cNvSpPr>
          <p:nvPr>
            <p:ph type="title" idx="2" hasCustomPrompt="1"/>
          </p:nvPr>
        </p:nvSpPr>
        <p:spPr>
          <a:xfrm>
            <a:off x="3819125" y="1933967"/>
            <a:ext cx="4304400" cy="8283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6200"/>
              <a:buNone/>
              <a:defRPr sz="5000">
                <a:solidFill>
                  <a:schemeClr val="accent4"/>
                </a:solidFill>
              </a:defRPr>
            </a:lvl1pPr>
            <a:lvl2pPr lvl="1" algn="ctr" rtl="0">
              <a:spcBef>
                <a:spcPts val="0"/>
              </a:spcBef>
              <a:spcAft>
                <a:spcPts val="0"/>
              </a:spcAft>
              <a:buClr>
                <a:schemeClr val="accent6"/>
              </a:buClr>
              <a:buSzPts val="6200"/>
              <a:buNone/>
              <a:defRPr sz="6200">
                <a:solidFill>
                  <a:schemeClr val="accent6"/>
                </a:solidFill>
              </a:defRPr>
            </a:lvl2pPr>
            <a:lvl3pPr lvl="2" algn="ctr" rtl="0">
              <a:spcBef>
                <a:spcPts val="0"/>
              </a:spcBef>
              <a:spcAft>
                <a:spcPts val="0"/>
              </a:spcAft>
              <a:buClr>
                <a:schemeClr val="accent6"/>
              </a:buClr>
              <a:buSzPts val="6200"/>
              <a:buNone/>
              <a:defRPr sz="6200">
                <a:solidFill>
                  <a:schemeClr val="accent6"/>
                </a:solidFill>
              </a:defRPr>
            </a:lvl3pPr>
            <a:lvl4pPr lvl="3" algn="ctr" rtl="0">
              <a:spcBef>
                <a:spcPts val="0"/>
              </a:spcBef>
              <a:spcAft>
                <a:spcPts val="0"/>
              </a:spcAft>
              <a:buClr>
                <a:schemeClr val="accent6"/>
              </a:buClr>
              <a:buSzPts val="6200"/>
              <a:buNone/>
              <a:defRPr sz="6200">
                <a:solidFill>
                  <a:schemeClr val="accent6"/>
                </a:solidFill>
              </a:defRPr>
            </a:lvl4pPr>
            <a:lvl5pPr lvl="4" algn="ctr" rtl="0">
              <a:spcBef>
                <a:spcPts val="0"/>
              </a:spcBef>
              <a:spcAft>
                <a:spcPts val="0"/>
              </a:spcAft>
              <a:buClr>
                <a:schemeClr val="accent6"/>
              </a:buClr>
              <a:buSzPts val="6200"/>
              <a:buNone/>
              <a:defRPr sz="6200">
                <a:solidFill>
                  <a:schemeClr val="accent6"/>
                </a:solidFill>
              </a:defRPr>
            </a:lvl5pPr>
            <a:lvl6pPr lvl="5" algn="ctr" rtl="0">
              <a:spcBef>
                <a:spcPts val="0"/>
              </a:spcBef>
              <a:spcAft>
                <a:spcPts val="0"/>
              </a:spcAft>
              <a:buClr>
                <a:schemeClr val="accent6"/>
              </a:buClr>
              <a:buSzPts val="6200"/>
              <a:buNone/>
              <a:defRPr sz="6200">
                <a:solidFill>
                  <a:schemeClr val="accent6"/>
                </a:solidFill>
              </a:defRPr>
            </a:lvl6pPr>
            <a:lvl7pPr lvl="6" algn="ctr" rtl="0">
              <a:spcBef>
                <a:spcPts val="0"/>
              </a:spcBef>
              <a:spcAft>
                <a:spcPts val="0"/>
              </a:spcAft>
              <a:buClr>
                <a:schemeClr val="accent6"/>
              </a:buClr>
              <a:buSzPts val="6200"/>
              <a:buNone/>
              <a:defRPr sz="6200">
                <a:solidFill>
                  <a:schemeClr val="accent6"/>
                </a:solidFill>
              </a:defRPr>
            </a:lvl7pPr>
            <a:lvl8pPr lvl="7" algn="ctr" rtl="0">
              <a:spcBef>
                <a:spcPts val="0"/>
              </a:spcBef>
              <a:spcAft>
                <a:spcPts val="0"/>
              </a:spcAft>
              <a:buClr>
                <a:schemeClr val="accent6"/>
              </a:buClr>
              <a:buSzPts val="6200"/>
              <a:buNone/>
              <a:defRPr sz="6200">
                <a:solidFill>
                  <a:schemeClr val="accent6"/>
                </a:solidFill>
              </a:defRPr>
            </a:lvl8pPr>
            <a:lvl9pPr lvl="8" algn="ctr" rtl="0">
              <a:spcBef>
                <a:spcPts val="0"/>
              </a:spcBef>
              <a:spcAft>
                <a:spcPts val="0"/>
              </a:spcAft>
              <a:buClr>
                <a:schemeClr val="accent6"/>
              </a:buClr>
              <a:buSzPts val="6200"/>
              <a:buNone/>
              <a:defRPr sz="6200">
                <a:solidFill>
                  <a:schemeClr val="accent6"/>
                </a:solidFill>
              </a:defRPr>
            </a:lvl9pPr>
          </a:lstStyle>
          <a:p>
            <a:r>
              <a:t>xx%</a:t>
            </a:r>
          </a:p>
        </p:txBody>
      </p:sp>
      <p:sp>
        <p:nvSpPr>
          <p:cNvPr id="2458" name="Google Shape;2458;p17"/>
          <p:cNvSpPr txBox="1">
            <a:spLocks noGrp="1"/>
          </p:cNvSpPr>
          <p:nvPr>
            <p:ph type="subTitle" idx="3"/>
          </p:nvPr>
        </p:nvSpPr>
        <p:spPr>
          <a:xfrm>
            <a:off x="3819000" y="2625694"/>
            <a:ext cx="4304400" cy="445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59" name="Google Shape;2459;p17"/>
          <p:cNvSpPr txBox="1">
            <a:spLocks noGrp="1"/>
          </p:cNvSpPr>
          <p:nvPr>
            <p:ph type="title" idx="4" hasCustomPrompt="1"/>
          </p:nvPr>
        </p:nvSpPr>
        <p:spPr>
          <a:xfrm>
            <a:off x="3819125" y="3237722"/>
            <a:ext cx="4304400" cy="8283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6200"/>
              <a:buNone/>
              <a:defRPr sz="5000">
                <a:solidFill>
                  <a:schemeClr val="accent4"/>
                </a:solidFill>
              </a:defRPr>
            </a:lvl1pPr>
            <a:lvl2pPr lvl="1" algn="ctr" rtl="0">
              <a:spcBef>
                <a:spcPts val="0"/>
              </a:spcBef>
              <a:spcAft>
                <a:spcPts val="0"/>
              </a:spcAft>
              <a:buClr>
                <a:schemeClr val="accent6"/>
              </a:buClr>
              <a:buSzPts val="6200"/>
              <a:buNone/>
              <a:defRPr sz="6200">
                <a:solidFill>
                  <a:schemeClr val="accent6"/>
                </a:solidFill>
              </a:defRPr>
            </a:lvl2pPr>
            <a:lvl3pPr lvl="2" algn="ctr" rtl="0">
              <a:spcBef>
                <a:spcPts val="0"/>
              </a:spcBef>
              <a:spcAft>
                <a:spcPts val="0"/>
              </a:spcAft>
              <a:buClr>
                <a:schemeClr val="accent6"/>
              </a:buClr>
              <a:buSzPts val="6200"/>
              <a:buNone/>
              <a:defRPr sz="6200">
                <a:solidFill>
                  <a:schemeClr val="accent6"/>
                </a:solidFill>
              </a:defRPr>
            </a:lvl3pPr>
            <a:lvl4pPr lvl="3" algn="ctr" rtl="0">
              <a:spcBef>
                <a:spcPts val="0"/>
              </a:spcBef>
              <a:spcAft>
                <a:spcPts val="0"/>
              </a:spcAft>
              <a:buClr>
                <a:schemeClr val="accent6"/>
              </a:buClr>
              <a:buSzPts val="6200"/>
              <a:buNone/>
              <a:defRPr sz="6200">
                <a:solidFill>
                  <a:schemeClr val="accent6"/>
                </a:solidFill>
              </a:defRPr>
            </a:lvl4pPr>
            <a:lvl5pPr lvl="4" algn="ctr" rtl="0">
              <a:spcBef>
                <a:spcPts val="0"/>
              </a:spcBef>
              <a:spcAft>
                <a:spcPts val="0"/>
              </a:spcAft>
              <a:buClr>
                <a:schemeClr val="accent6"/>
              </a:buClr>
              <a:buSzPts val="6200"/>
              <a:buNone/>
              <a:defRPr sz="6200">
                <a:solidFill>
                  <a:schemeClr val="accent6"/>
                </a:solidFill>
              </a:defRPr>
            </a:lvl5pPr>
            <a:lvl6pPr lvl="5" algn="ctr" rtl="0">
              <a:spcBef>
                <a:spcPts val="0"/>
              </a:spcBef>
              <a:spcAft>
                <a:spcPts val="0"/>
              </a:spcAft>
              <a:buClr>
                <a:schemeClr val="accent6"/>
              </a:buClr>
              <a:buSzPts val="6200"/>
              <a:buNone/>
              <a:defRPr sz="6200">
                <a:solidFill>
                  <a:schemeClr val="accent6"/>
                </a:solidFill>
              </a:defRPr>
            </a:lvl6pPr>
            <a:lvl7pPr lvl="6" algn="ctr" rtl="0">
              <a:spcBef>
                <a:spcPts val="0"/>
              </a:spcBef>
              <a:spcAft>
                <a:spcPts val="0"/>
              </a:spcAft>
              <a:buClr>
                <a:schemeClr val="accent6"/>
              </a:buClr>
              <a:buSzPts val="6200"/>
              <a:buNone/>
              <a:defRPr sz="6200">
                <a:solidFill>
                  <a:schemeClr val="accent6"/>
                </a:solidFill>
              </a:defRPr>
            </a:lvl7pPr>
            <a:lvl8pPr lvl="7" algn="ctr" rtl="0">
              <a:spcBef>
                <a:spcPts val="0"/>
              </a:spcBef>
              <a:spcAft>
                <a:spcPts val="0"/>
              </a:spcAft>
              <a:buClr>
                <a:schemeClr val="accent6"/>
              </a:buClr>
              <a:buSzPts val="6200"/>
              <a:buNone/>
              <a:defRPr sz="6200">
                <a:solidFill>
                  <a:schemeClr val="accent6"/>
                </a:solidFill>
              </a:defRPr>
            </a:lvl8pPr>
            <a:lvl9pPr lvl="8" algn="ctr" rtl="0">
              <a:spcBef>
                <a:spcPts val="0"/>
              </a:spcBef>
              <a:spcAft>
                <a:spcPts val="0"/>
              </a:spcAft>
              <a:buClr>
                <a:schemeClr val="accent6"/>
              </a:buClr>
              <a:buSzPts val="6200"/>
              <a:buNone/>
              <a:defRPr sz="6200">
                <a:solidFill>
                  <a:schemeClr val="accent6"/>
                </a:solidFill>
              </a:defRPr>
            </a:lvl9pPr>
          </a:lstStyle>
          <a:p>
            <a:r>
              <a:t>xx%</a:t>
            </a:r>
          </a:p>
        </p:txBody>
      </p:sp>
      <p:sp>
        <p:nvSpPr>
          <p:cNvPr id="2460" name="Google Shape;2460;p17"/>
          <p:cNvSpPr txBox="1">
            <a:spLocks noGrp="1"/>
          </p:cNvSpPr>
          <p:nvPr>
            <p:ph type="subTitle" idx="5"/>
          </p:nvPr>
        </p:nvSpPr>
        <p:spPr>
          <a:xfrm>
            <a:off x="3819000" y="3929450"/>
            <a:ext cx="4304400" cy="445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2461"/>
        <p:cNvGrpSpPr/>
        <p:nvPr/>
      </p:nvGrpSpPr>
      <p:grpSpPr>
        <a:xfrm>
          <a:off x="0" y="0"/>
          <a:ext cx="0" cy="0"/>
          <a:chOff x="0" y="0"/>
          <a:chExt cx="0" cy="0"/>
        </a:xfrm>
      </p:grpSpPr>
      <p:grpSp>
        <p:nvGrpSpPr>
          <p:cNvPr id="2462" name="Google Shape;2462;p18"/>
          <p:cNvGrpSpPr/>
          <p:nvPr/>
        </p:nvGrpSpPr>
        <p:grpSpPr>
          <a:xfrm>
            <a:off x="0" y="150"/>
            <a:ext cx="9144300" cy="5143500"/>
            <a:chOff x="0" y="150"/>
            <a:chExt cx="9144300" cy="5143500"/>
          </a:xfrm>
        </p:grpSpPr>
        <p:sp>
          <p:nvSpPr>
            <p:cNvPr id="2463" name="Google Shape;2463;p18"/>
            <p:cNvSpPr/>
            <p:nvPr/>
          </p:nvSpPr>
          <p:spPr>
            <a:xfrm>
              <a:off x="453672" y="1085"/>
              <a:ext cx="436299" cy="414899"/>
            </a:xfrm>
            <a:custGeom>
              <a:avLst/>
              <a:gdLst/>
              <a:ahLst/>
              <a:cxnLst/>
              <a:rect l="l" t="t" r="r" b="b"/>
              <a:pathLst>
                <a:path w="3712" h="3530" extrusionOk="0">
                  <a:moveTo>
                    <a:pt x="1856" y="1"/>
                  </a:moveTo>
                  <a:lnTo>
                    <a:pt x="1321" y="1215"/>
                  </a:lnTo>
                  <a:lnTo>
                    <a:pt x="0" y="1349"/>
                  </a:lnTo>
                  <a:lnTo>
                    <a:pt x="990" y="2232"/>
                  </a:lnTo>
                  <a:lnTo>
                    <a:pt x="709" y="3529"/>
                  </a:lnTo>
                  <a:lnTo>
                    <a:pt x="1856" y="2862"/>
                  </a:lnTo>
                  <a:lnTo>
                    <a:pt x="3003" y="3529"/>
                  </a:lnTo>
                  <a:lnTo>
                    <a:pt x="2721" y="2232"/>
                  </a:lnTo>
                  <a:lnTo>
                    <a:pt x="3711"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18"/>
            <p:cNvSpPr/>
            <p:nvPr/>
          </p:nvSpPr>
          <p:spPr>
            <a:xfrm>
              <a:off x="1127036" y="1085"/>
              <a:ext cx="436299" cy="414899"/>
            </a:xfrm>
            <a:custGeom>
              <a:avLst/>
              <a:gdLst/>
              <a:ahLst/>
              <a:cxnLst/>
              <a:rect l="l" t="t" r="r" b="b"/>
              <a:pathLst>
                <a:path w="3712" h="3530" extrusionOk="0">
                  <a:moveTo>
                    <a:pt x="1857" y="1"/>
                  </a:moveTo>
                  <a:lnTo>
                    <a:pt x="1321" y="1215"/>
                  </a:lnTo>
                  <a:lnTo>
                    <a:pt x="1" y="1349"/>
                  </a:lnTo>
                  <a:lnTo>
                    <a:pt x="991" y="2232"/>
                  </a:lnTo>
                  <a:lnTo>
                    <a:pt x="710" y="3529"/>
                  </a:lnTo>
                  <a:lnTo>
                    <a:pt x="710" y="3529"/>
                  </a:lnTo>
                  <a:lnTo>
                    <a:pt x="1857" y="2862"/>
                  </a:lnTo>
                  <a:lnTo>
                    <a:pt x="3003" y="3529"/>
                  </a:lnTo>
                  <a:lnTo>
                    <a:pt x="2722" y="2232"/>
                  </a:lnTo>
                  <a:lnTo>
                    <a:pt x="3712" y="1349"/>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18"/>
            <p:cNvSpPr/>
            <p:nvPr/>
          </p:nvSpPr>
          <p:spPr>
            <a:xfrm>
              <a:off x="1800635" y="1085"/>
              <a:ext cx="436064" cy="414899"/>
            </a:xfrm>
            <a:custGeom>
              <a:avLst/>
              <a:gdLst/>
              <a:ahLst/>
              <a:cxnLst/>
              <a:rect l="l" t="t" r="r" b="b"/>
              <a:pathLst>
                <a:path w="3710" h="3530" extrusionOk="0">
                  <a:moveTo>
                    <a:pt x="1855" y="1"/>
                  </a:moveTo>
                  <a:lnTo>
                    <a:pt x="1321" y="1215"/>
                  </a:lnTo>
                  <a:lnTo>
                    <a:pt x="0" y="1349"/>
                  </a:lnTo>
                  <a:lnTo>
                    <a:pt x="989" y="2232"/>
                  </a:lnTo>
                  <a:lnTo>
                    <a:pt x="708" y="3529"/>
                  </a:lnTo>
                  <a:lnTo>
                    <a:pt x="708" y="3529"/>
                  </a:lnTo>
                  <a:lnTo>
                    <a:pt x="1855" y="2862"/>
                  </a:lnTo>
                  <a:lnTo>
                    <a:pt x="3002" y="3529"/>
                  </a:lnTo>
                  <a:lnTo>
                    <a:pt x="2720" y="2232"/>
                  </a:lnTo>
                  <a:lnTo>
                    <a:pt x="3710" y="1349"/>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18"/>
            <p:cNvSpPr/>
            <p:nvPr/>
          </p:nvSpPr>
          <p:spPr>
            <a:xfrm>
              <a:off x="116932"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709" y="3530"/>
                  </a:lnTo>
                  <a:lnTo>
                    <a:pt x="1857" y="2861"/>
                  </a:lnTo>
                  <a:lnTo>
                    <a:pt x="3003"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18"/>
            <p:cNvSpPr/>
            <p:nvPr/>
          </p:nvSpPr>
          <p:spPr>
            <a:xfrm>
              <a:off x="790295"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709" y="3530"/>
                  </a:lnTo>
                  <a:lnTo>
                    <a:pt x="1857" y="2861"/>
                  </a:lnTo>
                  <a:lnTo>
                    <a:pt x="3004"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18"/>
            <p:cNvSpPr/>
            <p:nvPr/>
          </p:nvSpPr>
          <p:spPr>
            <a:xfrm>
              <a:off x="1463777" y="522471"/>
              <a:ext cx="436299" cy="415016"/>
            </a:xfrm>
            <a:custGeom>
              <a:avLst/>
              <a:gdLst/>
              <a:ahLst/>
              <a:cxnLst/>
              <a:rect l="l" t="t" r="r" b="b"/>
              <a:pathLst>
                <a:path w="3712" h="3531" extrusionOk="0">
                  <a:moveTo>
                    <a:pt x="1856" y="0"/>
                  </a:moveTo>
                  <a:lnTo>
                    <a:pt x="1322" y="1215"/>
                  </a:lnTo>
                  <a:lnTo>
                    <a:pt x="0" y="1348"/>
                  </a:lnTo>
                  <a:lnTo>
                    <a:pt x="990" y="2233"/>
                  </a:lnTo>
                  <a:lnTo>
                    <a:pt x="710" y="3530"/>
                  </a:lnTo>
                  <a:lnTo>
                    <a:pt x="1856" y="2861"/>
                  </a:lnTo>
                  <a:lnTo>
                    <a:pt x="3003" y="3530"/>
                  </a:lnTo>
                  <a:lnTo>
                    <a:pt x="3003" y="3530"/>
                  </a:lnTo>
                  <a:lnTo>
                    <a:pt x="2721" y="2233"/>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18"/>
            <p:cNvSpPr/>
            <p:nvPr/>
          </p:nvSpPr>
          <p:spPr>
            <a:xfrm>
              <a:off x="2137258"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709" y="3530"/>
                  </a:lnTo>
                  <a:lnTo>
                    <a:pt x="1856" y="2861"/>
                  </a:lnTo>
                  <a:lnTo>
                    <a:pt x="3002" y="3530"/>
                  </a:lnTo>
                  <a:lnTo>
                    <a:pt x="2722" y="2233"/>
                  </a:lnTo>
                  <a:lnTo>
                    <a:pt x="3712" y="1348"/>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18"/>
            <p:cNvSpPr/>
            <p:nvPr/>
          </p:nvSpPr>
          <p:spPr>
            <a:xfrm>
              <a:off x="2810739" y="522471"/>
              <a:ext cx="436182" cy="415016"/>
            </a:xfrm>
            <a:custGeom>
              <a:avLst/>
              <a:gdLst/>
              <a:ahLst/>
              <a:cxnLst/>
              <a:rect l="l" t="t" r="r" b="b"/>
              <a:pathLst>
                <a:path w="3711" h="3531" extrusionOk="0">
                  <a:moveTo>
                    <a:pt x="1855" y="0"/>
                  </a:moveTo>
                  <a:lnTo>
                    <a:pt x="1320" y="1215"/>
                  </a:lnTo>
                  <a:lnTo>
                    <a:pt x="0" y="1348"/>
                  </a:lnTo>
                  <a:lnTo>
                    <a:pt x="990" y="2233"/>
                  </a:lnTo>
                  <a:lnTo>
                    <a:pt x="708" y="3530"/>
                  </a:lnTo>
                  <a:lnTo>
                    <a:pt x="1855" y="2861"/>
                  </a:lnTo>
                  <a:lnTo>
                    <a:pt x="3001"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18"/>
            <p:cNvSpPr/>
            <p:nvPr/>
          </p:nvSpPr>
          <p:spPr>
            <a:xfrm>
              <a:off x="3484102" y="522471"/>
              <a:ext cx="436299" cy="415016"/>
            </a:xfrm>
            <a:custGeom>
              <a:avLst/>
              <a:gdLst/>
              <a:ahLst/>
              <a:cxnLst/>
              <a:rect l="l" t="t" r="r" b="b"/>
              <a:pathLst>
                <a:path w="3712" h="3531" extrusionOk="0">
                  <a:moveTo>
                    <a:pt x="1855" y="0"/>
                  </a:moveTo>
                  <a:lnTo>
                    <a:pt x="1321" y="1215"/>
                  </a:lnTo>
                  <a:lnTo>
                    <a:pt x="0" y="1348"/>
                  </a:lnTo>
                  <a:lnTo>
                    <a:pt x="990" y="2233"/>
                  </a:lnTo>
                  <a:lnTo>
                    <a:pt x="709" y="3530"/>
                  </a:lnTo>
                  <a:lnTo>
                    <a:pt x="1855" y="2861"/>
                  </a:lnTo>
                  <a:lnTo>
                    <a:pt x="3002"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18"/>
            <p:cNvSpPr/>
            <p:nvPr/>
          </p:nvSpPr>
          <p:spPr>
            <a:xfrm>
              <a:off x="4157466"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1857" y="2861"/>
                  </a:lnTo>
                  <a:lnTo>
                    <a:pt x="3003"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18"/>
            <p:cNvSpPr/>
            <p:nvPr/>
          </p:nvSpPr>
          <p:spPr>
            <a:xfrm>
              <a:off x="4830829" y="522471"/>
              <a:ext cx="436299" cy="415016"/>
            </a:xfrm>
            <a:custGeom>
              <a:avLst/>
              <a:gdLst/>
              <a:ahLst/>
              <a:cxnLst/>
              <a:rect l="l" t="t" r="r" b="b"/>
              <a:pathLst>
                <a:path w="3712" h="3531" extrusionOk="0">
                  <a:moveTo>
                    <a:pt x="1857" y="0"/>
                  </a:moveTo>
                  <a:lnTo>
                    <a:pt x="1321" y="1215"/>
                  </a:lnTo>
                  <a:lnTo>
                    <a:pt x="1" y="1348"/>
                  </a:lnTo>
                  <a:lnTo>
                    <a:pt x="991" y="2233"/>
                  </a:lnTo>
                  <a:lnTo>
                    <a:pt x="710" y="3530"/>
                  </a:lnTo>
                  <a:lnTo>
                    <a:pt x="1857" y="2861"/>
                  </a:lnTo>
                  <a:lnTo>
                    <a:pt x="3004"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18"/>
            <p:cNvSpPr/>
            <p:nvPr/>
          </p:nvSpPr>
          <p:spPr>
            <a:xfrm>
              <a:off x="5504310" y="522471"/>
              <a:ext cx="436299" cy="415016"/>
            </a:xfrm>
            <a:custGeom>
              <a:avLst/>
              <a:gdLst/>
              <a:ahLst/>
              <a:cxnLst/>
              <a:rect l="l" t="t" r="r" b="b"/>
              <a:pathLst>
                <a:path w="3712" h="3531" extrusionOk="0">
                  <a:moveTo>
                    <a:pt x="1856" y="0"/>
                  </a:moveTo>
                  <a:lnTo>
                    <a:pt x="1322" y="1215"/>
                  </a:lnTo>
                  <a:lnTo>
                    <a:pt x="0" y="1348"/>
                  </a:lnTo>
                  <a:lnTo>
                    <a:pt x="990" y="2233"/>
                  </a:lnTo>
                  <a:lnTo>
                    <a:pt x="710" y="3530"/>
                  </a:lnTo>
                  <a:lnTo>
                    <a:pt x="1856" y="2861"/>
                  </a:lnTo>
                  <a:lnTo>
                    <a:pt x="3003" y="3530"/>
                  </a:lnTo>
                  <a:lnTo>
                    <a:pt x="2721" y="2233"/>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18"/>
            <p:cNvSpPr/>
            <p:nvPr/>
          </p:nvSpPr>
          <p:spPr>
            <a:xfrm>
              <a:off x="6177791"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1856" y="2861"/>
                  </a:lnTo>
                  <a:lnTo>
                    <a:pt x="3002" y="3530"/>
                  </a:lnTo>
                  <a:lnTo>
                    <a:pt x="2722" y="2233"/>
                  </a:lnTo>
                  <a:lnTo>
                    <a:pt x="3712" y="1348"/>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18"/>
            <p:cNvSpPr/>
            <p:nvPr/>
          </p:nvSpPr>
          <p:spPr>
            <a:xfrm>
              <a:off x="6851155"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1856" y="2861"/>
                  </a:lnTo>
                  <a:lnTo>
                    <a:pt x="3002" y="3530"/>
                  </a:lnTo>
                  <a:lnTo>
                    <a:pt x="2722" y="2233"/>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18"/>
            <p:cNvSpPr/>
            <p:nvPr/>
          </p:nvSpPr>
          <p:spPr>
            <a:xfrm>
              <a:off x="2473998" y="1085"/>
              <a:ext cx="436299" cy="414899"/>
            </a:xfrm>
            <a:custGeom>
              <a:avLst/>
              <a:gdLst/>
              <a:ahLst/>
              <a:cxnLst/>
              <a:rect l="l" t="t" r="r" b="b"/>
              <a:pathLst>
                <a:path w="3712" h="3530" extrusionOk="0">
                  <a:moveTo>
                    <a:pt x="1855" y="1"/>
                  </a:moveTo>
                  <a:lnTo>
                    <a:pt x="1321" y="1215"/>
                  </a:lnTo>
                  <a:lnTo>
                    <a:pt x="0" y="1349"/>
                  </a:lnTo>
                  <a:lnTo>
                    <a:pt x="990" y="2232"/>
                  </a:lnTo>
                  <a:lnTo>
                    <a:pt x="709" y="3529"/>
                  </a:lnTo>
                  <a:lnTo>
                    <a:pt x="1855" y="2862"/>
                  </a:lnTo>
                  <a:lnTo>
                    <a:pt x="3002" y="3529"/>
                  </a:lnTo>
                  <a:lnTo>
                    <a:pt x="2721" y="2232"/>
                  </a:lnTo>
                  <a:lnTo>
                    <a:pt x="3711" y="1349"/>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18"/>
            <p:cNvSpPr/>
            <p:nvPr/>
          </p:nvSpPr>
          <p:spPr>
            <a:xfrm>
              <a:off x="3147362"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2" y="3529"/>
                  </a:lnTo>
                  <a:lnTo>
                    <a:pt x="2722" y="2232"/>
                  </a:lnTo>
                  <a:lnTo>
                    <a:pt x="3712" y="1349"/>
                  </a:lnTo>
                  <a:lnTo>
                    <a:pt x="2391" y="1215"/>
                  </a:lnTo>
                  <a:lnTo>
                    <a:pt x="1856" y="1"/>
                  </a:lnTo>
                  <a:close/>
                  <a:moveTo>
                    <a:pt x="709" y="3529"/>
                  </a:moveTo>
                  <a:lnTo>
                    <a:pt x="709" y="3529"/>
                  </a:lnTo>
                  <a:lnTo>
                    <a:pt x="709"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18"/>
            <p:cNvSpPr/>
            <p:nvPr/>
          </p:nvSpPr>
          <p:spPr>
            <a:xfrm>
              <a:off x="3820725"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4" y="3529"/>
                  </a:lnTo>
                  <a:lnTo>
                    <a:pt x="2722" y="2232"/>
                  </a:lnTo>
                  <a:lnTo>
                    <a:pt x="3712" y="1349"/>
                  </a:lnTo>
                  <a:lnTo>
                    <a:pt x="2391" y="1215"/>
                  </a:lnTo>
                  <a:lnTo>
                    <a:pt x="1856" y="1"/>
                  </a:lnTo>
                  <a:close/>
                  <a:moveTo>
                    <a:pt x="709" y="3529"/>
                  </a:moveTo>
                  <a:lnTo>
                    <a:pt x="709" y="3529"/>
                  </a:lnTo>
                  <a:lnTo>
                    <a:pt x="709" y="3529"/>
                  </a:lnTo>
                  <a:close/>
                  <a:moveTo>
                    <a:pt x="3004" y="3529"/>
                  </a:moveTo>
                  <a:lnTo>
                    <a:pt x="3004" y="3529"/>
                  </a:lnTo>
                  <a:lnTo>
                    <a:pt x="3004"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18"/>
            <p:cNvSpPr/>
            <p:nvPr/>
          </p:nvSpPr>
          <p:spPr>
            <a:xfrm>
              <a:off x="4494206" y="1085"/>
              <a:ext cx="436299" cy="414899"/>
            </a:xfrm>
            <a:custGeom>
              <a:avLst/>
              <a:gdLst/>
              <a:ahLst/>
              <a:cxnLst/>
              <a:rect l="l" t="t" r="r" b="b"/>
              <a:pathLst>
                <a:path w="3712" h="3530" extrusionOk="0">
                  <a:moveTo>
                    <a:pt x="1856" y="1"/>
                  </a:moveTo>
                  <a:lnTo>
                    <a:pt x="1321" y="1215"/>
                  </a:lnTo>
                  <a:lnTo>
                    <a:pt x="0" y="1349"/>
                  </a:lnTo>
                  <a:lnTo>
                    <a:pt x="990" y="2232"/>
                  </a:lnTo>
                  <a:lnTo>
                    <a:pt x="710" y="3529"/>
                  </a:lnTo>
                  <a:lnTo>
                    <a:pt x="1856" y="2862"/>
                  </a:lnTo>
                  <a:lnTo>
                    <a:pt x="3003" y="3529"/>
                  </a:lnTo>
                  <a:lnTo>
                    <a:pt x="2721" y="2232"/>
                  </a:lnTo>
                  <a:lnTo>
                    <a:pt x="3711"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18"/>
            <p:cNvSpPr/>
            <p:nvPr/>
          </p:nvSpPr>
          <p:spPr>
            <a:xfrm>
              <a:off x="5167570" y="1085"/>
              <a:ext cx="436299" cy="414899"/>
            </a:xfrm>
            <a:custGeom>
              <a:avLst/>
              <a:gdLst/>
              <a:ahLst/>
              <a:cxnLst/>
              <a:rect l="l" t="t" r="r" b="b"/>
              <a:pathLst>
                <a:path w="3712" h="3530" extrusionOk="0">
                  <a:moveTo>
                    <a:pt x="1857" y="1"/>
                  </a:moveTo>
                  <a:lnTo>
                    <a:pt x="1321" y="1215"/>
                  </a:lnTo>
                  <a:lnTo>
                    <a:pt x="1" y="1349"/>
                  </a:lnTo>
                  <a:lnTo>
                    <a:pt x="991" y="2232"/>
                  </a:lnTo>
                  <a:lnTo>
                    <a:pt x="710" y="3529"/>
                  </a:lnTo>
                  <a:lnTo>
                    <a:pt x="1857" y="2862"/>
                  </a:lnTo>
                  <a:lnTo>
                    <a:pt x="3003" y="3529"/>
                  </a:lnTo>
                  <a:lnTo>
                    <a:pt x="2721" y="2232"/>
                  </a:lnTo>
                  <a:lnTo>
                    <a:pt x="3712" y="1349"/>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18"/>
            <p:cNvSpPr/>
            <p:nvPr/>
          </p:nvSpPr>
          <p:spPr>
            <a:xfrm>
              <a:off x="5841168" y="1085"/>
              <a:ext cx="436064" cy="414899"/>
            </a:xfrm>
            <a:custGeom>
              <a:avLst/>
              <a:gdLst/>
              <a:ahLst/>
              <a:cxnLst/>
              <a:rect l="l" t="t" r="r" b="b"/>
              <a:pathLst>
                <a:path w="3710" h="3530" extrusionOk="0">
                  <a:moveTo>
                    <a:pt x="1855" y="1"/>
                  </a:moveTo>
                  <a:lnTo>
                    <a:pt x="1320" y="1215"/>
                  </a:lnTo>
                  <a:lnTo>
                    <a:pt x="0" y="1349"/>
                  </a:lnTo>
                  <a:lnTo>
                    <a:pt x="989" y="2232"/>
                  </a:lnTo>
                  <a:lnTo>
                    <a:pt x="708" y="3529"/>
                  </a:lnTo>
                  <a:lnTo>
                    <a:pt x="1855" y="2862"/>
                  </a:lnTo>
                  <a:lnTo>
                    <a:pt x="3001" y="3529"/>
                  </a:lnTo>
                  <a:lnTo>
                    <a:pt x="2721" y="2232"/>
                  </a:lnTo>
                  <a:lnTo>
                    <a:pt x="3710" y="1349"/>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18"/>
            <p:cNvSpPr/>
            <p:nvPr/>
          </p:nvSpPr>
          <p:spPr>
            <a:xfrm>
              <a:off x="6514532" y="1085"/>
              <a:ext cx="436299" cy="414899"/>
            </a:xfrm>
            <a:custGeom>
              <a:avLst/>
              <a:gdLst/>
              <a:ahLst/>
              <a:cxnLst/>
              <a:rect l="l" t="t" r="r" b="b"/>
              <a:pathLst>
                <a:path w="3712" h="3530" extrusionOk="0">
                  <a:moveTo>
                    <a:pt x="1855" y="1"/>
                  </a:moveTo>
                  <a:lnTo>
                    <a:pt x="1321" y="1215"/>
                  </a:lnTo>
                  <a:lnTo>
                    <a:pt x="0" y="1349"/>
                  </a:lnTo>
                  <a:lnTo>
                    <a:pt x="990" y="2232"/>
                  </a:lnTo>
                  <a:lnTo>
                    <a:pt x="709" y="3529"/>
                  </a:lnTo>
                  <a:lnTo>
                    <a:pt x="1855" y="2862"/>
                  </a:lnTo>
                  <a:lnTo>
                    <a:pt x="3002" y="3529"/>
                  </a:lnTo>
                  <a:lnTo>
                    <a:pt x="2721" y="2232"/>
                  </a:lnTo>
                  <a:lnTo>
                    <a:pt x="3711" y="1349"/>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18"/>
            <p:cNvSpPr/>
            <p:nvPr/>
          </p:nvSpPr>
          <p:spPr>
            <a:xfrm>
              <a:off x="219" y="5316"/>
              <a:ext cx="216269" cy="410667"/>
            </a:xfrm>
            <a:custGeom>
              <a:avLst/>
              <a:gdLst/>
              <a:ahLst/>
              <a:cxnLst/>
              <a:rect l="l" t="t" r="r" b="b"/>
              <a:pathLst>
                <a:path w="1840" h="3494" extrusionOk="0">
                  <a:moveTo>
                    <a:pt x="0" y="0"/>
                  </a:moveTo>
                  <a:lnTo>
                    <a:pt x="0" y="2835"/>
                  </a:lnTo>
                  <a:lnTo>
                    <a:pt x="1132" y="3493"/>
                  </a:lnTo>
                  <a:lnTo>
                    <a:pt x="850" y="2196"/>
                  </a:lnTo>
                  <a:lnTo>
                    <a:pt x="1840" y="1313"/>
                  </a:lnTo>
                  <a:lnTo>
                    <a:pt x="520" y="1179"/>
                  </a:lnTo>
                  <a:lnTo>
                    <a:pt x="0"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18"/>
            <p:cNvSpPr/>
            <p:nvPr/>
          </p:nvSpPr>
          <p:spPr>
            <a:xfrm>
              <a:off x="453672" y="1048088"/>
              <a:ext cx="436299" cy="415016"/>
            </a:xfrm>
            <a:custGeom>
              <a:avLst/>
              <a:gdLst/>
              <a:ahLst/>
              <a:cxnLst/>
              <a:rect l="l" t="t" r="r" b="b"/>
              <a:pathLst>
                <a:path w="3712" h="3531" extrusionOk="0">
                  <a:moveTo>
                    <a:pt x="1856" y="1"/>
                  </a:moveTo>
                  <a:lnTo>
                    <a:pt x="1321" y="1216"/>
                  </a:lnTo>
                  <a:lnTo>
                    <a:pt x="0" y="1349"/>
                  </a:lnTo>
                  <a:lnTo>
                    <a:pt x="990" y="2234"/>
                  </a:lnTo>
                  <a:lnTo>
                    <a:pt x="709" y="3531"/>
                  </a:lnTo>
                  <a:lnTo>
                    <a:pt x="709"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18"/>
            <p:cNvSpPr/>
            <p:nvPr/>
          </p:nvSpPr>
          <p:spPr>
            <a:xfrm>
              <a:off x="1127036" y="1048088"/>
              <a:ext cx="436299" cy="415016"/>
            </a:xfrm>
            <a:custGeom>
              <a:avLst/>
              <a:gdLst/>
              <a:ahLst/>
              <a:cxnLst/>
              <a:rect l="l" t="t" r="r" b="b"/>
              <a:pathLst>
                <a:path w="3712" h="3531" extrusionOk="0">
                  <a:moveTo>
                    <a:pt x="1857" y="1"/>
                  </a:moveTo>
                  <a:lnTo>
                    <a:pt x="1321" y="1216"/>
                  </a:lnTo>
                  <a:lnTo>
                    <a:pt x="1" y="1349"/>
                  </a:lnTo>
                  <a:lnTo>
                    <a:pt x="991" y="2234"/>
                  </a:lnTo>
                  <a:lnTo>
                    <a:pt x="710" y="3531"/>
                  </a:lnTo>
                  <a:lnTo>
                    <a:pt x="1857" y="2862"/>
                  </a:lnTo>
                  <a:lnTo>
                    <a:pt x="3003" y="3531"/>
                  </a:lnTo>
                  <a:lnTo>
                    <a:pt x="2722" y="2234"/>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18"/>
            <p:cNvSpPr/>
            <p:nvPr/>
          </p:nvSpPr>
          <p:spPr>
            <a:xfrm>
              <a:off x="1800635" y="1048088"/>
              <a:ext cx="436064" cy="415016"/>
            </a:xfrm>
            <a:custGeom>
              <a:avLst/>
              <a:gdLst/>
              <a:ahLst/>
              <a:cxnLst/>
              <a:rect l="l" t="t" r="r" b="b"/>
              <a:pathLst>
                <a:path w="3710" h="3531" extrusionOk="0">
                  <a:moveTo>
                    <a:pt x="1855" y="1"/>
                  </a:moveTo>
                  <a:lnTo>
                    <a:pt x="1321" y="1216"/>
                  </a:lnTo>
                  <a:lnTo>
                    <a:pt x="0" y="1349"/>
                  </a:lnTo>
                  <a:lnTo>
                    <a:pt x="989" y="2234"/>
                  </a:lnTo>
                  <a:lnTo>
                    <a:pt x="708" y="3531"/>
                  </a:lnTo>
                  <a:lnTo>
                    <a:pt x="1855" y="2862"/>
                  </a:lnTo>
                  <a:lnTo>
                    <a:pt x="3002" y="3531"/>
                  </a:lnTo>
                  <a:lnTo>
                    <a:pt x="2720" y="2234"/>
                  </a:lnTo>
                  <a:lnTo>
                    <a:pt x="3710" y="1349"/>
                  </a:lnTo>
                  <a:lnTo>
                    <a:pt x="2389"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18"/>
            <p:cNvSpPr/>
            <p:nvPr/>
          </p:nvSpPr>
          <p:spPr>
            <a:xfrm>
              <a:off x="116932"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18"/>
            <p:cNvSpPr/>
            <p:nvPr/>
          </p:nvSpPr>
          <p:spPr>
            <a:xfrm>
              <a:off x="790295"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4"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18"/>
            <p:cNvSpPr/>
            <p:nvPr/>
          </p:nvSpPr>
          <p:spPr>
            <a:xfrm>
              <a:off x="1463777" y="1569592"/>
              <a:ext cx="436299" cy="414899"/>
            </a:xfrm>
            <a:custGeom>
              <a:avLst/>
              <a:gdLst/>
              <a:ahLst/>
              <a:cxnLst/>
              <a:rect l="l" t="t" r="r" b="b"/>
              <a:pathLst>
                <a:path w="3712" h="3530" extrusionOk="0">
                  <a:moveTo>
                    <a:pt x="1856" y="0"/>
                  </a:moveTo>
                  <a:lnTo>
                    <a:pt x="1322" y="1215"/>
                  </a:lnTo>
                  <a:lnTo>
                    <a:pt x="0" y="1347"/>
                  </a:lnTo>
                  <a:lnTo>
                    <a:pt x="990" y="2232"/>
                  </a:lnTo>
                  <a:lnTo>
                    <a:pt x="710" y="3529"/>
                  </a:lnTo>
                  <a:lnTo>
                    <a:pt x="1856" y="2860"/>
                  </a:lnTo>
                  <a:lnTo>
                    <a:pt x="3003" y="3529"/>
                  </a:lnTo>
                  <a:lnTo>
                    <a:pt x="3003" y="3529"/>
                  </a:lnTo>
                  <a:lnTo>
                    <a:pt x="2721" y="2232"/>
                  </a:lnTo>
                  <a:lnTo>
                    <a:pt x="3711"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18"/>
            <p:cNvSpPr/>
            <p:nvPr/>
          </p:nvSpPr>
          <p:spPr>
            <a:xfrm>
              <a:off x="2137258"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709" y="3529"/>
                  </a:lnTo>
                  <a:lnTo>
                    <a:pt x="1856" y="2860"/>
                  </a:lnTo>
                  <a:lnTo>
                    <a:pt x="3002" y="3529"/>
                  </a:lnTo>
                  <a:lnTo>
                    <a:pt x="3002" y="3529"/>
                  </a:lnTo>
                  <a:lnTo>
                    <a:pt x="2722" y="2232"/>
                  </a:lnTo>
                  <a:lnTo>
                    <a:pt x="3712" y="1347"/>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18"/>
            <p:cNvSpPr/>
            <p:nvPr/>
          </p:nvSpPr>
          <p:spPr>
            <a:xfrm>
              <a:off x="2810739" y="1569592"/>
              <a:ext cx="436182" cy="414899"/>
            </a:xfrm>
            <a:custGeom>
              <a:avLst/>
              <a:gdLst/>
              <a:ahLst/>
              <a:cxnLst/>
              <a:rect l="l" t="t" r="r" b="b"/>
              <a:pathLst>
                <a:path w="3711" h="3530" extrusionOk="0">
                  <a:moveTo>
                    <a:pt x="1855" y="0"/>
                  </a:moveTo>
                  <a:lnTo>
                    <a:pt x="1320" y="1215"/>
                  </a:lnTo>
                  <a:lnTo>
                    <a:pt x="0" y="1347"/>
                  </a:lnTo>
                  <a:lnTo>
                    <a:pt x="990" y="2232"/>
                  </a:lnTo>
                  <a:lnTo>
                    <a:pt x="708" y="3529"/>
                  </a:lnTo>
                  <a:lnTo>
                    <a:pt x="1855" y="2860"/>
                  </a:lnTo>
                  <a:lnTo>
                    <a:pt x="3001"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18"/>
            <p:cNvSpPr/>
            <p:nvPr/>
          </p:nvSpPr>
          <p:spPr>
            <a:xfrm>
              <a:off x="3484102" y="1569592"/>
              <a:ext cx="436299" cy="414899"/>
            </a:xfrm>
            <a:custGeom>
              <a:avLst/>
              <a:gdLst/>
              <a:ahLst/>
              <a:cxnLst/>
              <a:rect l="l" t="t" r="r" b="b"/>
              <a:pathLst>
                <a:path w="3712" h="3530" extrusionOk="0">
                  <a:moveTo>
                    <a:pt x="1855" y="0"/>
                  </a:moveTo>
                  <a:lnTo>
                    <a:pt x="1321" y="1215"/>
                  </a:lnTo>
                  <a:lnTo>
                    <a:pt x="0" y="1347"/>
                  </a:lnTo>
                  <a:lnTo>
                    <a:pt x="990" y="2232"/>
                  </a:lnTo>
                  <a:lnTo>
                    <a:pt x="709" y="3529"/>
                  </a:lnTo>
                  <a:lnTo>
                    <a:pt x="1855" y="2860"/>
                  </a:lnTo>
                  <a:lnTo>
                    <a:pt x="3002"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18"/>
            <p:cNvSpPr/>
            <p:nvPr/>
          </p:nvSpPr>
          <p:spPr>
            <a:xfrm>
              <a:off x="4157466"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18"/>
            <p:cNvSpPr/>
            <p:nvPr/>
          </p:nvSpPr>
          <p:spPr>
            <a:xfrm>
              <a:off x="4830829" y="1569592"/>
              <a:ext cx="436299" cy="414899"/>
            </a:xfrm>
            <a:custGeom>
              <a:avLst/>
              <a:gdLst/>
              <a:ahLst/>
              <a:cxnLst/>
              <a:rect l="l" t="t" r="r" b="b"/>
              <a:pathLst>
                <a:path w="3712" h="3530" extrusionOk="0">
                  <a:moveTo>
                    <a:pt x="1857" y="0"/>
                  </a:moveTo>
                  <a:lnTo>
                    <a:pt x="1321" y="1215"/>
                  </a:lnTo>
                  <a:lnTo>
                    <a:pt x="1" y="1347"/>
                  </a:lnTo>
                  <a:lnTo>
                    <a:pt x="991" y="2232"/>
                  </a:lnTo>
                  <a:lnTo>
                    <a:pt x="710" y="3529"/>
                  </a:lnTo>
                  <a:lnTo>
                    <a:pt x="1857" y="2860"/>
                  </a:lnTo>
                  <a:lnTo>
                    <a:pt x="3004"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18"/>
            <p:cNvSpPr/>
            <p:nvPr/>
          </p:nvSpPr>
          <p:spPr>
            <a:xfrm>
              <a:off x="5504310" y="1569592"/>
              <a:ext cx="436299" cy="414899"/>
            </a:xfrm>
            <a:custGeom>
              <a:avLst/>
              <a:gdLst/>
              <a:ahLst/>
              <a:cxnLst/>
              <a:rect l="l" t="t" r="r" b="b"/>
              <a:pathLst>
                <a:path w="3712" h="3530" extrusionOk="0">
                  <a:moveTo>
                    <a:pt x="1856" y="0"/>
                  </a:moveTo>
                  <a:lnTo>
                    <a:pt x="1322" y="1215"/>
                  </a:lnTo>
                  <a:lnTo>
                    <a:pt x="0" y="1347"/>
                  </a:lnTo>
                  <a:lnTo>
                    <a:pt x="990" y="2232"/>
                  </a:lnTo>
                  <a:lnTo>
                    <a:pt x="710" y="3529"/>
                  </a:lnTo>
                  <a:lnTo>
                    <a:pt x="1856" y="2860"/>
                  </a:lnTo>
                  <a:lnTo>
                    <a:pt x="3003" y="3529"/>
                  </a:lnTo>
                  <a:lnTo>
                    <a:pt x="2721" y="2232"/>
                  </a:lnTo>
                  <a:lnTo>
                    <a:pt x="3711"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18"/>
            <p:cNvSpPr/>
            <p:nvPr/>
          </p:nvSpPr>
          <p:spPr>
            <a:xfrm>
              <a:off x="6177791"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1856" y="2860"/>
                  </a:lnTo>
                  <a:lnTo>
                    <a:pt x="3002" y="3529"/>
                  </a:lnTo>
                  <a:lnTo>
                    <a:pt x="2722" y="2232"/>
                  </a:lnTo>
                  <a:lnTo>
                    <a:pt x="3712" y="1347"/>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18"/>
            <p:cNvSpPr/>
            <p:nvPr/>
          </p:nvSpPr>
          <p:spPr>
            <a:xfrm>
              <a:off x="6851155"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1856" y="2860"/>
                  </a:lnTo>
                  <a:lnTo>
                    <a:pt x="3002" y="3529"/>
                  </a:lnTo>
                  <a:lnTo>
                    <a:pt x="2722" y="2232"/>
                  </a:lnTo>
                  <a:lnTo>
                    <a:pt x="3712"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18"/>
            <p:cNvSpPr/>
            <p:nvPr/>
          </p:nvSpPr>
          <p:spPr>
            <a:xfrm>
              <a:off x="2473998" y="1048088"/>
              <a:ext cx="436299" cy="415016"/>
            </a:xfrm>
            <a:custGeom>
              <a:avLst/>
              <a:gdLst/>
              <a:ahLst/>
              <a:cxnLst/>
              <a:rect l="l" t="t" r="r" b="b"/>
              <a:pathLst>
                <a:path w="3712" h="3531" extrusionOk="0">
                  <a:moveTo>
                    <a:pt x="1855" y="1"/>
                  </a:moveTo>
                  <a:lnTo>
                    <a:pt x="1321" y="1216"/>
                  </a:lnTo>
                  <a:lnTo>
                    <a:pt x="0" y="1349"/>
                  </a:lnTo>
                  <a:lnTo>
                    <a:pt x="990" y="2234"/>
                  </a:lnTo>
                  <a:lnTo>
                    <a:pt x="709" y="3531"/>
                  </a:lnTo>
                  <a:lnTo>
                    <a:pt x="1855" y="2862"/>
                  </a:lnTo>
                  <a:lnTo>
                    <a:pt x="3002" y="3531"/>
                  </a:lnTo>
                  <a:lnTo>
                    <a:pt x="2721" y="2234"/>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18"/>
            <p:cNvSpPr/>
            <p:nvPr/>
          </p:nvSpPr>
          <p:spPr>
            <a:xfrm>
              <a:off x="3147362"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2"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18"/>
            <p:cNvSpPr/>
            <p:nvPr/>
          </p:nvSpPr>
          <p:spPr>
            <a:xfrm>
              <a:off x="3820725"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4"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18"/>
            <p:cNvSpPr/>
            <p:nvPr/>
          </p:nvSpPr>
          <p:spPr>
            <a:xfrm>
              <a:off x="4494206" y="1048088"/>
              <a:ext cx="436299" cy="415016"/>
            </a:xfrm>
            <a:custGeom>
              <a:avLst/>
              <a:gdLst/>
              <a:ahLst/>
              <a:cxnLst/>
              <a:rect l="l" t="t" r="r" b="b"/>
              <a:pathLst>
                <a:path w="3712" h="3531" extrusionOk="0">
                  <a:moveTo>
                    <a:pt x="1856" y="1"/>
                  </a:moveTo>
                  <a:lnTo>
                    <a:pt x="1321" y="1216"/>
                  </a:lnTo>
                  <a:lnTo>
                    <a:pt x="0" y="1349"/>
                  </a:lnTo>
                  <a:lnTo>
                    <a:pt x="990" y="2234"/>
                  </a:lnTo>
                  <a:lnTo>
                    <a:pt x="710"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18"/>
            <p:cNvSpPr/>
            <p:nvPr/>
          </p:nvSpPr>
          <p:spPr>
            <a:xfrm>
              <a:off x="5167570" y="1048088"/>
              <a:ext cx="436299" cy="415016"/>
            </a:xfrm>
            <a:custGeom>
              <a:avLst/>
              <a:gdLst/>
              <a:ahLst/>
              <a:cxnLst/>
              <a:rect l="l" t="t" r="r" b="b"/>
              <a:pathLst>
                <a:path w="3712" h="3531" extrusionOk="0">
                  <a:moveTo>
                    <a:pt x="1857" y="1"/>
                  </a:moveTo>
                  <a:lnTo>
                    <a:pt x="1321" y="1216"/>
                  </a:lnTo>
                  <a:lnTo>
                    <a:pt x="1" y="1349"/>
                  </a:lnTo>
                  <a:lnTo>
                    <a:pt x="991" y="2234"/>
                  </a:lnTo>
                  <a:lnTo>
                    <a:pt x="710" y="3531"/>
                  </a:lnTo>
                  <a:lnTo>
                    <a:pt x="1857" y="2862"/>
                  </a:lnTo>
                  <a:lnTo>
                    <a:pt x="3003" y="3531"/>
                  </a:lnTo>
                  <a:lnTo>
                    <a:pt x="2721" y="2234"/>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18"/>
            <p:cNvSpPr/>
            <p:nvPr/>
          </p:nvSpPr>
          <p:spPr>
            <a:xfrm>
              <a:off x="5841168" y="1048088"/>
              <a:ext cx="436064" cy="415016"/>
            </a:xfrm>
            <a:custGeom>
              <a:avLst/>
              <a:gdLst/>
              <a:ahLst/>
              <a:cxnLst/>
              <a:rect l="l" t="t" r="r" b="b"/>
              <a:pathLst>
                <a:path w="3710" h="3531" extrusionOk="0">
                  <a:moveTo>
                    <a:pt x="1855" y="1"/>
                  </a:moveTo>
                  <a:lnTo>
                    <a:pt x="1320" y="1216"/>
                  </a:lnTo>
                  <a:lnTo>
                    <a:pt x="0" y="1349"/>
                  </a:lnTo>
                  <a:lnTo>
                    <a:pt x="989" y="2234"/>
                  </a:lnTo>
                  <a:lnTo>
                    <a:pt x="708" y="3531"/>
                  </a:lnTo>
                  <a:lnTo>
                    <a:pt x="1855" y="2862"/>
                  </a:lnTo>
                  <a:lnTo>
                    <a:pt x="3001" y="3531"/>
                  </a:lnTo>
                  <a:lnTo>
                    <a:pt x="2721" y="2234"/>
                  </a:lnTo>
                  <a:lnTo>
                    <a:pt x="3710" y="1349"/>
                  </a:lnTo>
                  <a:lnTo>
                    <a:pt x="2389"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18"/>
            <p:cNvSpPr/>
            <p:nvPr/>
          </p:nvSpPr>
          <p:spPr>
            <a:xfrm>
              <a:off x="6514532" y="1048088"/>
              <a:ext cx="436299" cy="415016"/>
            </a:xfrm>
            <a:custGeom>
              <a:avLst/>
              <a:gdLst/>
              <a:ahLst/>
              <a:cxnLst/>
              <a:rect l="l" t="t" r="r" b="b"/>
              <a:pathLst>
                <a:path w="3712" h="3531" extrusionOk="0">
                  <a:moveTo>
                    <a:pt x="1855" y="1"/>
                  </a:moveTo>
                  <a:lnTo>
                    <a:pt x="1321" y="1216"/>
                  </a:lnTo>
                  <a:lnTo>
                    <a:pt x="0" y="1349"/>
                  </a:lnTo>
                  <a:lnTo>
                    <a:pt x="990" y="2234"/>
                  </a:lnTo>
                  <a:lnTo>
                    <a:pt x="709" y="3531"/>
                  </a:lnTo>
                  <a:lnTo>
                    <a:pt x="1855" y="2862"/>
                  </a:lnTo>
                  <a:lnTo>
                    <a:pt x="3002" y="3531"/>
                  </a:lnTo>
                  <a:lnTo>
                    <a:pt x="2721" y="2234"/>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18"/>
            <p:cNvSpPr/>
            <p:nvPr/>
          </p:nvSpPr>
          <p:spPr>
            <a:xfrm>
              <a:off x="219" y="1052320"/>
              <a:ext cx="216269" cy="410785"/>
            </a:xfrm>
            <a:custGeom>
              <a:avLst/>
              <a:gdLst/>
              <a:ahLst/>
              <a:cxnLst/>
              <a:rect l="l" t="t" r="r" b="b"/>
              <a:pathLst>
                <a:path w="1840" h="3495" extrusionOk="0">
                  <a:moveTo>
                    <a:pt x="0" y="1"/>
                  </a:moveTo>
                  <a:lnTo>
                    <a:pt x="0" y="2835"/>
                  </a:lnTo>
                  <a:lnTo>
                    <a:pt x="1132" y="3495"/>
                  </a:lnTo>
                  <a:lnTo>
                    <a:pt x="850" y="2198"/>
                  </a:lnTo>
                  <a:lnTo>
                    <a:pt x="1840" y="1313"/>
                  </a:lnTo>
                  <a:lnTo>
                    <a:pt x="520" y="1180"/>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18"/>
            <p:cNvSpPr/>
            <p:nvPr/>
          </p:nvSpPr>
          <p:spPr>
            <a:xfrm>
              <a:off x="453672" y="2095209"/>
              <a:ext cx="436299" cy="414899"/>
            </a:xfrm>
            <a:custGeom>
              <a:avLst/>
              <a:gdLst/>
              <a:ahLst/>
              <a:cxnLst/>
              <a:rect l="l" t="t" r="r" b="b"/>
              <a:pathLst>
                <a:path w="3712" h="3530" extrusionOk="0">
                  <a:moveTo>
                    <a:pt x="1856" y="1"/>
                  </a:moveTo>
                  <a:lnTo>
                    <a:pt x="1321" y="1215"/>
                  </a:lnTo>
                  <a:lnTo>
                    <a:pt x="0" y="1348"/>
                  </a:lnTo>
                  <a:lnTo>
                    <a:pt x="990" y="2233"/>
                  </a:lnTo>
                  <a:lnTo>
                    <a:pt x="709"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18"/>
            <p:cNvSpPr/>
            <p:nvPr/>
          </p:nvSpPr>
          <p:spPr>
            <a:xfrm>
              <a:off x="1127036" y="2095209"/>
              <a:ext cx="436299" cy="414899"/>
            </a:xfrm>
            <a:custGeom>
              <a:avLst/>
              <a:gdLst/>
              <a:ahLst/>
              <a:cxnLst/>
              <a:rect l="l" t="t" r="r" b="b"/>
              <a:pathLst>
                <a:path w="3712" h="3530" extrusionOk="0">
                  <a:moveTo>
                    <a:pt x="1857" y="1"/>
                  </a:moveTo>
                  <a:lnTo>
                    <a:pt x="1321" y="1215"/>
                  </a:lnTo>
                  <a:lnTo>
                    <a:pt x="1" y="1348"/>
                  </a:lnTo>
                  <a:lnTo>
                    <a:pt x="991" y="2233"/>
                  </a:lnTo>
                  <a:lnTo>
                    <a:pt x="710" y="3530"/>
                  </a:lnTo>
                  <a:lnTo>
                    <a:pt x="1857" y="2861"/>
                  </a:lnTo>
                  <a:lnTo>
                    <a:pt x="3003" y="3530"/>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8"/>
            <p:cNvSpPr/>
            <p:nvPr/>
          </p:nvSpPr>
          <p:spPr>
            <a:xfrm>
              <a:off x="1800635" y="2095209"/>
              <a:ext cx="436064" cy="414899"/>
            </a:xfrm>
            <a:custGeom>
              <a:avLst/>
              <a:gdLst/>
              <a:ahLst/>
              <a:cxnLst/>
              <a:rect l="l" t="t" r="r" b="b"/>
              <a:pathLst>
                <a:path w="3710" h="3530" extrusionOk="0">
                  <a:moveTo>
                    <a:pt x="1855" y="1"/>
                  </a:moveTo>
                  <a:lnTo>
                    <a:pt x="1321" y="1215"/>
                  </a:lnTo>
                  <a:lnTo>
                    <a:pt x="0" y="1348"/>
                  </a:lnTo>
                  <a:lnTo>
                    <a:pt x="989" y="2233"/>
                  </a:lnTo>
                  <a:lnTo>
                    <a:pt x="708" y="3530"/>
                  </a:lnTo>
                  <a:lnTo>
                    <a:pt x="708" y="3530"/>
                  </a:lnTo>
                  <a:lnTo>
                    <a:pt x="1855" y="2861"/>
                  </a:lnTo>
                  <a:lnTo>
                    <a:pt x="3002" y="3530"/>
                  </a:lnTo>
                  <a:lnTo>
                    <a:pt x="3002" y="3530"/>
                  </a:lnTo>
                  <a:lnTo>
                    <a:pt x="2720" y="2233"/>
                  </a:lnTo>
                  <a:lnTo>
                    <a:pt x="3710" y="1348"/>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18"/>
            <p:cNvSpPr/>
            <p:nvPr/>
          </p:nvSpPr>
          <p:spPr>
            <a:xfrm>
              <a:off x="116932"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18"/>
            <p:cNvSpPr/>
            <p:nvPr/>
          </p:nvSpPr>
          <p:spPr>
            <a:xfrm>
              <a:off x="790295"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4"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18"/>
            <p:cNvSpPr/>
            <p:nvPr/>
          </p:nvSpPr>
          <p:spPr>
            <a:xfrm>
              <a:off x="1463777" y="2616595"/>
              <a:ext cx="436299" cy="414899"/>
            </a:xfrm>
            <a:custGeom>
              <a:avLst/>
              <a:gdLst/>
              <a:ahLst/>
              <a:cxnLst/>
              <a:rect l="l" t="t" r="r" b="b"/>
              <a:pathLst>
                <a:path w="3712" h="3530" extrusionOk="0">
                  <a:moveTo>
                    <a:pt x="1856" y="0"/>
                  </a:moveTo>
                  <a:lnTo>
                    <a:pt x="1322" y="1215"/>
                  </a:lnTo>
                  <a:lnTo>
                    <a:pt x="0" y="1349"/>
                  </a:lnTo>
                  <a:lnTo>
                    <a:pt x="990" y="2232"/>
                  </a:lnTo>
                  <a:lnTo>
                    <a:pt x="710" y="3529"/>
                  </a:lnTo>
                  <a:lnTo>
                    <a:pt x="1856" y="2862"/>
                  </a:lnTo>
                  <a:lnTo>
                    <a:pt x="3003" y="3529"/>
                  </a:lnTo>
                  <a:lnTo>
                    <a:pt x="2721" y="2232"/>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18"/>
            <p:cNvSpPr/>
            <p:nvPr/>
          </p:nvSpPr>
          <p:spPr>
            <a:xfrm>
              <a:off x="2137258"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709" y="3529"/>
                  </a:lnTo>
                  <a:lnTo>
                    <a:pt x="1856" y="2862"/>
                  </a:lnTo>
                  <a:lnTo>
                    <a:pt x="3002" y="3529"/>
                  </a:lnTo>
                  <a:lnTo>
                    <a:pt x="2722" y="2232"/>
                  </a:lnTo>
                  <a:lnTo>
                    <a:pt x="3712" y="1349"/>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8"/>
            <p:cNvSpPr/>
            <p:nvPr/>
          </p:nvSpPr>
          <p:spPr>
            <a:xfrm>
              <a:off x="2810739" y="2616595"/>
              <a:ext cx="436182" cy="414899"/>
            </a:xfrm>
            <a:custGeom>
              <a:avLst/>
              <a:gdLst/>
              <a:ahLst/>
              <a:cxnLst/>
              <a:rect l="l" t="t" r="r" b="b"/>
              <a:pathLst>
                <a:path w="3711" h="3530" extrusionOk="0">
                  <a:moveTo>
                    <a:pt x="1855" y="0"/>
                  </a:moveTo>
                  <a:lnTo>
                    <a:pt x="1320" y="1215"/>
                  </a:lnTo>
                  <a:lnTo>
                    <a:pt x="0" y="1349"/>
                  </a:lnTo>
                  <a:lnTo>
                    <a:pt x="990" y="2232"/>
                  </a:lnTo>
                  <a:lnTo>
                    <a:pt x="708" y="3529"/>
                  </a:lnTo>
                  <a:lnTo>
                    <a:pt x="1855" y="2862"/>
                  </a:lnTo>
                  <a:lnTo>
                    <a:pt x="3001"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18"/>
            <p:cNvSpPr/>
            <p:nvPr/>
          </p:nvSpPr>
          <p:spPr>
            <a:xfrm>
              <a:off x="3484102" y="2616595"/>
              <a:ext cx="436299" cy="414899"/>
            </a:xfrm>
            <a:custGeom>
              <a:avLst/>
              <a:gdLst/>
              <a:ahLst/>
              <a:cxnLst/>
              <a:rect l="l" t="t" r="r" b="b"/>
              <a:pathLst>
                <a:path w="3712" h="3530" extrusionOk="0">
                  <a:moveTo>
                    <a:pt x="1855" y="0"/>
                  </a:moveTo>
                  <a:lnTo>
                    <a:pt x="1321" y="1215"/>
                  </a:lnTo>
                  <a:lnTo>
                    <a:pt x="0" y="1349"/>
                  </a:lnTo>
                  <a:lnTo>
                    <a:pt x="990" y="2232"/>
                  </a:lnTo>
                  <a:lnTo>
                    <a:pt x="709" y="3529"/>
                  </a:lnTo>
                  <a:lnTo>
                    <a:pt x="1855" y="2862"/>
                  </a:lnTo>
                  <a:lnTo>
                    <a:pt x="3002"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18"/>
            <p:cNvSpPr/>
            <p:nvPr/>
          </p:nvSpPr>
          <p:spPr>
            <a:xfrm>
              <a:off x="4157466"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18"/>
            <p:cNvSpPr/>
            <p:nvPr/>
          </p:nvSpPr>
          <p:spPr>
            <a:xfrm>
              <a:off x="4830829" y="2616595"/>
              <a:ext cx="436299" cy="414899"/>
            </a:xfrm>
            <a:custGeom>
              <a:avLst/>
              <a:gdLst/>
              <a:ahLst/>
              <a:cxnLst/>
              <a:rect l="l" t="t" r="r" b="b"/>
              <a:pathLst>
                <a:path w="3712" h="3530" extrusionOk="0">
                  <a:moveTo>
                    <a:pt x="1857" y="0"/>
                  </a:moveTo>
                  <a:lnTo>
                    <a:pt x="1321" y="1215"/>
                  </a:lnTo>
                  <a:lnTo>
                    <a:pt x="1" y="1349"/>
                  </a:lnTo>
                  <a:lnTo>
                    <a:pt x="991" y="2232"/>
                  </a:lnTo>
                  <a:lnTo>
                    <a:pt x="710" y="3529"/>
                  </a:lnTo>
                  <a:lnTo>
                    <a:pt x="1857" y="2862"/>
                  </a:lnTo>
                  <a:lnTo>
                    <a:pt x="3004" y="3529"/>
                  </a:lnTo>
                  <a:lnTo>
                    <a:pt x="3004"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18"/>
            <p:cNvSpPr/>
            <p:nvPr/>
          </p:nvSpPr>
          <p:spPr>
            <a:xfrm>
              <a:off x="5504310" y="2616595"/>
              <a:ext cx="436299" cy="414899"/>
            </a:xfrm>
            <a:custGeom>
              <a:avLst/>
              <a:gdLst/>
              <a:ahLst/>
              <a:cxnLst/>
              <a:rect l="l" t="t" r="r" b="b"/>
              <a:pathLst>
                <a:path w="3712" h="3530" extrusionOk="0">
                  <a:moveTo>
                    <a:pt x="1856" y="0"/>
                  </a:moveTo>
                  <a:lnTo>
                    <a:pt x="1322" y="1215"/>
                  </a:lnTo>
                  <a:lnTo>
                    <a:pt x="0" y="1349"/>
                  </a:lnTo>
                  <a:lnTo>
                    <a:pt x="990" y="2232"/>
                  </a:lnTo>
                  <a:lnTo>
                    <a:pt x="710" y="3529"/>
                  </a:lnTo>
                  <a:lnTo>
                    <a:pt x="1856" y="2862"/>
                  </a:lnTo>
                  <a:lnTo>
                    <a:pt x="3003" y="3529"/>
                  </a:lnTo>
                  <a:lnTo>
                    <a:pt x="2721" y="2232"/>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18"/>
            <p:cNvSpPr/>
            <p:nvPr/>
          </p:nvSpPr>
          <p:spPr>
            <a:xfrm>
              <a:off x="6177791"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1856" y="2862"/>
                  </a:lnTo>
                  <a:lnTo>
                    <a:pt x="3002" y="3529"/>
                  </a:lnTo>
                  <a:lnTo>
                    <a:pt x="2722" y="2232"/>
                  </a:lnTo>
                  <a:lnTo>
                    <a:pt x="3712" y="1349"/>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18"/>
            <p:cNvSpPr/>
            <p:nvPr/>
          </p:nvSpPr>
          <p:spPr>
            <a:xfrm>
              <a:off x="6851155"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709" y="3529"/>
                  </a:lnTo>
                  <a:lnTo>
                    <a:pt x="1856" y="2862"/>
                  </a:lnTo>
                  <a:lnTo>
                    <a:pt x="3002" y="3529"/>
                  </a:lnTo>
                  <a:lnTo>
                    <a:pt x="2722" y="2232"/>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18"/>
            <p:cNvSpPr/>
            <p:nvPr/>
          </p:nvSpPr>
          <p:spPr>
            <a:xfrm>
              <a:off x="2473998" y="2095209"/>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18"/>
            <p:cNvSpPr/>
            <p:nvPr/>
          </p:nvSpPr>
          <p:spPr>
            <a:xfrm>
              <a:off x="3147362"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18"/>
            <p:cNvSpPr/>
            <p:nvPr/>
          </p:nvSpPr>
          <p:spPr>
            <a:xfrm>
              <a:off x="3820725"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4"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18"/>
            <p:cNvSpPr/>
            <p:nvPr/>
          </p:nvSpPr>
          <p:spPr>
            <a:xfrm>
              <a:off x="4494206" y="2095209"/>
              <a:ext cx="436299" cy="414899"/>
            </a:xfrm>
            <a:custGeom>
              <a:avLst/>
              <a:gdLst/>
              <a:ahLst/>
              <a:cxnLst/>
              <a:rect l="l" t="t" r="r" b="b"/>
              <a:pathLst>
                <a:path w="3712" h="3530" extrusionOk="0">
                  <a:moveTo>
                    <a:pt x="1856" y="1"/>
                  </a:moveTo>
                  <a:lnTo>
                    <a:pt x="1321"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18"/>
            <p:cNvSpPr/>
            <p:nvPr/>
          </p:nvSpPr>
          <p:spPr>
            <a:xfrm>
              <a:off x="5167570" y="2095209"/>
              <a:ext cx="436299" cy="414899"/>
            </a:xfrm>
            <a:custGeom>
              <a:avLst/>
              <a:gdLst/>
              <a:ahLst/>
              <a:cxnLst/>
              <a:rect l="l" t="t" r="r" b="b"/>
              <a:pathLst>
                <a:path w="3712" h="3530" extrusionOk="0">
                  <a:moveTo>
                    <a:pt x="1857" y="1"/>
                  </a:moveTo>
                  <a:lnTo>
                    <a:pt x="1321" y="1215"/>
                  </a:lnTo>
                  <a:lnTo>
                    <a:pt x="1" y="1348"/>
                  </a:lnTo>
                  <a:lnTo>
                    <a:pt x="991" y="2233"/>
                  </a:lnTo>
                  <a:lnTo>
                    <a:pt x="710" y="3530"/>
                  </a:lnTo>
                  <a:lnTo>
                    <a:pt x="710" y="3530"/>
                  </a:lnTo>
                  <a:lnTo>
                    <a:pt x="1857" y="2861"/>
                  </a:lnTo>
                  <a:lnTo>
                    <a:pt x="3003" y="3530"/>
                  </a:lnTo>
                  <a:lnTo>
                    <a:pt x="2721"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18"/>
            <p:cNvSpPr/>
            <p:nvPr/>
          </p:nvSpPr>
          <p:spPr>
            <a:xfrm>
              <a:off x="5841168" y="2095209"/>
              <a:ext cx="436064" cy="414899"/>
            </a:xfrm>
            <a:custGeom>
              <a:avLst/>
              <a:gdLst/>
              <a:ahLst/>
              <a:cxnLst/>
              <a:rect l="l" t="t" r="r" b="b"/>
              <a:pathLst>
                <a:path w="3710" h="3530" extrusionOk="0">
                  <a:moveTo>
                    <a:pt x="1855" y="1"/>
                  </a:moveTo>
                  <a:lnTo>
                    <a:pt x="1320" y="1215"/>
                  </a:lnTo>
                  <a:lnTo>
                    <a:pt x="0" y="1348"/>
                  </a:lnTo>
                  <a:lnTo>
                    <a:pt x="989" y="2233"/>
                  </a:lnTo>
                  <a:lnTo>
                    <a:pt x="708" y="3530"/>
                  </a:lnTo>
                  <a:lnTo>
                    <a:pt x="708" y="3530"/>
                  </a:lnTo>
                  <a:lnTo>
                    <a:pt x="1855" y="2861"/>
                  </a:lnTo>
                  <a:lnTo>
                    <a:pt x="3001" y="3530"/>
                  </a:lnTo>
                  <a:lnTo>
                    <a:pt x="3001" y="3530"/>
                  </a:lnTo>
                  <a:lnTo>
                    <a:pt x="2721" y="2233"/>
                  </a:lnTo>
                  <a:lnTo>
                    <a:pt x="3710" y="1348"/>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18"/>
            <p:cNvSpPr/>
            <p:nvPr/>
          </p:nvSpPr>
          <p:spPr>
            <a:xfrm>
              <a:off x="6514532" y="2095209"/>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18"/>
            <p:cNvSpPr/>
            <p:nvPr/>
          </p:nvSpPr>
          <p:spPr>
            <a:xfrm>
              <a:off x="219" y="2099323"/>
              <a:ext cx="216269" cy="410785"/>
            </a:xfrm>
            <a:custGeom>
              <a:avLst/>
              <a:gdLst/>
              <a:ahLst/>
              <a:cxnLst/>
              <a:rect l="l" t="t" r="r" b="b"/>
              <a:pathLst>
                <a:path w="1840" h="3495" extrusionOk="0">
                  <a:moveTo>
                    <a:pt x="0" y="1"/>
                  </a:moveTo>
                  <a:lnTo>
                    <a:pt x="0" y="2835"/>
                  </a:lnTo>
                  <a:lnTo>
                    <a:pt x="1132" y="3495"/>
                  </a:lnTo>
                  <a:lnTo>
                    <a:pt x="850" y="2198"/>
                  </a:lnTo>
                  <a:lnTo>
                    <a:pt x="1840" y="1313"/>
                  </a:lnTo>
                  <a:lnTo>
                    <a:pt x="520" y="1180"/>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18"/>
            <p:cNvSpPr/>
            <p:nvPr/>
          </p:nvSpPr>
          <p:spPr>
            <a:xfrm>
              <a:off x="453672" y="3142330"/>
              <a:ext cx="436299" cy="414899"/>
            </a:xfrm>
            <a:custGeom>
              <a:avLst/>
              <a:gdLst/>
              <a:ahLst/>
              <a:cxnLst/>
              <a:rect l="l" t="t" r="r" b="b"/>
              <a:pathLst>
                <a:path w="3712" h="3530" extrusionOk="0">
                  <a:moveTo>
                    <a:pt x="1856" y="0"/>
                  </a:moveTo>
                  <a:lnTo>
                    <a:pt x="1321" y="1215"/>
                  </a:lnTo>
                  <a:lnTo>
                    <a:pt x="0" y="1348"/>
                  </a:lnTo>
                  <a:lnTo>
                    <a:pt x="990" y="2232"/>
                  </a:lnTo>
                  <a:lnTo>
                    <a:pt x="709" y="3529"/>
                  </a:lnTo>
                  <a:lnTo>
                    <a:pt x="709" y="3529"/>
                  </a:lnTo>
                  <a:lnTo>
                    <a:pt x="1856" y="2861"/>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18"/>
            <p:cNvSpPr/>
            <p:nvPr/>
          </p:nvSpPr>
          <p:spPr>
            <a:xfrm>
              <a:off x="1127036" y="3142330"/>
              <a:ext cx="436299" cy="414899"/>
            </a:xfrm>
            <a:custGeom>
              <a:avLst/>
              <a:gdLst/>
              <a:ahLst/>
              <a:cxnLst/>
              <a:rect l="l" t="t" r="r" b="b"/>
              <a:pathLst>
                <a:path w="3712" h="3530" extrusionOk="0">
                  <a:moveTo>
                    <a:pt x="1857" y="0"/>
                  </a:moveTo>
                  <a:lnTo>
                    <a:pt x="1321" y="1215"/>
                  </a:lnTo>
                  <a:lnTo>
                    <a:pt x="1" y="1348"/>
                  </a:lnTo>
                  <a:lnTo>
                    <a:pt x="991" y="2232"/>
                  </a:lnTo>
                  <a:lnTo>
                    <a:pt x="710" y="3529"/>
                  </a:lnTo>
                  <a:lnTo>
                    <a:pt x="1857" y="2861"/>
                  </a:lnTo>
                  <a:lnTo>
                    <a:pt x="3003" y="3529"/>
                  </a:lnTo>
                  <a:lnTo>
                    <a:pt x="2722" y="2232"/>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18"/>
            <p:cNvSpPr/>
            <p:nvPr/>
          </p:nvSpPr>
          <p:spPr>
            <a:xfrm>
              <a:off x="1800635" y="3142330"/>
              <a:ext cx="436064" cy="414899"/>
            </a:xfrm>
            <a:custGeom>
              <a:avLst/>
              <a:gdLst/>
              <a:ahLst/>
              <a:cxnLst/>
              <a:rect l="l" t="t" r="r" b="b"/>
              <a:pathLst>
                <a:path w="3710" h="3530" extrusionOk="0">
                  <a:moveTo>
                    <a:pt x="1855" y="0"/>
                  </a:moveTo>
                  <a:lnTo>
                    <a:pt x="1321" y="1215"/>
                  </a:lnTo>
                  <a:lnTo>
                    <a:pt x="0" y="1348"/>
                  </a:lnTo>
                  <a:lnTo>
                    <a:pt x="989" y="2232"/>
                  </a:lnTo>
                  <a:lnTo>
                    <a:pt x="708" y="3529"/>
                  </a:lnTo>
                  <a:lnTo>
                    <a:pt x="1855" y="2861"/>
                  </a:lnTo>
                  <a:lnTo>
                    <a:pt x="3002" y="3529"/>
                  </a:lnTo>
                  <a:lnTo>
                    <a:pt x="2720" y="2232"/>
                  </a:lnTo>
                  <a:lnTo>
                    <a:pt x="3710" y="1348"/>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18"/>
            <p:cNvSpPr/>
            <p:nvPr/>
          </p:nvSpPr>
          <p:spPr>
            <a:xfrm>
              <a:off x="2473998" y="3142330"/>
              <a:ext cx="436299" cy="414899"/>
            </a:xfrm>
            <a:custGeom>
              <a:avLst/>
              <a:gdLst/>
              <a:ahLst/>
              <a:cxnLst/>
              <a:rect l="l" t="t" r="r" b="b"/>
              <a:pathLst>
                <a:path w="3712" h="3530" extrusionOk="0">
                  <a:moveTo>
                    <a:pt x="1855" y="0"/>
                  </a:moveTo>
                  <a:lnTo>
                    <a:pt x="1321" y="1215"/>
                  </a:lnTo>
                  <a:lnTo>
                    <a:pt x="0" y="1348"/>
                  </a:lnTo>
                  <a:lnTo>
                    <a:pt x="990" y="2232"/>
                  </a:lnTo>
                  <a:lnTo>
                    <a:pt x="709" y="3529"/>
                  </a:lnTo>
                  <a:lnTo>
                    <a:pt x="709" y="3529"/>
                  </a:lnTo>
                  <a:lnTo>
                    <a:pt x="1855" y="2861"/>
                  </a:lnTo>
                  <a:lnTo>
                    <a:pt x="3002" y="3529"/>
                  </a:lnTo>
                  <a:lnTo>
                    <a:pt x="2721" y="2232"/>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18"/>
            <p:cNvSpPr/>
            <p:nvPr/>
          </p:nvSpPr>
          <p:spPr>
            <a:xfrm>
              <a:off x="3147362"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2"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18"/>
            <p:cNvSpPr/>
            <p:nvPr/>
          </p:nvSpPr>
          <p:spPr>
            <a:xfrm>
              <a:off x="3820725"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4" y="3529"/>
                  </a:lnTo>
                  <a:lnTo>
                    <a:pt x="3004"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18"/>
            <p:cNvSpPr/>
            <p:nvPr/>
          </p:nvSpPr>
          <p:spPr>
            <a:xfrm>
              <a:off x="4494206" y="3142330"/>
              <a:ext cx="436299" cy="414899"/>
            </a:xfrm>
            <a:custGeom>
              <a:avLst/>
              <a:gdLst/>
              <a:ahLst/>
              <a:cxnLst/>
              <a:rect l="l" t="t" r="r" b="b"/>
              <a:pathLst>
                <a:path w="3712" h="3530" extrusionOk="0">
                  <a:moveTo>
                    <a:pt x="1856" y="0"/>
                  </a:moveTo>
                  <a:lnTo>
                    <a:pt x="1321" y="1215"/>
                  </a:lnTo>
                  <a:lnTo>
                    <a:pt x="0" y="1348"/>
                  </a:lnTo>
                  <a:lnTo>
                    <a:pt x="990" y="2232"/>
                  </a:lnTo>
                  <a:lnTo>
                    <a:pt x="710" y="3529"/>
                  </a:lnTo>
                  <a:lnTo>
                    <a:pt x="710" y="3529"/>
                  </a:lnTo>
                  <a:lnTo>
                    <a:pt x="1856" y="2861"/>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18"/>
            <p:cNvSpPr/>
            <p:nvPr/>
          </p:nvSpPr>
          <p:spPr>
            <a:xfrm>
              <a:off x="5167570" y="3142330"/>
              <a:ext cx="436299" cy="414899"/>
            </a:xfrm>
            <a:custGeom>
              <a:avLst/>
              <a:gdLst/>
              <a:ahLst/>
              <a:cxnLst/>
              <a:rect l="l" t="t" r="r" b="b"/>
              <a:pathLst>
                <a:path w="3712" h="3530" extrusionOk="0">
                  <a:moveTo>
                    <a:pt x="1857" y="0"/>
                  </a:moveTo>
                  <a:lnTo>
                    <a:pt x="1321" y="1215"/>
                  </a:lnTo>
                  <a:lnTo>
                    <a:pt x="1" y="1348"/>
                  </a:lnTo>
                  <a:lnTo>
                    <a:pt x="991" y="2232"/>
                  </a:lnTo>
                  <a:lnTo>
                    <a:pt x="710" y="3529"/>
                  </a:lnTo>
                  <a:lnTo>
                    <a:pt x="710" y="3529"/>
                  </a:lnTo>
                  <a:lnTo>
                    <a:pt x="1857" y="2861"/>
                  </a:lnTo>
                  <a:lnTo>
                    <a:pt x="3003" y="3529"/>
                  </a:lnTo>
                  <a:lnTo>
                    <a:pt x="2721" y="2232"/>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18"/>
            <p:cNvSpPr/>
            <p:nvPr/>
          </p:nvSpPr>
          <p:spPr>
            <a:xfrm>
              <a:off x="5841168" y="3142330"/>
              <a:ext cx="436064" cy="414899"/>
            </a:xfrm>
            <a:custGeom>
              <a:avLst/>
              <a:gdLst/>
              <a:ahLst/>
              <a:cxnLst/>
              <a:rect l="l" t="t" r="r" b="b"/>
              <a:pathLst>
                <a:path w="3710" h="3530" extrusionOk="0">
                  <a:moveTo>
                    <a:pt x="1855" y="0"/>
                  </a:moveTo>
                  <a:lnTo>
                    <a:pt x="1320" y="1215"/>
                  </a:lnTo>
                  <a:lnTo>
                    <a:pt x="0" y="1348"/>
                  </a:lnTo>
                  <a:lnTo>
                    <a:pt x="989" y="2232"/>
                  </a:lnTo>
                  <a:lnTo>
                    <a:pt x="708" y="3529"/>
                  </a:lnTo>
                  <a:lnTo>
                    <a:pt x="708" y="3529"/>
                  </a:lnTo>
                  <a:lnTo>
                    <a:pt x="1855" y="2861"/>
                  </a:lnTo>
                  <a:lnTo>
                    <a:pt x="3001" y="3529"/>
                  </a:lnTo>
                  <a:lnTo>
                    <a:pt x="3001" y="3529"/>
                  </a:lnTo>
                  <a:lnTo>
                    <a:pt x="2721" y="2232"/>
                  </a:lnTo>
                  <a:lnTo>
                    <a:pt x="3710" y="1348"/>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18"/>
            <p:cNvSpPr/>
            <p:nvPr/>
          </p:nvSpPr>
          <p:spPr>
            <a:xfrm>
              <a:off x="6514532" y="3142330"/>
              <a:ext cx="436299" cy="414899"/>
            </a:xfrm>
            <a:custGeom>
              <a:avLst/>
              <a:gdLst/>
              <a:ahLst/>
              <a:cxnLst/>
              <a:rect l="l" t="t" r="r" b="b"/>
              <a:pathLst>
                <a:path w="3712" h="3530" extrusionOk="0">
                  <a:moveTo>
                    <a:pt x="1855" y="0"/>
                  </a:moveTo>
                  <a:lnTo>
                    <a:pt x="1321" y="1215"/>
                  </a:lnTo>
                  <a:lnTo>
                    <a:pt x="0" y="1348"/>
                  </a:lnTo>
                  <a:lnTo>
                    <a:pt x="990" y="2232"/>
                  </a:lnTo>
                  <a:lnTo>
                    <a:pt x="709" y="3529"/>
                  </a:lnTo>
                  <a:lnTo>
                    <a:pt x="1855" y="2861"/>
                  </a:lnTo>
                  <a:lnTo>
                    <a:pt x="3002" y="3529"/>
                  </a:lnTo>
                  <a:lnTo>
                    <a:pt x="3002" y="3529"/>
                  </a:lnTo>
                  <a:lnTo>
                    <a:pt x="2721" y="2232"/>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18"/>
            <p:cNvSpPr/>
            <p:nvPr/>
          </p:nvSpPr>
          <p:spPr>
            <a:xfrm>
              <a:off x="219" y="3146326"/>
              <a:ext cx="216269" cy="410902"/>
            </a:xfrm>
            <a:custGeom>
              <a:avLst/>
              <a:gdLst/>
              <a:ahLst/>
              <a:cxnLst/>
              <a:rect l="l" t="t" r="r" b="b"/>
              <a:pathLst>
                <a:path w="1840" h="3496" extrusionOk="0">
                  <a:moveTo>
                    <a:pt x="0" y="1"/>
                  </a:moveTo>
                  <a:lnTo>
                    <a:pt x="0" y="2835"/>
                  </a:lnTo>
                  <a:lnTo>
                    <a:pt x="1132" y="3495"/>
                  </a:lnTo>
                  <a:lnTo>
                    <a:pt x="850" y="2198"/>
                  </a:lnTo>
                  <a:lnTo>
                    <a:pt x="1840" y="1314"/>
                  </a:lnTo>
                  <a:lnTo>
                    <a:pt x="520" y="1181"/>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18"/>
            <p:cNvSpPr/>
            <p:nvPr/>
          </p:nvSpPr>
          <p:spPr>
            <a:xfrm>
              <a:off x="116932"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3"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18"/>
            <p:cNvSpPr/>
            <p:nvPr/>
          </p:nvSpPr>
          <p:spPr>
            <a:xfrm>
              <a:off x="790295"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4"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18"/>
            <p:cNvSpPr/>
            <p:nvPr/>
          </p:nvSpPr>
          <p:spPr>
            <a:xfrm>
              <a:off x="1463777" y="3663599"/>
              <a:ext cx="436299" cy="415016"/>
            </a:xfrm>
            <a:custGeom>
              <a:avLst/>
              <a:gdLst/>
              <a:ahLst/>
              <a:cxnLst/>
              <a:rect l="l" t="t" r="r" b="b"/>
              <a:pathLst>
                <a:path w="3712" h="3531" extrusionOk="0">
                  <a:moveTo>
                    <a:pt x="1856" y="1"/>
                  </a:moveTo>
                  <a:lnTo>
                    <a:pt x="1322" y="1216"/>
                  </a:lnTo>
                  <a:lnTo>
                    <a:pt x="0" y="1349"/>
                  </a:lnTo>
                  <a:lnTo>
                    <a:pt x="990" y="2233"/>
                  </a:lnTo>
                  <a:lnTo>
                    <a:pt x="710" y="3531"/>
                  </a:lnTo>
                  <a:lnTo>
                    <a:pt x="1856" y="2862"/>
                  </a:lnTo>
                  <a:lnTo>
                    <a:pt x="3003" y="3531"/>
                  </a:lnTo>
                  <a:lnTo>
                    <a:pt x="3003" y="3531"/>
                  </a:lnTo>
                  <a:lnTo>
                    <a:pt x="2721" y="2233"/>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18"/>
            <p:cNvSpPr/>
            <p:nvPr/>
          </p:nvSpPr>
          <p:spPr>
            <a:xfrm>
              <a:off x="2137258"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709" y="3531"/>
                  </a:lnTo>
                  <a:lnTo>
                    <a:pt x="1856" y="2862"/>
                  </a:lnTo>
                  <a:lnTo>
                    <a:pt x="3002" y="3531"/>
                  </a:lnTo>
                  <a:lnTo>
                    <a:pt x="2722" y="2233"/>
                  </a:lnTo>
                  <a:lnTo>
                    <a:pt x="3712" y="1349"/>
                  </a:lnTo>
                  <a:lnTo>
                    <a:pt x="2390"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18"/>
            <p:cNvSpPr/>
            <p:nvPr/>
          </p:nvSpPr>
          <p:spPr>
            <a:xfrm>
              <a:off x="2810739" y="3663599"/>
              <a:ext cx="436182" cy="415016"/>
            </a:xfrm>
            <a:custGeom>
              <a:avLst/>
              <a:gdLst/>
              <a:ahLst/>
              <a:cxnLst/>
              <a:rect l="l" t="t" r="r" b="b"/>
              <a:pathLst>
                <a:path w="3711" h="3531" extrusionOk="0">
                  <a:moveTo>
                    <a:pt x="1855" y="1"/>
                  </a:moveTo>
                  <a:lnTo>
                    <a:pt x="1320" y="1216"/>
                  </a:lnTo>
                  <a:lnTo>
                    <a:pt x="0" y="1349"/>
                  </a:lnTo>
                  <a:lnTo>
                    <a:pt x="990" y="2233"/>
                  </a:lnTo>
                  <a:lnTo>
                    <a:pt x="708" y="3531"/>
                  </a:lnTo>
                  <a:lnTo>
                    <a:pt x="1855" y="2862"/>
                  </a:lnTo>
                  <a:lnTo>
                    <a:pt x="3001"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18"/>
            <p:cNvSpPr/>
            <p:nvPr/>
          </p:nvSpPr>
          <p:spPr>
            <a:xfrm>
              <a:off x="3484102" y="3663599"/>
              <a:ext cx="436299" cy="415016"/>
            </a:xfrm>
            <a:custGeom>
              <a:avLst/>
              <a:gdLst/>
              <a:ahLst/>
              <a:cxnLst/>
              <a:rect l="l" t="t" r="r" b="b"/>
              <a:pathLst>
                <a:path w="3712" h="3531" extrusionOk="0">
                  <a:moveTo>
                    <a:pt x="1855" y="1"/>
                  </a:moveTo>
                  <a:lnTo>
                    <a:pt x="1321" y="1216"/>
                  </a:lnTo>
                  <a:lnTo>
                    <a:pt x="0" y="1349"/>
                  </a:lnTo>
                  <a:lnTo>
                    <a:pt x="990" y="2233"/>
                  </a:lnTo>
                  <a:lnTo>
                    <a:pt x="709" y="3531"/>
                  </a:lnTo>
                  <a:lnTo>
                    <a:pt x="1855" y="2862"/>
                  </a:lnTo>
                  <a:lnTo>
                    <a:pt x="3002" y="3531"/>
                  </a:lnTo>
                  <a:lnTo>
                    <a:pt x="3002"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18"/>
            <p:cNvSpPr/>
            <p:nvPr/>
          </p:nvSpPr>
          <p:spPr>
            <a:xfrm>
              <a:off x="4157466"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1857" y="2862"/>
                  </a:lnTo>
                  <a:lnTo>
                    <a:pt x="3003"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18"/>
            <p:cNvSpPr/>
            <p:nvPr/>
          </p:nvSpPr>
          <p:spPr>
            <a:xfrm>
              <a:off x="4830829" y="3663599"/>
              <a:ext cx="436299" cy="415016"/>
            </a:xfrm>
            <a:custGeom>
              <a:avLst/>
              <a:gdLst/>
              <a:ahLst/>
              <a:cxnLst/>
              <a:rect l="l" t="t" r="r" b="b"/>
              <a:pathLst>
                <a:path w="3712" h="3531" extrusionOk="0">
                  <a:moveTo>
                    <a:pt x="1857" y="1"/>
                  </a:moveTo>
                  <a:lnTo>
                    <a:pt x="1321" y="1216"/>
                  </a:lnTo>
                  <a:lnTo>
                    <a:pt x="1" y="1349"/>
                  </a:lnTo>
                  <a:lnTo>
                    <a:pt x="991" y="2233"/>
                  </a:lnTo>
                  <a:lnTo>
                    <a:pt x="710" y="3531"/>
                  </a:lnTo>
                  <a:lnTo>
                    <a:pt x="1857" y="2862"/>
                  </a:lnTo>
                  <a:lnTo>
                    <a:pt x="3004"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18"/>
            <p:cNvSpPr/>
            <p:nvPr/>
          </p:nvSpPr>
          <p:spPr>
            <a:xfrm>
              <a:off x="5504310" y="3663599"/>
              <a:ext cx="436299" cy="415016"/>
            </a:xfrm>
            <a:custGeom>
              <a:avLst/>
              <a:gdLst/>
              <a:ahLst/>
              <a:cxnLst/>
              <a:rect l="l" t="t" r="r" b="b"/>
              <a:pathLst>
                <a:path w="3712" h="3531" extrusionOk="0">
                  <a:moveTo>
                    <a:pt x="1856" y="1"/>
                  </a:moveTo>
                  <a:lnTo>
                    <a:pt x="1322" y="1216"/>
                  </a:lnTo>
                  <a:lnTo>
                    <a:pt x="0" y="1349"/>
                  </a:lnTo>
                  <a:lnTo>
                    <a:pt x="990" y="2233"/>
                  </a:lnTo>
                  <a:lnTo>
                    <a:pt x="710" y="3531"/>
                  </a:lnTo>
                  <a:lnTo>
                    <a:pt x="710" y="3531"/>
                  </a:lnTo>
                  <a:lnTo>
                    <a:pt x="1856" y="2862"/>
                  </a:lnTo>
                  <a:lnTo>
                    <a:pt x="3003" y="3531"/>
                  </a:lnTo>
                  <a:lnTo>
                    <a:pt x="2721" y="2233"/>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18"/>
            <p:cNvSpPr/>
            <p:nvPr/>
          </p:nvSpPr>
          <p:spPr>
            <a:xfrm>
              <a:off x="6177791"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1856" y="2862"/>
                  </a:lnTo>
                  <a:lnTo>
                    <a:pt x="3002" y="3531"/>
                  </a:lnTo>
                  <a:lnTo>
                    <a:pt x="3002" y="3531"/>
                  </a:lnTo>
                  <a:lnTo>
                    <a:pt x="2722" y="2233"/>
                  </a:lnTo>
                  <a:lnTo>
                    <a:pt x="3712" y="1349"/>
                  </a:lnTo>
                  <a:lnTo>
                    <a:pt x="2390"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18"/>
            <p:cNvSpPr/>
            <p:nvPr/>
          </p:nvSpPr>
          <p:spPr>
            <a:xfrm>
              <a:off x="6851155"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1856" y="2862"/>
                  </a:lnTo>
                  <a:lnTo>
                    <a:pt x="3002" y="3531"/>
                  </a:lnTo>
                  <a:lnTo>
                    <a:pt x="2722" y="2233"/>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18"/>
            <p:cNvSpPr/>
            <p:nvPr/>
          </p:nvSpPr>
          <p:spPr>
            <a:xfrm>
              <a:off x="453672" y="4189333"/>
              <a:ext cx="436299" cy="414899"/>
            </a:xfrm>
            <a:custGeom>
              <a:avLst/>
              <a:gdLst/>
              <a:ahLst/>
              <a:cxnLst/>
              <a:rect l="l" t="t" r="r" b="b"/>
              <a:pathLst>
                <a:path w="3712" h="3530" extrusionOk="0">
                  <a:moveTo>
                    <a:pt x="1856" y="0"/>
                  </a:moveTo>
                  <a:lnTo>
                    <a:pt x="1321" y="1215"/>
                  </a:lnTo>
                  <a:lnTo>
                    <a:pt x="0" y="1349"/>
                  </a:lnTo>
                  <a:lnTo>
                    <a:pt x="990" y="2233"/>
                  </a:lnTo>
                  <a:lnTo>
                    <a:pt x="709"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18"/>
            <p:cNvSpPr/>
            <p:nvPr/>
          </p:nvSpPr>
          <p:spPr>
            <a:xfrm>
              <a:off x="1127036" y="4189333"/>
              <a:ext cx="436299" cy="414899"/>
            </a:xfrm>
            <a:custGeom>
              <a:avLst/>
              <a:gdLst/>
              <a:ahLst/>
              <a:cxnLst/>
              <a:rect l="l" t="t" r="r" b="b"/>
              <a:pathLst>
                <a:path w="3712" h="3530" extrusionOk="0">
                  <a:moveTo>
                    <a:pt x="1857" y="0"/>
                  </a:moveTo>
                  <a:lnTo>
                    <a:pt x="1321" y="1215"/>
                  </a:lnTo>
                  <a:lnTo>
                    <a:pt x="1" y="1349"/>
                  </a:lnTo>
                  <a:lnTo>
                    <a:pt x="991" y="2233"/>
                  </a:lnTo>
                  <a:lnTo>
                    <a:pt x="710" y="3529"/>
                  </a:lnTo>
                  <a:lnTo>
                    <a:pt x="710" y="3529"/>
                  </a:lnTo>
                  <a:lnTo>
                    <a:pt x="1857" y="2861"/>
                  </a:lnTo>
                  <a:lnTo>
                    <a:pt x="3003" y="3529"/>
                  </a:lnTo>
                  <a:lnTo>
                    <a:pt x="2722" y="2233"/>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18"/>
            <p:cNvSpPr/>
            <p:nvPr/>
          </p:nvSpPr>
          <p:spPr>
            <a:xfrm>
              <a:off x="1800635" y="4189333"/>
              <a:ext cx="436064" cy="414899"/>
            </a:xfrm>
            <a:custGeom>
              <a:avLst/>
              <a:gdLst/>
              <a:ahLst/>
              <a:cxnLst/>
              <a:rect l="l" t="t" r="r" b="b"/>
              <a:pathLst>
                <a:path w="3710" h="3530" extrusionOk="0">
                  <a:moveTo>
                    <a:pt x="1855" y="0"/>
                  </a:moveTo>
                  <a:lnTo>
                    <a:pt x="1321" y="1215"/>
                  </a:lnTo>
                  <a:lnTo>
                    <a:pt x="0" y="1349"/>
                  </a:lnTo>
                  <a:lnTo>
                    <a:pt x="989" y="2233"/>
                  </a:lnTo>
                  <a:lnTo>
                    <a:pt x="708" y="3529"/>
                  </a:lnTo>
                  <a:lnTo>
                    <a:pt x="708" y="3529"/>
                  </a:lnTo>
                  <a:lnTo>
                    <a:pt x="1855" y="2861"/>
                  </a:lnTo>
                  <a:lnTo>
                    <a:pt x="3002" y="3529"/>
                  </a:lnTo>
                  <a:lnTo>
                    <a:pt x="2720" y="2233"/>
                  </a:lnTo>
                  <a:lnTo>
                    <a:pt x="3710" y="1349"/>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18"/>
            <p:cNvSpPr/>
            <p:nvPr/>
          </p:nvSpPr>
          <p:spPr>
            <a:xfrm>
              <a:off x="2473998" y="4189333"/>
              <a:ext cx="436299" cy="414899"/>
            </a:xfrm>
            <a:custGeom>
              <a:avLst/>
              <a:gdLst/>
              <a:ahLst/>
              <a:cxnLst/>
              <a:rect l="l" t="t" r="r" b="b"/>
              <a:pathLst>
                <a:path w="3712" h="3530" extrusionOk="0">
                  <a:moveTo>
                    <a:pt x="1855" y="0"/>
                  </a:moveTo>
                  <a:lnTo>
                    <a:pt x="1321" y="1215"/>
                  </a:lnTo>
                  <a:lnTo>
                    <a:pt x="0" y="1349"/>
                  </a:lnTo>
                  <a:lnTo>
                    <a:pt x="990" y="2233"/>
                  </a:lnTo>
                  <a:lnTo>
                    <a:pt x="709" y="3529"/>
                  </a:lnTo>
                  <a:lnTo>
                    <a:pt x="709" y="3529"/>
                  </a:lnTo>
                  <a:lnTo>
                    <a:pt x="1855" y="2861"/>
                  </a:lnTo>
                  <a:lnTo>
                    <a:pt x="3002" y="3529"/>
                  </a:lnTo>
                  <a:lnTo>
                    <a:pt x="3002" y="3529"/>
                  </a:lnTo>
                  <a:lnTo>
                    <a:pt x="2721" y="2233"/>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18"/>
            <p:cNvSpPr/>
            <p:nvPr/>
          </p:nvSpPr>
          <p:spPr>
            <a:xfrm>
              <a:off x="3147362"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2" y="3529"/>
                  </a:lnTo>
                  <a:lnTo>
                    <a:pt x="3002"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18"/>
            <p:cNvSpPr/>
            <p:nvPr/>
          </p:nvSpPr>
          <p:spPr>
            <a:xfrm>
              <a:off x="3820725"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4" y="3529"/>
                  </a:lnTo>
                  <a:lnTo>
                    <a:pt x="3004"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18"/>
            <p:cNvSpPr/>
            <p:nvPr/>
          </p:nvSpPr>
          <p:spPr>
            <a:xfrm>
              <a:off x="4494206" y="4189333"/>
              <a:ext cx="436299" cy="414899"/>
            </a:xfrm>
            <a:custGeom>
              <a:avLst/>
              <a:gdLst/>
              <a:ahLst/>
              <a:cxnLst/>
              <a:rect l="l" t="t" r="r" b="b"/>
              <a:pathLst>
                <a:path w="3712" h="3530" extrusionOk="0">
                  <a:moveTo>
                    <a:pt x="1856" y="0"/>
                  </a:moveTo>
                  <a:lnTo>
                    <a:pt x="1321" y="1215"/>
                  </a:lnTo>
                  <a:lnTo>
                    <a:pt x="0" y="1349"/>
                  </a:lnTo>
                  <a:lnTo>
                    <a:pt x="990" y="2233"/>
                  </a:lnTo>
                  <a:lnTo>
                    <a:pt x="710" y="3529"/>
                  </a:lnTo>
                  <a:lnTo>
                    <a:pt x="710"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18"/>
            <p:cNvSpPr/>
            <p:nvPr/>
          </p:nvSpPr>
          <p:spPr>
            <a:xfrm>
              <a:off x="5167570" y="4189333"/>
              <a:ext cx="436299" cy="414899"/>
            </a:xfrm>
            <a:custGeom>
              <a:avLst/>
              <a:gdLst/>
              <a:ahLst/>
              <a:cxnLst/>
              <a:rect l="l" t="t" r="r" b="b"/>
              <a:pathLst>
                <a:path w="3712" h="3530" extrusionOk="0">
                  <a:moveTo>
                    <a:pt x="1857" y="0"/>
                  </a:moveTo>
                  <a:lnTo>
                    <a:pt x="1321" y="1215"/>
                  </a:lnTo>
                  <a:lnTo>
                    <a:pt x="1" y="1349"/>
                  </a:lnTo>
                  <a:lnTo>
                    <a:pt x="991" y="2233"/>
                  </a:lnTo>
                  <a:lnTo>
                    <a:pt x="710" y="3529"/>
                  </a:lnTo>
                  <a:lnTo>
                    <a:pt x="710" y="3529"/>
                  </a:lnTo>
                  <a:lnTo>
                    <a:pt x="1857" y="2861"/>
                  </a:lnTo>
                  <a:lnTo>
                    <a:pt x="3003" y="3529"/>
                  </a:lnTo>
                  <a:lnTo>
                    <a:pt x="3003" y="3529"/>
                  </a:lnTo>
                  <a:lnTo>
                    <a:pt x="2721" y="2233"/>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18"/>
            <p:cNvSpPr/>
            <p:nvPr/>
          </p:nvSpPr>
          <p:spPr>
            <a:xfrm>
              <a:off x="5841168" y="4189333"/>
              <a:ext cx="436064" cy="414899"/>
            </a:xfrm>
            <a:custGeom>
              <a:avLst/>
              <a:gdLst/>
              <a:ahLst/>
              <a:cxnLst/>
              <a:rect l="l" t="t" r="r" b="b"/>
              <a:pathLst>
                <a:path w="3710" h="3530" extrusionOk="0">
                  <a:moveTo>
                    <a:pt x="1855" y="0"/>
                  </a:moveTo>
                  <a:lnTo>
                    <a:pt x="1320" y="1215"/>
                  </a:lnTo>
                  <a:lnTo>
                    <a:pt x="0" y="1349"/>
                  </a:lnTo>
                  <a:lnTo>
                    <a:pt x="989" y="2233"/>
                  </a:lnTo>
                  <a:lnTo>
                    <a:pt x="708" y="3529"/>
                  </a:lnTo>
                  <a:lnTo>
                    <a:pt x="708" y="3529"/>
                  </a:lnTo>
                  <a:lnTo>
                    <a:pt x="1855" y="2861"/>
                  </a:lnTo>
                  <a:lnTo>
                    <a:pt x="3001" y="3529"/>
                  </a:lnTo>
                  <a:lnTo>
                    <a:pt x="3001" y="3529"/>
                  </a:lnTo>
                  <a:lnTo>
                    <a:pt x="2721" y="2233"/>
                  </a:lnTo>
                  <a:lnTo>
                    <a:pt x="3710" y="1349"/>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18"/>
            <p:cNvSpPr/>
            <p:nvPr/>
          </p:nvSpPr>
          <p:spPr>
            <a:xfrm>
              <a:off x="6514532" y="4189333"/>
              <a:ext cx="436299" cy="414899"/>
            </a:xfrm>
            <a:custGeom>
              <a:avLst/>
              <a:gdLst/>
              <a:ahLst/>
              <a:cxnLst/>
              <a:rect l="l" t="t" r="r" b="b"/>
              <a:pathLst>
                <a:path w="3712" h="3530" extrusionOk="0">
                  <a:moveTo>
                    <a:pt x="1855" y="0"/>
                  </a:moveTo>
                  <a:lnTo>
                    <a:pt x="1321" y="1215"/>
                  </a:lnTo>
                  <a:lnTo>
                    <a:pt x="0" y="1349"/>
                  </a:lnTo>
                  <a:lnTo>
                    <a:pt x="990" y="2233"/>
                  </a:lnTo>
                  <a:lnTo>
                    <a:pt x="709" y="3529"/>
                  </a:lnTo>
                  <a:lnTo>
                    <a:pt x="709" y="3529"/>
                  </a:lnTo>
                  <a:lnTo>
                    <a:pt x="1855" y="2861"/>
                  </a:lnTo>
                  <a:lnTo>
                    <a:pt x="3002" y="3529"/>
                  </a:lnTo>
                  <a:lnTo>
                    <a:pt x="3002" y="3529"/>
                  </a:lnTo>
                  <a:lnTo>
                    <a:pt x="2721" y="2233"/>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18"/>
            <p:cNvSpPr/>
            <p:nvPr/>
          </p:nvSpPr>
          <p:spPr>
            <a:xfrm>
              <a:off x="219" y="4193565"/>
              <a:ext cx="216269" cy="410667"/>
            </a:xfrm>
            <a:custGeom>
              <a:avLst/>
              <a:gdLst/>
              <a:ahLst/>
              <a:cxnLst/>
              <a:rect l="l" t="t" r="r" b="b"/>
              <a:pathLst>
                <a:path w="1840" h="3494" extrusionOk="0">
                  <a:moveTo>
                    <a:pt x="0" y="0"/>
                  </a:moveTo>
                  <a:lnTo>
                    <a:pt x="0" y="2835"/>
                  </a:lnTo>
                  <a:lnTo>
                    <a:pt x="1132" y="3493"/>
                  </a:lnTo>
                  <a:lnTo>
                    <a:pt x="850" y="2197"/>
                  </a:lnTo>
                  <a:lnTo>
                    <a:pt x="1840" y="1313"/>
                  </a:lnTo>
                  <a:lnTo>
                    <a:pt x="520" y="1179"/>
                  </a:lnTo>
                  <a:lnTo>
                    <a:pt x="0"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18"/>
            <p:cNvSpPr/>
            <p:nvPr/>
          </p:nvSpPr>
          <p:spPr>
            <a:xfrm>
              <a:off x="116932"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18"/>
            <p:cNvSpPr/>
            <p:nvPr/>
          </p:nvSpPr>
          <p:spPr>
            <a:xfrm>
              <a:off x="790295"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4"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18"/>
            <p:cNvSpPr/>
            <p:nvPr/>
          </p:nvSpPr>
          <p:spPr>
            <a:xfrm>
              <a:off x="1463777" y="4710720"/>
              <a:ext cx="436299" cy="414899"/>
            </a:xfrm>
            <a:custGeom>
              <a:avLst/>
              <a:gdLst/>
              <a:ahLst/>
              <a:cxnLst/>
              <a:rect l="l" t="t" r="r" b="b"/>
              <a:pathLst>
                <a:path w="3712" h="3530" extrusionOk="0">
                  <a:moveTo>
                    <a:pt x="1856" y="1"/>
                  </a:moveTo>
                  <a:lnTo>
                    <a:pt x="1322" y="1215"/>
                  </a:lnTo>
                  <a:lnTo>
                    <a:pt x="0" y="1348"/>
                  </a:lnTo>
                  <a:lnTo>
                    <a:pt x="990" y="2233"/>
                  </a:lnTo>
                  <a:lnTo>
                    <a:pt x="710" y="3530"/>
                  </a:lnTo>
                  <a:lnTo>
                    <a:pt x="1856" y="2861"/>
                  </a:lnTo>
                  <a:lnTo>
                    <a:pt x="3003" y="3530"/>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18"/>
            <p:cNvSpPr/>
            <p:nvPr/>
          </p:nvSpPr>
          <p:spPr>
            <a:xfrm>
              <a:off x="2137258"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0"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18"/>
            <p:cNvSpPr/>
            <p:nvPr/>
          </p:nvSpPr>
          <p:spPr>
            <a:xfrm>
              <a:off x="2810739" y="4710720"/>
              <a:ext cx="436182" cy="414899"/>
            </a:xfrm>
            <a:custGeom>
              <a:avLst/>
              <a:gdLst/>
              <a:ahLst/>
              <a:cxnLst/>
              <a:rect l="l" t="t" r="r" b="b"/>
              <a:pathLst>
                <a:path w="3711" h="3530" extrusionOk="0">
                  <a:moveTo>
                    <a:pt x="1855" y="1"/>
                  </a:moveTo>
                  <a:lnTo>
                    <a:pt x="1320" y="1215"/>
                  </a:lnTo>
                  <a:lnTo>
                    <a:pt x="0" y="1348"/>
                  </a:lnTo>
                  <a:lnTo>
                    <a:pt x="990" y="2233"/>
                  </a:lnTo>
                  <a:lnTo>
                    <a:pt x="708" y="3530"/>
                  </a:lnTo>
                  <a:lnTo>
                    <a:pt x="1855" y="2861"/>
                  </a:lnTo>
                  <a:lnTo>
                    <a:pt x="3001" y="3530"/>
                  </a:lnTo>
                  <a:lnTo>
                    <a:pt x="3001"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18"/>
            <p:cNvSpPr/>
            <p:nvPr/>
          </p:nvSpPr>
          <p:spPr>
            <a:xfrm>
              <a:off x="3484102" y="4710720"/>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18"/>
            <p:cNvSpPr/>
            <p:nvPr/>
          </p:nvSpPr>
          <p:spPr>
            <a:xfrm>
              <a:off x="4157466"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18"/>
            <p:cNvSpPr/>
            <p:nvPr/>
          </p:nvSpPr>
          <p:spPr>
            <a:xfrm>
              <a:off x="4830829" y="4710720"/>
              <a:ext cx="436299" cy="414899"/>
            </a:xfrm>
            <a:custGeom>
              <a:avLst/>
              <a:gdLst/>
              <a:ahLst/>
              <a:cxnLst/>
              <a:rect l="l" t="t" r="r" b="b"/>
              <a:pathLst>
                <a:path w="3712" h="3530" extrusionOk="0">
                  <a:moveTo>
                    <a:pt x="1857" y="1"/>
                  </a:moveTo>
                  <a:lnTo>
                    <a:pt x="1321" y="1215"/>
                  </a:lnTo>
                  <a:lnTo>
                    <a:pt x="1" y="1348"/>
                  </a:lnTo>
                  <a:lnTo>
                    <a:pt x="991" y="2233"/>
                  </a:lnTo>
                  <a:lnTo>
                    <a:pt x="710" y="3530"/>
                  </a:lnTo>
                  <a:lnTo>
                    <a:pt x="1857" y="2861"/>
                  </a:lnTo>
                  <a:lnTo>
                    <a:pt x="3004"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18"/>
            <p:cNvSpPr/>
            <p:nvPr/>
          </p:nvSpPr>
          <p:spPr>
            <a:xfrm>
              <a:off x="5504310" y="4710720"/>
              <a:ext cx="436299" cy="414899"/>
            </a:xfrm>
            <a:custGeom>
              <a:avLst/>
              <a:gdLst/>
              <a:ahLst/>
              <a:cxnLst/>
              <a:rect l="l" t="t" r="r" b="b"/>
              <a:pathLst>
                <a:path w="3712" h="3530" extrusionOk="0">
                  <a:moveTo>
                    <a:pt x="1856" y="1"/>
                  </a:moveTo>
                  <a:lnTo>
                    <a:pt x="1322"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18"/>
            <p:cNvSpPr/>
            <p:nvPr/>
          </p:nvSpPr>
          <p:spPr>
            <a:xfrm>
              <a:off x="6177791"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3002" y="3530"/>
                  </a:lnTo>
                  <a:lnTo>
                    <a:pt x="2722" y="2233"/>
                  </a:lnTo>
                  <a:lnTo>
                    <a:pt x="3712" y="1348"/>
                  </a:lnTo>
                  <a:lnTo>
                    <a:pt x="2390"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18"/>
            <p:cNvSpPr/>
            <p:nvPr/>
          </p:nvSpPr>
          <p:spPr>
            <a:xfrm>
              <a:off x="6851155"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18"/>
            <p:cNvSpPr/>
            <p:nvPr/>
          </p:nvSpPr>
          <p:spPr>
            <a:xfrm>
              <a:off x="7524636" y="522471"/>
              <a:ext cx="436299" cy="415016"/>
            </a:xfrm>
            <a:custGeom>
              <a:avLst/>
              <a:gdLst/>
              <a:ahLst/>
              <a:cxnLst/>
              <a:rect l="l" t="t" r="r" b="b"/>
              <a:pathLst>
                <a:path w="3712" h="3531" extrusionOk="0">
                  <a:moveTo>
                    <a:pt x="1855" y="0"/>
                  </a:moveTo>
                  <a:lnTo>
                    <a:pt x="1321" y="1215"/>
                  </a:lnTo>
                  <a:lnTo>
                    <a:pt x="0" y="1348"/>
                  </a:lnTo>
                  <a:lnTo>
                    <a:pt x="990" y="2233"/>
                  </a:lnTo>
                  <a:lnTo>
                    <a:pt x="709" y="3530"/>
                  </a:lnTo>
                  <a:lnTo>
                    <a:pt x="1855" y="2861"/>
                  </a:lnTo>
                  <a:lnTo>
                    <a:pt x="3003" y="3530"/>
                  </a:lnTo>
                  <a:lnTo>
                    <a:pt x="3003"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18"/>
            <p:cNvSpPr/>
            <p:nvPr/>
          </p:nvSpPr>
          <p:spPr>
            <a:xfrm>
              <a:off x="7187895"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2" y="3529"/>
                  </a:lnTo>
                  <a:lnTo>
                    <a:pt x="2722" y="2232"/>
                  </a:lnTo>
                  <a:lnTo>
                    <a:pt x="3712"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18"/>
            <p:cNvSpPr/>
            <p:nvPr/>
          </p:nvSpPr>
          <p:spPr>
            <a:xfrm>
              <a:off x="7524636" y="1569592"/>
              <a:ext cx="436299" cy="414899"/>
            </a:xfrm>
            <a:custGeom>
              <a:avLst/>
              <a:gdLst/>
              <a:ahLst/>
              <a:cxnLst/>
              <a:rect l="l" t="t" r="r" b="b"/>
              <a:pathLst>
                <a:path w="3712" h="3530" extrusionOk="0">
                  <a:moveTo>
                    <a:pt x="1855" y="0"/>
                  </a:moveTo>
                  <a:lnTo>
                    <a:pt x="1321" y="1215"/>
                  </a:lnTo>
                  <a:lnTo>
                    <a:pt x="0" y="1347"/>
                  </a:lnTo>
                  <a:lnTo>
                    <a:pt x="990" y="2232"/>
                  </a:lnTo>
                  <a:lnTo>
                    <a:pt x="709" y="3529"/>
                  </a:lnTo>
                  <a:lnTo>
                    <a:pt x="1855" y="2860"/>
                  </a:lnTo>
                  <a:lnTo>
                    <a:pt x="3003"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18"/>
            <p:cNvSpPr/>
            <p:nvPr/>
          </p:nvSpPr>
          <p:spPr>
            <a:xfrm>
              <a:off x="7187895"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2"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18"/>
            <p:cNvSpPr/>
            <p:nvPr/>
          </p:nvSpPr>
          <p:spPr>
            <a:xfrm>
              <a:off x="7524636" y="2616595"/>
              <a:ext cx="436299" cy="414899"/>
            </a:xfrm>
            <a:custGeom>
              <a:avLst/>
              <a:gdLst/>
              <a:ahLst/>
              <a:cxnLst/>
              <a:rect l="l" t="t" r="r" b="b"/>
              <a:pathLst>
                <a:path w="3712" h="3530" extrusionOk="0">
                  <a:moveTo>
                    <a:pt x="1855" y="0"/>
                  </a:moveTo>
                  <a:lnTo>
                    <a:pt x="1321" y="1215"/>
                  </a:lnTo>
                  <a:lnTo>
                    <a:pt x="0" y="1349"/>
                  </a:lnTo>
                  <a:lnTo>
                    <a:pt x="990" y="2232"/>
                  </a:lnTo>
                  <a:lnTo>
                    <a:pt x="709" y="3529"/>
                  </a:lnTo>
                  <a:lnTo>
                    <a:pt x="1855" y="2862"/>
                  </a:lnTo>
                  <a:lnTo>
                    <a:pt x="3003"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18"/>
            <p:cNvSpPr/>
            <p:nvPr/>
          </p:nvSpPr>
          <p:spPr>
            <a:xfrm>
              <a:off x="7187895"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18"/>
            <p:cNvSpPr/>
            <p:nvPr/>
          </p:nvSpPr>
          <p:spPr>
            <a:xfrm>
              <a:off x="7187895"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1856" y="2861"/>
                  </a:lnTo>
                  <a:lnTo>
                    <a:pt x="3002" y="3529"/>
                  </a:lnTo>
                  <a:lnTo>
                    <a:pt x="3002"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18"/>
            <p:cNvSpPr/>
            <p:nvPr/>
          </p:nvSpPr>
          <p:spPr>
            <a:xfrm>
              <a:off x="7524636" y="3663599"/>
              <a:ext cx="436299" cy="415016"/>
            </a:xfrm>
            <a:custGeom>
              <a:avLst/>
              <a:gdLst/>
              <a:ahLst/>
              <a:cxnLst/>
              <a:rect l="l" t="t" r="r" b="b"/>
              <a:pathLst>
                <a:path w="3712" h="3531" extrusionOk="0">
                  <a:moveTo>
                    <a:pt x="1855" y="1"/>
                  </a:moveTo>
                  <a:lnTo>
                    <a:pt x="1321" y="1216"/>
                  </a:lnTo>
                  <a:lnTo>
                    <a:pt x="0" y="1349"/>
                  </a:lnTo>
                  <a:lnTo>
                    <a:pt x="990" y="2233"/>
                  </a:lnTo>
                  <a:lnTo>
                    <a:pt x="709" y="3531"/>
                  </a:lnTo>
                  <a:lnTo>
                    <a:pt x="1855" y="2862"/>
                  </a:lnTo>
                  <a:lnTo>
                    <a:pt x="3003"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18"/>
            <p:cNvSpPr/>
            <p:nvPr/>
          </p:nvSpPr>
          <p:spPr>
            <a:xfrm>
              <a:off x="7187895"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2" y="3529"/>
                  </a:lnTo>
                  <a:lnTo>
                    <a:pt x="3002"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18"/>
            <p:cNvSpPr/>
            <p:nvPr/>
          </p:nvSpPr>
          <p:spPr>
            <a:xfrm>
              <a:off x="7524636" y="4710720"/>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3"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18"/>
            <p:cNvSpPr/>
            <p:nvPr/>
          </p:nvSpPr>
          <p:spPr>
            <a:xfrm>
              <a:off x="8198000"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1857" y="2861"/>
                  </a:lnTo>
                  <a:lnTo>
                    <a:pt x="3003" y="3530"/>
                  </a:lnTo>
                  <a:lnTo>
                    <a:pt x="2721" y="2233"/>
                  </a:lnTo>
                  <a:lnTo>
                    <a:pt x="3712" y="1348"/>
                  </a:lnTo>
                  <a:lnTo>
                    <a:pt x="2391" y="1215"/>
                  </a:lnTo>
                  <a:lnTo>
                    <a:pt x="1857" y="0"/>
                  </a:lnTo>
                  <a:close/>
                  <a:moveTo>
                    <a:pt x="3003" y="3530"/>
                  </a:moveTo>
                  <a:lnTo>
                    <a:pt x="3003" y="3530"/>
                  </a:lnTo>
                  <a:lnTo>
                    <a:pt x="3003" y="353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18"/>
            <p:cNvSpPr/>
            <p:nvPr/>
          </p:nvSpPr>
          <p:spPr>
            <a:xfrm>
              <a:off x="7861259"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4" y="3529"/>
                  </a:lnTo>
                  <a:lnTo>
                    <a:pt x="2722" y="2232"/>
                  </a:lnTo>
                  <a:lnTo>
                    <a:pt x="3712"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18"/>
            <p:cNvSpPr/>
            <p:nvPr/>
          </p:nvSpPr>
          <p:spPr>
            <a:xfrm>
              <a:off x="8198000"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1"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18"/>
            <p:cNvSpPr/>
            <p:nvPr/>
          </p:nvSpPr>
          <p:spPr>
            <a:xfrm>
              <a:off x="7861259"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4"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18"/>
            <p:cNvSpPr/>
            <p:nvPr/>
          </p:nvSpPr>
          <p:spPr>
            <a:xfrm>
              <a:off x="8198000"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1"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18"/>
            <p:cNvSpPr/>
            <p:nvPr/>
          </p:nvSpPr>
          <p:spPr>
            <a:xfrm>
              <a:off x="7861259"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4"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18"/>
            <p:cNvSpPr/>
            <p:nvPr/>
          </p:nvSpPr>
          <p:spPr>
            <a:xfrm>
              <a:off x="7861259"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4"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18"/>
            <p:cNvSpPr/>
            <p:nvPr/>
          </p:nvSpPr>
          <p:spPr>
            <a:xfrm>
              <a:off x="8198000"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3" y="3531"/>
                  </a:lnTo>
                  <a:lnTo>
                    <a:pt x="2721"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18"/>
            <p:cNvSpPr/>
            <p:nvPr/>
          </p:nvSpPr>
          <p:spPr>
            <a:xfrm>
              <a:off x="7861259"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4"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18"/>
            <p:cNvSpPr/>
            <p:nvPr/>
          </p:nvSpPr>
          <p:spPr>
            <a:xfrm>
              <a:off x="8198000"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2721"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18"/>
            <p:cNvSpPr/>
            <p:nvPr/>
          </p:nvSpPr>
          <p:spPr>
            <a:xfrm>
              <a:off x="8534740" y="1085"/>
              <a:ext cx="436299" cy="414899"/>
            </a:xfrm>
            <a:custGeom>
              <a:avLst/>
              <a:gdLst/>
              <a:ahLst/>
              <a:cxnLst/>
              <a:rect l="l" t="t" r="r" b="b"/>
              <a:pathLst>
                <a:path w="3712" h="3530" extrusionOk="0">
                  <a:moveTo>
                    <a:pt x="1856" y="1"/>
                  </a:moveTo>
                  <a:lnTo>
                    <a:pt x="1321" y="1215"/>
                  </a:lnTo>
                  <a:lnTo>
                    <a:pt x="0" y="1349"/>
                  </a:lnTo>
                  <a:lnTo>
                    <a:pt x="990" y="2232"/>
                  </a:lnTo>
                  <a:lnTo>
                    <a:pt x="710" y="3529"/>
                  </a:lnTo>
                  <a:lnTo>
                    <a:pt x="1856" y="2862"/>
                  </a:lnTo>
                  <a:lnTo>
                    <a:pt x="3003" y="3529"/>
                  </a:lnTo>
                  <a:lnTo>
                    <a:pt x="2721" y="2232"/>
                  </a:lnTo>
                  <a:lnTo>
                    <a:pt x="3711" y="1349"/>
                  </a:lnTo>
                  <a:lnTo>
                    <a:pt x="2391" y="1215"/>
                  </a:lnTo>
                  <a:lnTo>
                    <a:pt x="1856" y="1"/>
                  </a:lnTo>
                  <a:close/>
                  <a:moveTo>
                    <a:pt x="3003" y="3529"/>
                  </a:moveTo>
                  <a:lnTo>
                    <a:pt x="3003" y="3529"/>
                  </a:lnTo>
                  <a:lnTo>
                    <a:pt x="3003"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18"/>
            <p:cNvSpPr/>
            <p:nvPr/>
          </p:nvSpPr>
          <p:spPr>
            <a:xfrm>
              <a:off x="8534740" y="1048088"/>
              <a:ext cx="436299" cy="415016"/>
            </a:xfrm>
            <a:custGeom>
              <a:avLst/>
              <a:gdLst/>
              <a:ahLst/>
              <a:cxnLst/>
              <a:rect l="l" t="t" r="r" b="b"/>
              <a:pathLst>
                <a:path w="3712" h="3531" extrusionOk="0">
                  <a:moveTo>
                    <a:pt x="1856" y="1"/>
                  </a:moveTo>
                  <a:lnTo>
                    <a:pt x="1321" y="1216"/>
                  </a:lnTo>
                  <a:lnTo>
                    <a:pt x="0" y="1349"/>
                  </a:lnTo>
                  <a:lnTo>
                    <a:pt x="990" y="2234"/>
                  </a:lnTo>
                  <a:lnTo>
                    <a:pt x="710"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18"/>
            <p:cNvSpPr/>
            <p:nvPr/>
          </p:nvSpPr>
          <p:spPr>
            <a:xfrm>
              <a:off x="8534740" y="2095209"/>
              <a:ext cx="436299" cy="414899"/>
            </a:xfrm>
            <a:custGeom>
              <a:avLst/>
              <a:gdLst/>
              <a:ahLst/>
              <a:cxnLst/>
              <a:rect l="l" t="t" r="r" b="b"/>
              <a:pathLst>
                <a:path w="3712" h="3530" extrusionOk="0">
                  <a:moveTo>
                    <a:pt x="1856" y="1"/>
                  </a:moveTo>
                  <a:lnTo>
                    <a:pt x="1321"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18"/>
            <p:cNvSpPr/>
            <p:nvPr/>
          </p:nvSpPr>
          <p:spPr>
            <a:xfrm>
              <a:off x="8534740" y="3142330"/>
              <a:ext cx="436299" cy="414899"/>
            </a:xfrm>
            <a:custGeom>
              <a:avLst/>
              <a:gdLst/>
              <a:ahLst/>
              <a:cxnLst/>
              <a:rect l="l" t="t" r="r" b="b"/>
              <a:pathLst>
                <a:path w="3712" h="3530" extrusionOk="0">
                  <a:moveTo>
                    <a:pt x="1856" y="0"/>
                  </a:moveTo>
                  <a:lnTo>
                    <a:pt x="1321" y="1215"/>
                  </a:lnTo>
                  <a:lnTo>
                    <a:pt x="0" y="1348"/>
                  </a:lnTo>
                  <a:lnTo>
                    <a:pt x="990" y="2232"/>
                  </a:lnTo>
                  <a:lnTo>
                    <a:pt x="710" y="3529"/>
                  </a:lnTo>
                  <a:lnTo>
                    <a:pt x="1856" y="2861"/>
                  </a:lnTo>
                  <a:lnTo>
                    <a:pt x="3003" y="3529"/>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18"/>
            <p:cNvSpPr/>
            <p:nvPr/>
          </p:nvSpPr>
          <p:spPr>
            <a:xfrm>
              <a:off x="8534740" y="4189333"/>
              <a:ext cx="436299" cy="414899"/>
            </a:xfrm>
            <a:custGeom>
              <a:avLst/>
              <a:gdLst/>
              <a:ahLst/>
              <a:cxnLst/>
              <a:rect l="l" t="t" r="r" b="b"/>
              <a:pathLst>
                <a:path w="3712" h="3530" extrusionOk="0">
                  <a:moveTo>
                    <a:pt x="1856" y="0"/>
                  </a:moveTo>
                  <a:lnTo>
                    <a:pt x="1321" y="1215"/>
                  </a:lnTo>
                  <a:lnTo>
                    <a:pt x="0" y="1349"/>
                  </a:lnTo>
                  <a:lnTo>
                    <a:pt x="990" y="2233"/>
                  </a:lnTo>
                  <a:lnTo>
                    <a:pt x="710" y="3529"/>
                  </a:lnTo>
                  <a:lnTo>
                    <a:pt x="710"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18"/>
            <p:cNvSpPr/>
            <p:nvPr/>
          </p:nvSpPr>
          <p:spPr>
            <a:xfrm>
              <a:off x="8871363" y="522471"/>
              <a:ext cx="272569" cy="415016"/>
            </a:xfrm>
            <a:custGeom>
              <a:avLst/>
              <a:gdLst/>
              <a:ahLst/>
              <a:cxnLst/>
              <a:rect l="l" t="t" r="r" b="b"/>
              <a:pathLst>
                <a:path w="2319" h="3531" extrusionOk="0">
                  <a:moveTo>
                    <a:pt x="1857" y="0"/>
                  </a:moveTo>
                  <a:lnTo>
                    <a:pt x="1321" y="1215"/>
                  </a:lnTo>
                  <a:lnTo>
                    <a:pt x="1" y="1348"/>
                  </a:lnTo>
                  <a:lnTo>
                    <a:pt x="991" y="2233"/>
                  </a:lnTo>
                  <a:lnTo>
                    <a:pt x="710" y="3530"/>
                  </a:lnTo>
                  <a:lnTo>
                    <a:pt x="1857" y="2861"/>
                  </a:lnTo>
                  <a:lnTo>
                    <a:pt x="2318" y="3130"/>
                  </a:lnTo>
                  <a:lnTo>
                    <a:pt x="2318" y="1048"/>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18"/>
            <p:cNvSpPr/>
            <p:nvPr/>
          </p:nvSpPr>
          <p:spPr>
            <a:xfrm>
              <a:off x="8871363" y="1569592"/>
              <a:ext cx="272569" cy="414899"/>
            </a:xfrm>
            <a:custGeom>
              <a:avLst/>
              <a:gdLst/>
              <a:ahLst/>
              <a:cxnLst/>
              <a:rect l="l" t="t" r="r" b="b"/>
              <a:pathLst>
                <a:path w="2319" h="3530" extrusionOk="0">
                  <a:moveTo>
                    <a:pt x="1857" y="0"/>
                  </a:moveTo>
                  <a:lnTo>
                    <a:pt x="1321" y="1215"/>
                  </a:lnTo>
                  <a:lnTo>
                    <a:pt x="1" y="1347"/>
                  </a:lnTo>
                  <a:lnTo>
                    <a:pt x="991" y="2232"/>
                  </a:lnTo>
                  <a:lnTo>
                    <a:pt x="710" y="3529"/>
                  </a:lnTo>
                  <a:lnTo>
                    <a:pt x="1857" y="2860"/>
                  </a:lnTo>
                  <a:lnTo>
                    <a:pt x="2318" y="3129"/>
                  </a:lnTo>
                  <a:lnTo>
                    <a:pt x="2318" y="1047"/>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18"/>
            <p:cNvSpPr/>
            <p:nvPr/>
          </p:nvSpPr>
          <p:spPr>
            <a:xfrm>
              <a:off x="8871363" y="2616595"/>
              <a:ext cx="272569" cy="414899"/>
            </a:xfrm>
            <a:custGeom>
              <a:avLst/>
              <a:gdLst/>
              <a:ahLst/>
              <a:cxnLst/>
              <a:rect l="l" t="t" r="r" b="b"/>
              <a:pathLst>
                <a:path w="2319" h="3530" extrusionOk="0">
                  <a:moveTo>
                    <a:pt x="1857" y="0"/>
                  </a:moveTo>
                  <a:lnTo>
                    <a:pt x="1321" y="1215"/>
                  </a:lnTo>
                  <a:lnTo>
                    <a:pt x="1" y="1349"/>
                  </a:lnTo>
                  <a:lnTo>
                    <a:pt x="991" y="2232"/>
                  </a:lnTo>
                  <a:lnTo>
                    <a:pt x="710" y="3529"/>
                  </a:lnTo>
                  <a:lnTo>
                    <a:pt x="1857" y="2862"/>
                  </a:lnTo>
                  <a:lnTo>
                    <a:pt x="2318" y="3131"/>
                  </a:lnTo>
                  <a:lnTo>
                    <a:pt x="2318" y="1047"/>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18"/>
            <p:cNvSpPr/>
            <p:nvPr/>
          </p:nvSpPr>
          <p:spPr>
            <a:xfrm>
              <a:off x="8871363" y="3663599"/>
              <a:ext cx="272569" cy="415016"/>
            </a:xfrm>
            <a:custGeom>
              <a:avLst/>
              <a:gdLst/>
              <a:ahLst/>
              <a:cxnLst/>
              <a:rect l="l" t="t" r="r" b="b"/>
              <a:pathLst>
                <a:path w="2319" h="3531" extrusionOk="0">
                  <a:moveTo>
                    <a:pt x="1857" y="1"/>
                  </a:moveTo>
                  <a:lnTo>
                    <a:pt x="1321" y="1216"/>
                  </a:lnTo>
                  <a:lnTo>
                    <a:pt x="1" y="1349"/>
                  </a:lnTo>
                  <a:lnTo>
                    <a:pt x="991" y="2233"/>
                  </a:lnTo>
                  <a:lnTo>
                    <a:pt x="710" y="3531"/>
                  </a:lnTo>
                  <a:lnTo>
                    <a:pt x="710" y="3531"/>
                  </a:lnTo>
                  <a:lnTo>
                    <a:pt x="1857" y="2862"/>
                  </a:lnTo>
                  <a:lnTo>
                    <a:pt x="2318" y="3131"/>
                  </a:lnTo>
                  <a:lnTo>
                    <a:pt x="2318" y="1049"/>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18"/>
            <p:cNvSpPr/>
            <p:nvPr/>
          </p:nvSpPr>
          <p:spPr>
            <a:xfrm>
              <a:off x="8871363" y="4710720"/>
              <a:ext cx="272569" cy="414899"/>
            </a:xfrm>
            <a:custGeom>
              <a:avLst/>
              <a:gdLst/>
              <a:ahLst/>
              <a:cxnLst/>
              <a:rect l="l" t="t" r="r" b="b"/>
              <a:pathLst>
                <a:path w="2319" h="3530" extrusionOk="0">
                  <a:moveTo>
                    <a:pt x="1857" y="1"/>
                  </a:moveTo>
                  <a:lnTo>
                    <a:pt x="1321" y="1215"/>
                  </a:lnTo>
                  <a:lnTo>
                    <a:pt x="1" y="1348"/>
                  </a:lnTo>
                  <a:lnTo>
                    <a:pt x="991" y="2233"/>
                  </a:lnTo>
                  <a:lnTo>
                    <a:pt x="710" y="3530"/>
                  </a:lnTo>
                  <a:lnTo>
                    <a:pt x="710" y="3530"/>
                  </a:lnTo>
                  <a:lnTo>
                    <a:pt x="1857" y="2861"/>
                  </a:lnTo>
                  <a:lnTo>
                    <a:pt x="2318" y="3130"/>
                  </a:lnTo>
                  <a:lnTo>
                    <a:pt x="2318" y="1048"/>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18"/>
            <p:cNvSpPr/>
            <p:nvPr/>
          </p:nvSpPr>
          <p:spPr>
            <a:xfrm>
              <a:off x="8634176" y="4812270"/>
              <a:ext cx="131877" cy="131757"/>
            </a:xfrm>
            <a:custGeom>
              <a:avLst/>
              <a:gdLst/>
              <a:ahLst/>
              <a:cxnLst/>
              <a:rect l="l" t="t" r="r" b="b"/>
              <a:pathLst>
                <a:path w="1122" h="1121" extrusionOk="0">
                  <a:moveTo>
                    <a:pt x="560" y="1"/>
                  </a:moveTo>
                  <a:cubicBezTo>
                    <a:pt x="560" y="309"/>
                    <a:pt x="310" y="561"/>
                    <a:pt x="1" y="561"/>
                  </a:cubicBezTo>
                  <a:cubicBezTo>
                    <a:pt x="310" y="561"/>
                    <a:pt x="560" y="811"/>
                    <a:pt x="560" y="1121"/>
                  </a:cubicBezTo>
                  <a:cubicBezTo>
                    <a:pt x="560" y="811"/>
                    <a:pt x="812" y="561"/>
                    <a:pt x="1122" y="561"/>
                  </a:cubicBezTo>
                  <a:cubicBezTo>
                    <a:pt x="812" y="561"/>
                    <a:pt x="560" y="309"/>
                    <a:pt x="560"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18"/>
            <p:cNvSpPr/>
            <p:nvPr/>
          </p:nvSpPr>
          <p:spPr>
            <a:xfrm>
              <a:off x="5336116" y="2683473"/>
              <a:ext cx="131877" cy="131757"/>
            </a:xfrm>
            <a:custGeom>
              <a:avLst/>
              <a:gdLst/>
              <a:ahLst/>
              <a:cxnLst/>
              <a:rect l="l" t="t" r="r" b="b"/>
              <a:pathLst>
                <a:path w="1122" h="1121" extrusionOk="0">
                  <a:moveTo>
                    <a:pt x="561" y="1"/>
                  </a:moveTo>
                  <a:cubicBezTo>
                    <a:pt x="561" y="309"/>
                    <a:pt x="310" y="561"/>
                    <a:pt x="1" y="561"/>
                  </a:cubicBezTo>
                  <a:cubicBezTo>
                    <a:pt x="310" y="561"/>
                    <a:pt x="561" y="811"/>
                    <a:pt x="561" y="1121"/>
                  </a:cubicBezTo>
                  <a:cubicBezTo>
                    <a:pt x="561" y="811"/>
                    <a:pt x="812" y="561"/>
                    <a:pt x="1122" y="561"/>
                  </a:cubicBezTo>
                  <a:cubicBezTo>
                    <a:pt x="812" y="561"/>
                    <a:pt x="561" y="309"/>
                    <a:pt x="561"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18"/>
            <p:cNvSpPr/>
            <p:nvPr/>
          </p:nvSpPr>
          <p:spPr>
            <a:xfrm>
              <a:off x="1800400" y="2196642"/>
              <a:ext cx="131877" cy="131874"/>
            </a:xfrm>
            <a:custGeom>
              <a:avLst/>
              <a:gdLst/>
              <a:ahLst/>
              <a:cxnLst/>
              <a:rect l="l" t="t" r="r" b="b"/>
              <a:pathLst>
                <a:path w="1122" h="1122" extrusionOk="0">
                  <a:moveTo>
                    <a:pt x="562" y="0"/>
                  </a:moveTo>
                  <a:cubicBezTo>
                    <a:pt x="562" y="310"/>
                    <a:pt x="310" y="562"/>
                    <a:pt x="1" y="562"/>
                  </a:cubicBezTo>
                  <a:cubicBezTo>
                    <a:pt x="310" y="562"/>
                    <a:pt x="562" y="812"/>
                    <a:pt x="562" y="1122"/>
                  </a:cubicBezTo>
                  <a:cubicBezTo>
                    <a:pt x="562" y="812"/>
                    <a:pt x="812" y="562"/>
                    <a:pt x="1122" y="562"/>
                  </a:cubicBezTo>
                  <a:cubicBezTo>
                    <a:pt x="812" y="562"/>
                    <a:pt x="562" y="310"/>
                    <a:pt x="562" y="0"/>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18"/>
            <p:cNvSpPr/>
            <p:nvPr/>
          </p:nvSpPr>
          <p:spPr>
            <a:xfrm>
              <a:off x="8241018" y="1452880"/>
              <a:ext cx="131877" cy="131992"/>
            </a:xfrm>
            <a:custGeom>
              <a:avLst/>
              <a:gdLst/>
              <a:ahLst/>
              <a:cxnLst/>
              <a:rect l="l" t="t" r="r" b="b"/>
              <a:pathLst>
                <a:path w="1122" h="1123" extrusionOk="0">
                  <a:moveTo>
                    <a:pt x="562" y="1"/>
                  </a:moveTo>
                  <a:cubicBezTo>
                    <a:pt x="562" y="311"/>
                    <a:pt x="310" y="562"/>
                    <a:pt x="1" y="562"/>
                  </a:cubicBezTo>
                  <a:cubicBezTo>
                    <a:pt x="310" y="562"/>
                    <a:pt x="562" y="812"/>
                    <a:pt x="562" y="1122"/>
                  </a:cubicBezTo>
                  <a:cubicBezTo>
                    <a:pt x="562" y="812"/>
                    <a:pt x="812" y="562"/>
                    <a:pt x="1122" y="562"/>
                  </a:cubicBezTo>
                  <a:cubicBezTo>
                    <a:pt x="812" y="562"/>
                    <a:pt x="562" y="311"/>
                    <a:pt x="562"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18"/>
            <p:cNvSpPr/>
            <p:nvPr/>
          </p:nvSpPr>
          <p:spPr>
            <a:xfrm>
              <a:off x="505153" y="692427"/>
              <a:ext cx="131877" cy="131874"/>
            </a:xfrm>
            <a:custGeom>
              <a:avLst/>
              <a:gdLst/>
              <a:ahLst/>
              <a:cxnLst/>
              <a:rect l="l" t="t" r="r" b="b"/>
              <a:pathLst>
                <a:path w="1122" h="1122" extrusionOk="0">
                  <a:moveTo>
                    <a:pt x="562" y="1"/>
                  </a:moveTo>
                  <a:cubicBezTo>
                    <a:pt x="562" y="310"/>
                    <a:pt x="310" y="562"/>
                    <a:pt x="1" y="562"/>
                  </a:cubicBezTo>
                  <a:cubicBezTo>
                    <a:pt x="310" y="562"/>
                    <a:pt x="562" y="812"/>
                    <a:pt x="562" y="1122"/>
                  </a:cubicBezTo>
                  <a:cubicBezTo>
                    <a:pt x="562" y="812"/>
                    <a:pt x="812" y="562"/>
                    <a:pt x="1122" y="562"/>
                  </a:cubicBezTo>
                  <a:cubicBezTo>
                    <a:pt x="812" y="562"/>
                    <a:pt x="562" y="310"/>
                    <a:pt x="562"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18"/>
            <p:cNvSpPr/>
            <p:nvPr/>
          </p:nvSpPr>
          <p:spPr>
            <a:xfrm>
              <a:off x="0" y="150"/>
              <a:ext cx="9144300" cy="5143500"/>
            </a:xfrm>
            <a:prstGeom prst="rect">
              <a:avLst/>
            </a:prstGeom>
            <a:solidFill>
              <a:srgbClr val="A3A746">
                <a:alpha val="87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9" name="Google Shape;2609;p18"/>
          <p:cNvSpPr txBox="1">
            <a:spLocks noGrp="1"/>
          </p:cNvSpPr>
          <p:nvPr>
            <p:ph type="ctrTitle"/>
          </p:nvPr>
        </p:nvSpPr>
        <p:spPr>
          <a:xfrm>
            <a:off x="2430150" y="533763"/>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610" name="Google Shape;2610;p18"/>
          <p:cNvSpPr txBox="1">
            <a:spLocks noGrp="1"/>
          </p:cNvSpPr>
          <p:nvPr>
            <p:ph type="subTitle" idx="1"/>
          </p:nvPr>
        </p:nvSpPr>
        <p:spPr>
          <a:xfrm>
            <a:off x="2425200" y="1420888"/>
            <a:ext cx="4293900" cy="1262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611" name="Google Shape;2611;p18"/>
          <p:cNvSpPr txBox="1"/>
          <p:nvPr/>
        </p:nvSpPr>
        <p:spPr>
          <a:xfrm>
            <a:off x="2496750" y="3239275"/>
            <a:ext cx="4150800" cy="831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300"/>
              </a:spcBef>
              <a:spcAft>
                <a:spcPts val="0"/>
              </a:spcAft>
              <a:buNone/>
            </a:pPr>
            <a:r>
              <a:rPr lang="en-GB">
                <a:solidFill>
                  <a:schemeClr val="accent6"/>
                </a:solidFill>
                <a:latin typeface="Open Sans"/>
                <a:ea typeface="Open Sans"/>
                <a:cs typeface="Open Sans"/>
                <a:sym typeface="Open Sans"/>
              </a:rPr>
              <a:t>CREDITS: This presentation template was created by </a:t>
            </a:r>
            <a:r>
              <a:rPr lang="en-GB" b="1">
                <a:solidFill>
                  <a:schemeClr val="accent6"/>
                </a:solidFill>
                <a:uFill>
                  <a:noFill/>
                </a:uFill>
                <a:latin typeface="Open Sans"/>
                <a:ea typeface="Open Sans"/>
                <a:cs typeface="Open Sans"/>
                <a:sym typeface="Open Sans"/>
                <a:hlinkClick r:id="rId2"/>
              </a:rPr>
              <a:t>Slidesgo</a:t>
            </a:r>
            <a:r>
              <a:rPr lang="en-GB">
                <a:solidFill>
                  <a:schemeClr val="accent6"/>
                </a:solidFill>
                <a:latin typeface="Open Sans"/>
                <a:ea typeface="Open Sans"/>
                <a:cs typeface="Open Sans"/>
                <a:sym typeface="Open Sans"/>
              </a:rPr>
              <a:t>, and includes icons by </a:t>
            </a:r>
            <a:r>
              <a:rPr lang="en-GB" b="1">
                <a:solidFill>
                  <a:schemeClr val="accent6"/>
                </a:solidFill>
                <a:uFill>
                  <a:noFill/>
                </a:uFill>
                <a:latin typeface="Open Sans"/>
                <a:ea typeface="Open Sans"/>
                <a:cs typeface="Open Sans"/>
                <a:sym typeface="Open Sans"/>
                <a:hlinkClick r:id="rId3"/>
              </a:rPr>
              <a:t>Flaticon</a:t>
            </a:r>
            <a:r>
              <a:rPr lang="en-GB">
                <a:solidFill>
                  <a:schemeClr val="accent6"/>
                </a:solidFill>
                <a:latin typeface="Open Sans"/>
                <a:ea typeface="Open Sans"/>
                <a:cs typeface="Open Sans"/>
                <a:sym typeface="Open Sans"/>
              </a:rPr>
              <a:t>, and infographics &amp; images by </a:t>
            </a:r>
            <a:r>
              <a:rPr lang="en-GB" b="1">
                <a:solidFill>
                  <a:schemeClr val="accent6"/>
                </a:solidFill>
                <a:uFill>
                  <a:noFill/>
                </a:uFill>
                <a:latin typeface="Open Sans"/>
                <a:ea typeface="Open Sans"/>
                <a:cs typeface="Open Sans"/>
                <a:sym typeface="Open Sans"/>
                <a:hlinkClick r:id="rId4"/>
              </a:rPr>
              <a:t>Freepik</a:t>
            </a:r>
            <a:endParaRPr b="1">
              <a:solidFill>
                <a:schemeClr val="accent6"/>
              </a:solidFill>
              <a:latin typeface="Open Sans"/>
              <a:ea typeface="Open Sans"/>
              <a:cs typeface="Open Sans"/>
              <a:sym typeface="Open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612"/>
        <p:cNvGrpSpPr/>
        <p:nvPr/>
      </p:nvGrpSpPr>
      <p:grpSpPr>
        <a:xfrm>
          <a:off x="0" y="0"/>
          <a:ext cx="0" cy="0"/>
          <a:chOff x="0" y="0"/>
          <a:chExt cx="0" cy="0"/>
        </a:xfrm>
      </p:grpSpPr>
      <p:grpSp>
        <p:nvGrpSpPr>
          <p:cNvPr id="2613" name="Google Shape;2613;p19"/>
          <p:cNvGrpSpPr/>
          <p:nvPr/>
        </p:nvGrpSpPr>
        <p:grpSpPr>
          <a:xfrm>
            <a:off x="0" y="150"/>
            <a:ext cx="9144300" cy="5143500"/>
            <a:chOff x="0" y="150"/>
            <a:chExt cx="9144300" cy="5143500"/>
          </a:xfrm>
        </p:grpSpPr>
        <p:sp>
          <p:nvSpPr>
            <p:cNvPr id="2614" name="Google Shape;2614;p19"/>
            <p:cNvSpPr/>
            <p:nvPr/>
          </p:nvSpPr>
          <p:spPr>
            <a:xfrm>
              <a:off x="453672" y="1085"/>
              <a:ext cx="436299" cy="414899"/>
            </a:xfrm>
            <a:custGeom>
              <a:avLst/>
              <a:gdLst/>
              <a:ahLst/>
              <a:cxnLst/>
              <a:rect l="l" t="t" r="r" b="b"/>
              <a:pathLst>
                <a:path w="3712" h="3530" extrusionOk="0">
                  <a:moveTo>
                    <a:pt x="1856" y="1"/>
                  </a:moveTo>
                  <a:lnTo>
                    <a:pt x="1321" y="1215"/>
                  </a:lnTo>
                  <a:lnTo>
                    <a:pt x="0" y="1349"/>
                  </a:lnTo>
                  <a:lnTo>
                    <a:pt x="990" y="2232"/>
                  </a:lnTo>
                  <a:lnTo>
                    <a:pt x="709" y="3529"/>
                  </a:lnTo>
                  <a:lnTo>
                    <a:pt x="1856" y="2862"/>
                  </a:lnTo>
                  <a:lnTo>
                    <a:pt x="3003" y="3529"/>
                  </a:lnTo>
                  <a:lnTo>
                    <a:pt x="2721" y="2232"/>
                  </a:lnTo>
                  <a:lnTo>
                    <a:pt x="3711"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19"/>
            <p:cNvSpPr/>
            <p:nvPr/>
          </p:nvSpPr>
          <p:spPr>
            <a:xfrm>
              <a:off x="1127036" y="1085"/>
              <a:ext cx="436299" cy="414899"/>
            </a:xfrm>
            <a:custGeom>
              <a:avLst/>
              <a:gdLst/>
              <a:ahLst/>
              <a:cxnLst/>
              <a:rect l="l" t="t" r="r" b="b"/>
              <a:pathLst>
                <a:path w="3712" h="3530" extrusionOk="0">
                  <a:moveTo>
                    <a:pt x="1857" y="1"/>
                  </a:moveTo>
                  <a:lnTo>
                    <a:pt x="1321" y="1215"/>
                  </a:lnTo>
                  <a:lnTo>
                    <a:pt x="1" y="1349"/>
                  </a:lnTo>
                  <a:lnTo>
                    <a:pt x="991" y="2232"/>
                  </a:lnTo>
                  <a:lnTo>
                    <a:pt x="710" y="3529"/>
                  </a:lnTo>
                  <a:lnTo>
                    <a:pt x="710" y="3529"/>
                  </a:lnTo>
                  <a:lnTo>
                    <a:pt x="1857" y="2862"/>
                  </a:lnTo>
                  <a:lnTo>
                    <a:pt x="3003" y="3529"/>
                  </a:lnTo>
                  <a:lnTo>
                    <a:pt x="2722" y="2232"/>
                  </a:lnTo>
                  <a:lnTo>
                    <a:pt x="3712" y="1349"/>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19"/>
            <p:cNvSpPr/>
            <p:nvPr/>
          </p:nvSpPr>
          <p:spPr>
            <a:xfrm>
              <a:off x="1800635" y="1085"/>
              <a:ext cx="436064" cy="414899"/>
            </a:xfrm>
            <a:custGeom>
              <a:avLst/>
              <a:gdLst/>
              <a:ahLst/>
              <a:cxnLst/>
              <a:rect l="l" t="t" r="r" b="b"/>
              <a:pathLst>
                <a:path w="3710" h="3530" extrusionOk="0">
                  <a:moveTo>
                    <a:pt x="1855" y="1"/>
                  </a:moveTo>
                  <a:lnTo>
                    <a:pt x="1321" y="1215"/>
                  </a:lnTo>
                  <a:lnTo>
                    <a:pt x="0" y="1349"/>
                  </a:lnTo>
                  <a:lnTo>
                    <a:pt x="989" y="2232"/>
                  </a:lnTo>
                  <a:lnTo>
                    <a:pt x="708" y="3529"/>
                  </a:lnTo>
                  <a:lnTo>
                    <a:pt x="708" y="3529"/>
                  </a:lnTo>
                  <a:lnTo>
                    <a:pt x="1855" y="2862"/>
                  </a:lnTo>
                  <a:lnTo>
                    <a:pt x="3002" y="3529"/>
                  </a:lnTo>
                  <a:lnTo>
                    <a:pt x="2720" y="2232"/>
                  </a:lnTo>
                  <a:lnTo>
                    <a:pt x="3710" y="1349"/>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19"/>
            <p:cNvSpPr/>
            <p:nvPr/>
          </p:nvSpPr>
          <p:spPr>
            <a:xfrm>
              <a:off x="116932"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709" y="3530"/>
                  </a:lnTo>
                  <a:lnTo>
                    <a:pt x="1857" y="2861"/>
                  </a:lnTo>
                  <a:lnTo>
                    <a:pt x="3003"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19"/>
            <p:cNvSpPr/>
            <p:nvPr/>
          </p:nvSpPr>
          <p:spPr>
            <a:xfrm>
              <a:off x="790295"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709" y="3530"/>
                  </a:lnTo>
                  <a:lnTo>
                    <a:pt x="1857" y="2861"/>
                  </a:lnTo>
                  <a:lnTo>
                    <a:pt x="3004"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19"/>
            <p:cNvSpPr/>
            <p:nvPr/>
          </p:nvSpPr>
          <p:spPr>
            <a:xfrm>
              <a:off x="1463777" y="522471"/>
              <a:ext cx="436299" cy="415016"/>
            </a:xfrm>
            <a:custGeom>
              <a:avLst/>
              <a:gdLst/>
              <a:ahLst/>
              <a:cxnLst/>
              <a:rect l="l" t="t" r="r" b="b"/>
              <a:pathLst>
                <a:path w="3712" h="3531" extrusionOk="0">
                  <a:moveTo>
                    <a:pt x="1856" y="0"/>
                  </a:moveTo>
                  <a:lnTo>
                    <a:pt x="1322" y="1215"/>
                  </a:lnTo>
                  <a:lnTo>
                    <a:pt x="0" y="1348"/>
                  </a:lnTo>
                  <a:lnTo>
                    <a:pt x="990" y="2233"/>
                  </a:lnTo>
                  <a:lnTo>
                    <a:pt x="710" y="3530"/>
                  </a:lnTo>
                  <a:lnTo>
                    <a:pt x="1856" y="2861"/>
                  </a:lnTo>
                  <a:lnTo>
                    <a:pt x="3003" y="3530"/>
                  </a:lnTo>
                  <a:lnTo>
                    <a:pt x="3003" y="3530"/>
                  </a:lnTo>
                  <a:lnTo>
                    <a:pt x="2721" y="2233"/>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19"/>
            <p:cNvSpPr/>
            <p:nvPr/>
          </p:nvSpPr>
          <p:spPr>
            <a:xfrm>
              <a:off x="2137258"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709" y="3530"/>
                  </a:lnTo>
                  <a:lnTo>
                    <a:pt x="1856" y="2861"/>
                  </a:lnTo>
                  <a:lnTo>
                    <a:pt x="3002" y="3530"/>
                  </a:lnTo>
                  <a:lnTo>
                    <a:pt x="2722" y="2233"/>
                  </a:lnTo>
                  <a:lnTo>
                    <a:pt x="3712" y="1348"/>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19"/>
            <p:cNvSpPr/>
            <p:nvPr/>
          </p:nvSpPr>
          <p:spPr>
            <a:xfrm>
              <a:off x="2810739" y="522471"/>
              <a:ext cx="436182" cy="415016"/>
            </a:xfrm>
            <a:custGeom>
              <a:avLst/>
              <a:gdLst/>
              <a:ahLst/>
              <a:cxnLst/>
              <a:rect l="l" t="t" r="r" b="b"/>
              <a:pathLst>
                <a:path w="3711" h="3531" extrusionOk="0">
                  <a:moveTo>
                    <a:pt x="1855" y="0"/>
                  </a:moveTo>
                  <a:lnTo>
                    <a:pt x="1320" y="1215"/>
                  </a:lnTo>
                  <a:lnTo>
                    <a:pt x="0" y="1348"/>
                  </a:lnTo>
                  <a:lnTo>
                    <a:pt x="990" y="2233"/>
                  </a:lnTo>
                  <a:lnTo>
                    <a:pt x="708" y="3530"/>
                  </a:lnTo>
                  <a:lnTo>
                    <a:pt x="1855" y="2861"/>
                  </a:lnTo>
                  <a:lnTo>
                    <a:pt x="3001"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19"/>
            <p:cNvSpPr/>
            <p:nvPr/>
          </p:nvSpPr>
          <p:spPr>
            <a:xfrm>
              <a:off x="3484102" y="522471"/>
              <a:ext cx="436299" cy="415016"/>
            </a:xfrm>
            <a:custGeom>
              <a:avLst/>
              <a:gdLst/>
              <a:ahLst/>
              <a:cxnLst/>
              <a:rect l="l" t="t" r="r" b="b"/>
              <a:pathLst>
                <a:path w="3712" h="3531" extrusionOk="0">
                  <a:moveTo>
                    <a:pt x="1855" y="0"/>
                  </a:moveTo>
                  <a:lnTo>
                    <a:pt x="1321" y="1215"/>
                  </a:lnTo>
                  <a:lnTo>
                    <a:pt x="0" y="1348"/>
                  </a:lnTo>
                  <a:lnTo>
                    <a:pt x="990" y="2233"/>
                  </a:lnTo>
                  <a:lnTo>
                    <a:pt x="709" y="3530"/>
                  </a:lnTo>
                  <a:lnTo>
                    <a:pt x="1855" y="2861"/>
                  </a:lnTo>
                  <a:lnTo>
                    <a:pt x="3002"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19"/>
            <p:cNvSpPr/>
            <p:nvPr/>
          </p:nvSpPr>
          <p:spPr>
            <a:xfrm>
              <a:off x="4157466"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1857" y="2861"/>
                  </a:lnTo>
                  <a:lnTo>
                    <a:pt x="3003"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19"/>
            <p:cNvSpPr/>
            <p:nvPr/>
          </p:nvSpPr>
          <p:spPr>
            <a:xfrm>
              <a:off x="4830829" y="522471"/>
              <a:ext cx="436299" cy="415016"/>
            </a:xfrm>
            <a:custGeom>
              <a:avLst/>
              <a:gdLst/>
              <a:ahLst/>
              <a:cxnLst/>
              <a:rect l="l" t="t" r="r" b="b"/>
              <a:pathLst>
                <a:path w="3712" h="3531" extrusionOk="0">
                  <a:moveTo>
                    <a:pt x="1857" y="0"/>
                  </a:moveTo>
                  <a:lnTo>
                    <a:pt x="1321" y="1215"/>
                  </a:lnTo>
                  <a:lnTo>
                    <a:pt x="1" y="1348"/>
                  </a:lnTo>
                  <a:lnTo>
                    <a:pt x="991" y="2233"/>
                  </a:lnTo>
                  <a:lnTo>
                    <a:pt x="710" y="3530"/>
                  </a:lnTo>
                  <a:lnTo>
                    <a:pt x="1857" y="2861"/>
                  </a:lnTo>
                  <a:lnTo>
                    <a:pt x="3004"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19"/>
            <p:cNvSpPr/>
            <p:nvPr/>
          </p:nvSpPr>
          <p:spPr>
            <a:xfrm>
              <a:off x="5504310" y="522471"/>
              <a:ext cx="436299" cy="415016"/>
            </a:xfrm>
            <a:custGeom>
              <a:avLst/>
              <a:gdLst/>
              <a:ahLst/>
              <a:cxnLst/>
              <a:rect l="l" t="t" r="r" b="b"/>
              <a:pathLst>
                <a:path w="3712" h="3531" extrusionOk="0">
                  <a:moveTo>
                    <a:pt x="1856" y="0"/>
                  </a:moveTo>
                  <a:lnTo>
                    <a:pt x="1322" y="1215"/>
                  </a:lnTo>
                  <a:lnTo>
                    <a:pt x="0" y="1348"/>
                  </a:lnTo>
                  <a:lnTo>
                    <a:pt x="990" y="2233"/>
                  </a:lnTo>
                  <a:lnTo>
                    <a:pt x="710" y="3530"/>
                  </a:lnTo>
                  <a:lnTo>
                    <a:pt x="1856" y="2861"/>
                  </a:lnTo>
                  <a:lnTo>
                    <a:pt x="3003" y="3530"/>
                  </a:lnTo>
                  <a:lnTo>
                    <a:pt x="2721" y="2233"/>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19"/>
            <p:cNvSpPr/>
            <p:nvPr/>
          </p:nvSpPr>
          <p:spPr>
            <a:xfrm>
              <a:off x="6177791"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1856" y="2861"/>
                  </a:lnTo>
                  <a:lnTo>
                    <a:pt x="3002" y="3530"/>
                  </a:lnTo>
                  <a:lnTo>
                    <a:pt x="2722" y="2233"/>
                  </a:lnTo>
                  <a:lnTo>
                    <a:pt x="3712" y="1348"/>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19"/>
            <p:cNvSpPr/>
            <p:nvPr/>
          </p:nvSpPr>
          <p:spPr>
            <a:xfrm>
              <a:off x="6851155"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1856" y="2861"/>
                  </a:lnTo>
                  <a:lnTo>
                    <a:pt x="3002" y="3530"/>
                  </a:lnTo>
                  <a:lnTo>
                    <a:pt x="2722" y="2233"/>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19"/>
            <p:cNvSpPr/>
            <p:nvPr/>
          </p:nvSpPr>
          <p:spPr>
            <a:xfrm>
              <a:off x="2473998" y="1085"/>
              <a:ext cx="436299" cy="414899"/>
            </a:xfrm>
            <a:custGeom>
              <a:avLst/>
              <a:gdLst/>
              <a:ahLst/>
              <a:cxnLst/>
              <a:rect l="l" t="t" r="r" b="b"/>
              <a:pathLst>
                <a:path w="3712" h="3530" extrusionOk="0">
                  <a:moveTo>
                    <a:pt x="1855" y="1"/>
                  </a:moveTo>
                  <a:lnTo>
                    <a:pt x="1321" y="1215"/>
                  </a:lnTo>
                  <a:lnTo>
                    <a:pt x="0" y="1349"/>
                  </a:lnTo>
                  <a:lnTo>
                    <a:pt x="990" y="2232"/>
                  </a:lnTo>
                  <a:lnTo>
                    <a:pt x="709" y="3529"/>
                  </a:lnTo>
                  <a:lnTo>
                    <a:pt x="1855" y="2862"/>
                  </a:lnTo>
                  <a:lnTo>
                    <a:pt x="3002" y="3529"/>
                  </a:lnTo>
                  <a:lnTo>
                    <a:pt x="2721" y="2232"/>
                  </a:lnTo>
                  <a:lnTo>
                    <a:pt x="3711" y="1349"/>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19"/>
            <p:cNvSpPr/>
            <p:nvPr/>
          </p:nvSpPr>
          <p:spPr>
            <a:xfrm>
              <a:off x="3147362"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2" y="3529"/>
                  </a:lnTo>
                  <a:lnTo>
                    <a:pt x="2722" y="2232"/>
                  </a:lnTo>
                  <a:lnTo>
                    <a:pt x="3712" y="1349"/>
                  </a:lnTo>
                  <a:lnTo>
                    <a:pt x="2391" y="1215"/>
                  </a:lnTo>
                  <a:lnTo>
                    <a:pt x="1856" y="1"/>
                  </a:lnTo>
                  <a:close/>
                  <a:moveTo>
                    <a:pt x="709" y="3529"/>
                  </a:moveTo>
                  <a:lnTo>
                    <a:pt x="709" y="3529"/>
                  </a:lnTo>
                  <a:lnTo>
                    <a:pt x="709"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19"/>
            <p:cNvSpPr/>
            <p:nvPr/>
          </p:nvSpPr>
          <p:spPr>
            <a:xfrm>
              <a:off x="3820725"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4" y="3529"/>
                  </a:lnTo>
                  <a:lnTo>
                    <a:pt x="2722" y="2232"/>
                  </a:lnTo>
                  <a:lnTo>
                    <a:pt x="3712" y="1349"/>
                  </a:lnTo>
                  <a:lnTo>
                    <a:pt x="2391" y="1215"/>
                  </a:lnTo>
                  <a:lnTo>
                    <a:pt x="1856" y="1"/>
                  </a:lnTo>
                  <a:close/>
                  <a:moveTo>
                    <a:pt x="709" y="3529"/>
                  </a:moveTo>
                  <a:lnTo>
                    <a:pt x="709" y="3529"/>
                  </a:lnTo>
                  <a:lnTo>
                    <a:pt x="709" y="3529"/>
                  </a:lnTo>
                  <a:close/>
                  <a:moveTo>
                    <a:pt x="3004" y="3529"/>
                  </a:moveTo>
                  <a:lnTo>
                    <a:pt x="3004" y="3529"/>
                  </a:lnTo>
                  <a:lnTo>
                    <a:pt x="3004"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19"/>
            <p:cNvSpPr/>
            <p:nvPr/>
          </p:nvSpPr>
          <p:spPr>
            <a:xfrm>
              <a:off x="4494206" y="1085"/>
              <a:ext cx="436299" cy="414899"/>
            </a:xfrm>
            <a:custGeom>
              <a:avLst/>
              <a:gdLst/>
              <a:ahLst/>
              <a:cxnLst/>
              <a:rect l="l" t="t" r="r" b="b"/>
              <a:pathLst>
                <a:path w="3712" h="3530" extrusionOk="0">
                  <a:moveTo>
                    <a:pt x="1856" y="1"/>
                  </a:moveTo>
                  <a:lnTo>
                    <a:pt x="1321" y="1215"/>
                  </a:lnTo>
                  <a:lnTo>
                    <a:pt x="0" y="1349"/>
                  </a:lnTo>
                  <a:lnTo>
                    <a:pt x="990" y="2232"/>
                  </a:lnTo>
                  <a:lnTo>
                    <a:pt x="710" y="3529"/>
                  </a:lnTo>
                  <a:lnTo>
                    <a:pt x="1856" y="2862"/>
                  </a:lnTo>
                  <a:lnTo>
                    <a:pt x="3003" y="3529"/>
                  </a:lnTo>
                  <a:lnTo>
                    <a:pt x="2721" y="2232"/>
                  </a:lnTo>
                  <a:lnTo>
                    <a:pt x="3711"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19"/>
            <p:cNvSpPr/>
            <p:nvPr/>
          </p:nvSpPr>
          <p:spPr>
            <a:xfrm>
              <a:off x="5167570" y="1085"/>
              <a:ext cx="436299" cy="414899"/>
            </a:xfrm>
            <a:custGeom>
              <a:avLst/>
              <a:gdLst/>
              <a:ahLst/>
              <a:cxnLst/>
              <a:rect l="l" t="t" r="r" b="b"/>
              <a:pathLst>
                <a:path w="3712" h="3530" extrusionOk="0">
                  <a:moveTo>
                    <a:pt x="1857" y="1"/>
                  </a:moveTo>
                  <a:lnTo>
                    <a:pt x="1321" y="1215"/>
                  </a:lnTo>
                  <a:lnTo>
                    <a:pt x="1" y="1349"/>
                  </a:lnTo>
                  <a:lnTo>
                    <a:pt x="991" y="2232"/>
                  </a:lnTo>
                  <a:lnTo>
                    <a:pt x="710" y="3529"/>
                  </a:lnTo>
                  <a:lnTo>
                    <a:pt x="1857" y="2862"/>
                  </a:lnTo>
                  <a:lnTo>
                    <a:pt x="3003" y="3529"/>
                  </a:lnTo>
                  <a:lnTo>
                    <a:pt x="2721" y="2232"/>
                  </a:lnTo>
                  <a:lnTo>
                    <a:pt x="3712" y="1349"/>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19"/>
            <p:cNvSpPr/>
            <p:nvPr/>
          </p:nvSpPr>
          <p:spPr>
            <a:xfrm>
              <a:off x="5841168" y="1085"/>
              <a:ext cx="436064" cy="414899"/>
            </a:xfrm>
            <a:custGeom>
              <a:avLst/>
              <a:gdLst/>
              <a:ahLst/>
              <a:cxnLst/>
              <a:rect l="l" t="t" r="r" b="b"/>
              <a:pathLst>
                <a:path w="3710" h="3530" extrusionOk="0">
                  <a:moveTo>
                    <a:pt x="1855" y="1"/>
                  </a:moveTo>
                  <a:lnTo>
                    <a:pt x="1320" y="1215"/>
                  </a:lnTo>
                  <a:lnTo>
                    <a:pt x="0" y="1349"/>
                  </a:lnTo>
                  <a:lnTo>
                    <a:pt x="989" y="2232"/>
                  </a:lnTo>
                  <a:lnTo>
                    <a:pt x="708" y="3529"/>
                  </a:lnTo>
                  <a:lnTo>
                    <a:pt x="1855" y="2862"/>
                  </a:lnTo>
                  <a:lnTo>
                    <a:pt x="3001" y="3529"/>
                  </a:lnTo>
                  <a:lnTo>
                    <a:pt x="2721" y="2232"/>
                  </a:lnTo>
                  <a:lnTo>
                    <a:pt x="3710" y="1349"/>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19"/>
            <p:cNvSpPr/>
            <p:nvPr/>
          </p:nvSpPr>
          <p:spPr>
            <a:xfrm>
              <a:off x="6514532" y="1085"/>
              <a:ext cx="436299" cy="414899"/>
            </a:xfrm>
            <a:custGeom>
              <a:avLst/>
              <a:gdLst/>
              <a:ahLst/>
              <a:cxnLst/>
              <a:rect l="l" t="t" r="r" b="b"/>
              <a:pathLst>
                <a:path w="3712" h="3530" extrusionOk="0">
                  <a:moveTo>
                    <a:pt x="1855" y="1"/>
                  </a:moveTo>
                  <a:lnTo>
                    <a:pt x="1321" y="1215"/>
                  </a:lnTo>
                  <a:lnTo>
                    <a:pt x="0" y="1349"/>
                  </a:lnTo>
                  <a:lnTo>
                    <a:pt x="990" y="2232"/>
                  </a:lnTo>
                  <a:lnTo>
                    <a:pt x="709" y="3529"/>
                  </a:lnTo>
                  <a:lnTo>
                    <a:pt x="1855" y="2862"/>
                  </a:lnTo>
                  <a:lnTo>
                    <a:pt x="3002" y="3529"/>
                  </a:lnTo>
                  <a:lnTo>
                    <a:pt x="2721" y="2232"/>
                  </a:lnTo>
                  <a:lnTo>
                    <a:pt x="3711" y="1349"/>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19"/>
            <p:cNvSpPr/>
            <p:nvPr/>
          </p:nvSpPr>
          <p:spPr>
            <a:xfrm>
              <a:off x="219" y="5316"/>
              <a:ext cx="216269" cy="410667"/>
            </a:xfrm>
            <a:custGeom>
              <a:avLst/>
              <a:gdLst/>
              <a:ahLst/>
              <a:cxnLst/>
              <a:rect l="l" t="t" r="r" b="b"/>
              <a:pathLst>
                <a:path w="1840" h="3494" extrusionOk="0">
                  <a:moveTo>
                    <a:pt x="0" y="0"/>
                  </a:moveTo>
                  <a:lnTo>
                    <a:pt x="0" y="2835"/>
                  </a:lnTo>
                  <a:lnTo>
                    <a:pt x="1132" y="3493"/>
                  </a:lnTo>
                  <a:lnTo>
                    <a:pt x="850" y="2196"/>
                  </a:lnTo>
                  <a:lnTo>
                    <a:pt x="1840" y="1313"/>
                  </a:lnTo>
                  <a:lnTo>
                    <a:pt x="520" y="1179"/>
                  </a:lnTo>
                  <a:lnTo>
                    <a:pt x="0"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19"/>
            <p:cNvSpPr/>
            <p:nvPr/>
          </p:nvSpPr>
          <p:spPr>
            <a:xfrm>
              <a:off x="453672" y="1048088"/>
              <a:ext cx="436299" cy="415016"/>
            </a:xfrm>
            <a:custGeom>
              <a:avLst/>
              <a:gdLst/>
              <a:ahLst/>
              <a:cxnLst/>
              <a:rect l="l" t="t" r="r" b="b"/>
              <a:pathLst>
                <a:path w="3712" h="3531" extrusionOk="0">
                  <a:moveTo>
                    <a:pt x="1856" y="1"/>
                  </a:moveTo>
                  <a:lnTo>
                    <a:pt x="1321" y="1216"/>
                  </a:lnTo>
                  <a:lnTo>
                    <a:pt x="0" y="1349"/>
                  </a:lnTo>
                  <a:lnTo>
                    <a:pt x="990" y="2234"/>
                  </a:lnTo>
                  <a:lnTo>
                    <a:pt x="709" y="3531"/>
                  </a:lnTo>
                  <a:lnTo>
                    <a:pt x="709"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19"/>
            <p:cNvSpPr/>
            <p:nvPr/>
          </p:nvSpPr>
          <p:spPr>
            <a:xfrm>
              <a:off x="1127036" y="1048088"/>
              <a:ext cx="436299" cy="415016"/>
            </a:xfrm>
            <a:custGeom>
              <a:avLst/>
              <a:gdLst/>
              <a:ahLst/>
              <a:cxnLst/>
              <a:rect l="l" t="t" r="r" b="b"/>
              <a:pathLst>
                <a:path w="3712" h="3531" extrusionOk="0">
                  <a:moveTo>
                    <a:pt x="1857" y="1"/>
                  </a:moveTo>
                  <a:lnTo>
                    <a:pt x="1321" y="1216"/>
                  </a:lnTo>
                  <a:lnTo>
                    <a:pt x="1" y="1349"/>
                  </a:lnTo>
                  <a:lnTo>
                    <a:pt x="991" y="2234"/>
                  </a:lnTo>
                  <a:lnTo>
                    <a:pt x="710" y="3531"/>
                  </a:lnTo>
                  <a:lnTo>
                    <a:pt x="1857" y="2862"/>
                  </a:lnTo>
                  <a:lnTo>
                    <a:pt x="3003" y="3531"/>
                  </a:lnTo>
                  <a:lnTo>
                    <a:pt x="2722" y="2234"/>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19"/>
            <p:cNvSpPr/>
            <p:nvPr/>
          </p:nvSpPr>
          <p:spPr>
            <a:xfrm>
              <a:off x="1800635" y="1048088"/>
              <a:ext cx="436064" cy="415016"/>
            </a:xfrm>
            <a:custGeom>
              <a:avLst/>
              <a:gdLst/>
              <a:ahLst/>
              <a:cxnLst/>
              <a:rect l="l" t="t" r="r" b="b"/>
              <a:pathLst>
                <a:path w="3710" h="3531" extrusionOk="0">
                  <a:moveTo>
                    <a:pt x="1855" y="1"/>
                  </a:moveTo>
                  <a:lnTo>
                    <a:pt x="1321" y="1216"/>
                  </a:lnTo>
                  <a:lnTo>
                    <a:pt x="0" y="1349"/>
                  </a:lnTo>
                  <a:lnTo>
                    <a:pt x="989" y="2234"/>
                  </a:lnTo>
                  <a:lnTo>
                    <a:pt x="708" y="3531"/>
                  </a:lnTo>
                  <a:lnTo>
                    <a:pt x="1855" y="2862"/>
                  </a:lnTo>
                  <a:lnTo>
                    <a:pt x="3002" y="3531"/>
                  </a:lnTo>
                  <a:lnTo>
                    <a:pt x="2720" y="2234"/>
                  </a:lnTo>
                  <a:lnTo>
                    <a:pt x="3710" y="1349"/>
                  </a:lnTo>
                  <a:lnTo>
                    <a:pt x="2389"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19"/>
            <p:cNvSpPr/>
            <p:nvPr/>
          </p:nvSpPr>
          <p:spPr>
            <a:xfrm>
              <a:off x="116932"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19"/>
            <p:cNvSpPr/>
            <p:nvPr/>
          </p:nvSpPr>
          <p:spPr>
            <a:xfrm>
              <a:off x="790295"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4"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19"/>
            <p:cNvSpPr/>
            <p:nvPr/>
          </p:nvSpPr>
          <p:spPr>
            <a:xfrm>
              <a:off x="1463777" y="1569592"/>
              <a:ext cx="436299" cy="414899"/>
            </a:xfrm>
            <a:custGeom>
              <a:avLst/>
              <a:gdLst/>
              <a:ahLst/>
              <a:cxnLst/>
              <a:rect l="l" t="t" r="r" b="b"/>
              <a:pathLst>
                <a:path w="3712" h="3530" extrusionOk="0">
                  <a:moveTo>
                    <a:pt x="1856" y="0"/>
                  </a:moveTo>
                  <a:lnTo>
                    <a:pt x="1322" y="1215"/>
                  </a:lnTo>
                  <a:lnTo>
                    <a:pt x="0" y="1347"/>
                  </a:lnTo>
                  <a:lnTo>
                    <a:pt x="990" y="2232"/>
                  </a:lnTo>
                  <a:lnTo>
                    <a:pt x="710" y="3529"/>
                  </a:lnTo>
                  <a:lnTo>
                    <a:pt x="1856" y="2860"/>
                  </a:lnTo>
                  <a:lnTo>
                    <a:pt x="3003" y="3529"/>
                  </a:lnTo>
                  <a:lnTo>
                    <a:pt x="3003" y="3529"/>
                  </a:lnTo>
                  <a:lnTo>
                    <a:pt x="2721" y="2232"/>
                  </a:lnTo>
                  <a:lnTo>
                    <a:pt x="3711"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19"/>
            <p:cNvSpPr/>
            <p:nvPr/>
          </p:nvSpPr>
          <p:spPr>
            <a:xfrm>
              <a:off x="2137258"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709" y="3529"/>
                  </a:lnTo>
                  <a:lnTo>
                    <a:pt x="1856" y="2860"/>
                  </a:lnTo>
                  <a:lnTo>
                    <a:pt x="3002" y="3529"/>
                  </a:lnTo>
                  <a:lnTo>
                    <a:pt x="3002" y="3529"/>
                  </a:lnTo>
                  <a:lnTo>
                    <a:pt x="2722" y="2232"/>
                  </a:lnTo>
                  <a:lnTo>
                    <a:pt x="3712" y="1347"/>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19"/>
            <p:cNvSpPr/>
            <p:nvPr/>
          </p:nvSpPr>
          <p:spPr>
            <a:xfrm>
              <a:off x="2810739" y="1569592"/>
              <a:ext cx="436182" cy="414899"/>
            </a:xfrm>
            <a:custGeom>
              <a:avLst/>
              <a:gdLst/>
              <a:ahLst/>
              <a:cxnLst/>
              <a:rect l="l" t="t" r="r" b="b"/>
              <a:pathLst>
                <a:path w="3711" h="3530" extrusionOk="0">
                  <a:moveTo>
                    <a:pt x="1855" y="0"/>
                  </a:moveTo>
                  <a:lnTo>
                    <a:pt x="1320" y="1215"/>
                  </a:lnTo>
                  <a:lnTo>
                    <a:pt x="0" y="1347"/>
                  </a:lnTo>
                  <a:lnTo>
                    <a:pt x="990" y="2232"/>
                  </a:lnTo>
                  <a:lnTo>
                    <a:pt x="708" y="3529"/>
                  </a:lnTo>
                  <a:lnTo>
                    <a:pt x="1855" y="2860"/>
                  </a:lnTo>
                  <a:lnTo>
                    <a:pt x="3001"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19"/>
            <p:cNvSpPr/>
            <p:nvPr/>
          </p:nvSpPr>
          <p:spPr>
            <a:xfrm>
              <a:off x="3484102" y="1569592"/>
              <a:ext cx="436299" cy="414899"/>
            </a:xfrm>
            <a:custGeom>
              <a:avLst/>
              <a:gdLst/>
              <a:ahLst/>
              <a:cxnLst/>
              <a:rect l="l" t="t" r="r" b="b"/>
              <a:pathLst>
                <a:path w="3712" h="3530" extrusionOk="0">
                  <a:moveTo>
                    <a:pt x="1855" y="0"/>
                  </a:moveTo>
                  <a:lnTo>
                    <a:pt x="1321" y="1215"/>
                  </a:lnTo>
                  <a:lnTo>
                    <a:pt x="0" y="1347"/>
                  </a:lnTo>
                  <a:lnTo>
                    <a:pt x="990" y="2232"/>
                  </a:lnTo>
                  <a:lnTo>
                    <a:pt x="709" y="3529"/>
                  </a:lnTo>
                  <a:lnTo>
                    <a:pt x="1855" y="2860"/>
                  </a:lnTo>
                  <a:lnTo>
                    <a:pt x="3002"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19"/>
            <p:cNvSpPr/>
            <p:nvPr/>
          </p:nvSpPr>
          <p:spPr>
            <a:xfrm>
              <a:off x="4157466"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19"/>
            <p:cNvSpPr/>
            <p:nvPr/>
          </p:nvSpPr>
          <p:spPr>
            <a:xfrm>
              <a:off x="4830829" y="1569592"/>
              <a:ext cx="436299" cy="414899"/>
            </a:xfrm>
            <a:custGeom>
              <a:avLst/>
              <a:gdLst/>
              <a:ahLst/>
              <a:cxnLst/>
              <a:rect l="l" t="t" r="r" b="b"/>
              <a:pathLst>
                <a:path w="3712" h="3530" extrusionOk="0">
                  <a:moveTo>
                    <a:pt x="1857" y="0"/>
                  </a:moveTo>
                  <a:lnTo>
                    <a:pt x="1321" y="1215"/>
                  </a:lnTo>
                  <a:lnTo>
                    <a:pt x="1" y="1347"/>
                  </a:lnTo>
                  <a:lnTo>
                    <a:pt x="991" y="2232"/>
                  </a:lnTo>
                  <a:lnTo>
                    <a:pt x="710" y="3529"/>
                  </a:lnTo>
                  <a:lnTo>
                    <a:pt x="1857" y="2860"/>
                  </a:lnTo>
                  <a:lnTo>
                    <a:pt x="3004"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19"/>
            <p:cNvSpPr/>
            <p:nvPr/>
          </p:nvSpPr>
          <p:spPr>
            <a:xfrm>
              <a:off x="5504310" y="1569592"/>
              <a:ext cx="436299" cy="414899"/>
            </a:xfrm>
            <a:custGeom>
              <a:avLst/>
              <a:gdLst/>
              <a:ahLst/>
              <a:cxnLst/>
              <a:rect l="l" t="t" r="r" b="b"/>
              <a:pathLst>
                <a:path w="3712" h="3530" extrusionOk="0">
                  <a:moveTo>
                    <a:pt x="1856" y="0"/>
                  </a:moveTo>
                  <a:lnTo>
                    <a:pt x="1322" y="1215"/>
                  </a:lnTo>
                  <a:lnTo>
                    <a:pt x="0" y="1347"/>
                  </a:lnTo>
                  <a:lnTo>
                    <a:pt x="990" y="2232"/>
                  </a:lnTo>
                  <a:lnTo>
                    <a:pt x="710" y="3529"/>
                  </a:lnTo>
                  <a:lnTo>
                    <a:pt x="1856" y="2860"/>
                  </a:lnTo>
                  <a:lnTo>
                    <a:pt x="3003" y="3529"/>
                  </a:lnTo>
                  <a:lnTo>
                    <a:pt x="2721" y="2232"/>
                  </a:lnTo>
                  <a:lnTo>
                    <a:pt x="3711"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19"/>
            <p:cNvSpPr/>
            <p:nvPr/>
          </p:nvSpPr>
          <p:spPr>
            <a:xfrm>
              <a:off x="6177791"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1856" y="2860"/>
                  </a:lnTo>
                  <a:lnTo>
                    <a:pt x="3002" y="3529"/>
                  </a:lnTo>
                  <a:lnTo>
                    <a:pt x="2722" y="2232"/>
                  </a:lnTo>
                  <a:lnTo>
                    <a:pt x="3712" y="1347"/>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19"/>
            <p:cNvSpPr/>
            <p:nvPr/>
          </p:nvSpPr>
          <p:spPr>
            <a:xfrm>
              <a:off x="6851155"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1856" y="2860"/>
                  </a:lnTo>
                  <a:lnTo>
                    <a:pt x="3002" y="3529"/>
                  </a:lnTo>
                  <a:lnTo>
                    <a:pt x="2722" y="2232"/>
                  </a:lnTo>
                  <a:lnTo>
                    <a:pt x="3712"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19"/>
            <p:cNvSpPr/>
            <p:nvPr/>
          </p:nvSpPr>
          <p:spPr>
            <a:xfrm>
              <a:off x="2473998" y="1048088"/>
              <a:ext cx="436299" cy="415016"/>
            </a:xfrm>
            <a:custGeom>
              <a:avLst/>
              <a:gdLst/>
              <a:ahLst/>
              <a:cxnLst/>
              <a:rect l="l" t="t" r="r" b="b"/>
              <a:pathLst>
                <a:path w="3712" h="3531" extrusionOk="0">
                  <a:moveTo>
                    <a:pt x="1855" y="1"/>
                  </a:moveTo>
                  <a:lnTo>
                    <a:pt x="1321" y="1216"/>
                  </a:lnTo>
                  <a:lnTo>
                    <a:pt x="0" y="1349"/>
                  </a:lnTo>
                  <a:lnTo>
                    <a:pt x="990" y="2234"/>
                  </a:lnTo>
                  <a:lnTo>
                    <a:pt x="709" y="3531"/>
                  </a:lnTo>
                  <a:lnTo>
                    <a:pt x="1855" y="2862"/>
                  </a:lnTo>
                  <a:lnTo>
                    <a:pt x="3002" y="3531"/>
                  </a:lnTo>
                  <a:lnTo>
                    <a:pt x="2721" y="2234"/>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19"/>
            <p:cNvSpPr/>
            <p:nvPr/>
          </p:nvSpPr>
          <p:spPr>
            <a:xfrm>
              <a:off x="3147362"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2"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19"/>
            <p:cNvSpPr/>
            <p:nvPr/>
          </p:nvSpPr>
          <p:spPr>
            <a:xfrm>
              <a:off x="3820725"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4"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9"/>
            <p:cNvSpPr/>
            <p:nvPr/>
          </p:nvSpPr>
          <p:spPr>
            <a:xfrm>
              <a:off x="4494206" y="1048088"/>
              <a:ext cx="436299" cy="415016"/>
            </a:xfrm>
            <a:custGeom>
              <a:avLst/>
              <a:gdLst/>
              <a:ahLst/>
              <a:cxnLst/>
              <a:rect l="l" t="t" r="r" b="b"/>
              <a:pathLst>
                <a:path w="3712" h="3531" extrusionOk="0">
                  <a:moveTo>
                    <a:pt x="1856" y="1"/>
                  </a:moveTo>
                  <a:lnTo>
                    <a:pt x="1321" y="1216"/>
                  </a:lnTo>
                  <a:lnTo>
                    <a:pt x="0" y="1349"/>
                  </a:lnTo>
                  <a:lnTo>
                    <a:pt x="990" y="2234"/>
                  </a:lnTo>
                  <a:lnTo>
                    <a:pt x="710"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9"/>
            <p:cNvSpPr/>
            <p:nvPr/>
          </p:nvSpPr>
          <p:spPr>
            <a:xfrm>
              <a:off x="5167570" y="1048088"/>
              <a:ext cx="436299" cy="415016"/>
            </a:xfrm>
            <a:custGeom>
              <a:avLst/>
              <a:gdLst/>
              <a:ahLst/>
              <a:cxnLst/>
              <a:rect l="l" t="t" r="r" b="b"/>
              <a:pathLst>
                <a:path w="3712" h="3531" extrusionOk="0">
                  <a:moveTo>
                    <a:pt x="1857" y="1"/>
                  </a:moveTo>
                  <a:lnTo>
                    <a:pt x="1321" y="1216"/>
                  </a:lnTo>
                  <a:lnTo>
                    <a:pt x="1" y="1349"/>
                  </a:lnTo>
                  <a:lnTo>
                    <a:pt x="991" y="2234"/>
                  </a:lnTo>
                  <a:lnTo>
                    <a:pt x="710" y="3531"/>
                  </a:lnTo>
                  <a:lnTo>
                    <a:pt x="1857" y="2862"/>
                  </a:lnTo>
                  <a:lnTo>
                    <a:pt x="3003" y="3531"/>
                  </a:lnTo>
                  <a:lnTo>
                    <a:pt x="2721" y="2234"/>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19"/>
            <p:cNvSpPr/>
            <p:nvPr/>
          </p:nvSpPr>
          <p:spPr>
            <a:xfrm>
              <a:off x="5841168" y="1048088"/>
              <a:ext cx="436064" cy="415016"/>
            </a:xfrm>
            <a:custGeom>
              <a:avLst/>
              <a:gdLst/>
              <a:ahLst/>
              <a:cxnLst/>
              <a:rect l="l" t="t" r="r" b="b"/>
              <a:pathLst>
                <a:path w="3710" h="3531" extrusionOk="0">
                  <a:moveTo>
                    <a:pt x="1855" y="1"/>
                  </a:moveTo>
                  <a:lnTo>
                    <a:pt x="1320" y="1216"/>
                  </a:lnTo>
                  <a:lnTo>
                    <a:pt x="0" y="1349"/>
                  </a:lnTo>
                  <a:lnTo>
                    <a:pt x="989" y="2234"/>
                  </a:lnTo>
                  <a:lnTo>
                    <a:pt x="708" y="3531"/>
                  </a:lnTo>
                  <a:lnTo>
                    <a:pt x="1855" y="2862"/>
                  </a:lnTo>
                  <a:lnTo>
                    <a:pt x="3001" y="3531"/>
                  </a:lnTo>
                  <a:lnTo>
                    <a:pt x="2721" y="2234"/>
                  </a:lnTo>
                  <a:lnTo>
                    <a:pt x="3710" y="1349"/>
                  </a:lnTo>
                  <a:lnTo>
                    <a:pt x="2389"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19"/>
            <p:cNvSpPr/>
            <p:nvPr/>
          </p:nvSpPr>
          <p:spPr>
            <a:xfrm>
              <a:off x="6514532" y="1048088"/>
              <a:ext cx="436299" cy="415016"/>
            </a:xfrm>
            <a:custGeom>
              <a:avLst/>
              <a:gdLst/>
              <a:ahLst/>
              <a:cxnLst/>
              <a:rect l="l" t="t" r="r" b="b"/>
              <a:pathLst>
                <a:path w="3712" h="3531" extrusionOk="0">
                  <a:moveTo>
                    <a:pt x="1855" y="1"/>
                  </a:moveTo>
                  <a:lnTo>
                    <a:pt x="1321" y="1216"/>
                  </a:lnTo>
                  <a:lnTo>
                    <a:pt x="0" y="1349"/>
                  </a:lnTo>
                  <a:lnTo>
                    <a:pt x="990" y="2234"/>
                  </a:lnTo>
                  <a:lnTo>
                    <a:pt x="709" y="3531"/>
                  </a:lnTo>
                  <a:lnTo>
                    <a:pt x="1855" y="2862"/>
                  </a:lnTo>
                  <a:lnTo>
                    <a:pt x="3002" y="3531"/>
                  </a:lnTo>
                  <a:lnTo>
                    <a:pt x="2721" y="2234"/>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19"/>
            <p:cNvSpPr/>
            <p:nvPr/>
          </p:nvSpPr>
          <p:spPr>
            <a:xfrm>
              <a:off x="219" y="1052320"/>
              <a:ext cx="216269" cy="410785"/>
            </a:xfrm>
            <a:custGeom>
              <a:avLst/>
              <a:gdLst/>
              <a:ahLst/>
              <a:cxnLst/>
              <a:rect l="l" t="t" r="r" b="b"/>
              <a:pathLst>
                <a:path w="1840" h="3495" extrusionOk="0">
                  <a:moveTo>
                    <a:pt x="0" y="1"/>
                  </a:moveTo>
                  <a:lnTo>
                    <a:pt x="0" y="2835"/>
                  </a:lnTo>
                  <a:lnTo>
                    <a:pt x="1132" y="3495"/>
                  </a:lnTo>
                  <a:lnTo>
                    <a:pt x="850" y="2198"/>
                  </a:lnTo>
                  <a:lnTo>
                    <a:pt x="1840" y="1313"/>
                  </a:lnTo>
                  <a:lnTo>
                    <a:pt x="520" y="1180"/>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19"/>
            <p:cNvSpPr/>
            <p:nvPr/>
          </p:nvSpPr>
          <p:spPr>
            <a:xfrm>
              <a:off x="453672" y="2095209"/>
              <a:ext cx="436299" cy="414899"/>
            </a:xfrm>
            <a:custGeom>
              <a:avLst/>
              <a:gdLst/>
              <a:ahLst/>
              <a:cxnLst/>
              <a:rect l="l" t="t" r="r" b="b"/>
              <a:pathLst>
                <a:path w="3712" h="3530" extrusionOk="0">
                  <a:moveTo>
                    <a:pt x="1856" y="1"/>
                  </a:moveTo>
                  <a:lnTo>
                    <a:pt x="1321" y="1215"/>
                  </a:lnTo>
                  <a:lnTo>
                    <a:pt x="0" y="1348"/>
                  </a:lnTo>
                  <a:lnTo>
                    <a:pt x="990" y="2233"/>
                  </a:lnTo>
                  <a:lnTo>
                    <a:pt x="709"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19"/>
            <p:cNvSpPr/>
            <p:nvPr/>
          </p:nvSpPr>
          <p:spPr>
            <a:xfrm>
              <a:off x="1127036" y="2095209"/>
              <a:ext cx="436299" cy="414899"/>
            </a:xfrm>
            <a:custGeom>
              <a:avLst/>
              <a:gdLst/>
              <a:ahLst/>
              <a:cxnLst/>
              <a:rect l="l" t="t" r="r" b="b"/>
              <a:pathLst>
                <a:path w="3712" h="3530" extrusionOk="0">
                  <a:moveTo>
                    <a:pt x="1857" y="1"/>
                  </a:moveTo>
                  <a:lnTo>
                    <a:pt x="1321" y="1215"/>
                  </a:lnTo>
                  <a:lnTo>
                    <a:pt x="1" y="1348"/>
                  </a:lnTo>
                  <a:lnTo>
                    <a:pt x="991" y="2233"/>
                  </a:lnTo>
                  <a:lnTo>
                    <a:pt x="710" y="3530"/>
                  </a:lnTo>
                  <a:lnTo>
                    <a:pt x="1857" y="2861"/>
                  </a:lnTo>
                  <a:lnTo>
                    <a:pt x="3003" y="3530"/>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19"/>
            <p:cNvSpPr/>
            <p:nvPr/>
          </p:nvSpPr>
          <p:spPr>
            <a:xfrm>
              <a:off x="1800635" y="2095209"/>
              <a:ext cx="436064" cy="414899"/>
            </a:xfrm>
            <a:custGeom>
              <a:avLst/>
              <a:gdLst/>
              <a:ahLst/>
              <a:cxnLst/>
              <a:rect l="l" t="t" r="r" b="b"/>
              <a:pathLst>
                <a:path w="3710" h="3530" extrusionOk="0">
                  <a:moveTo>
                    <a:pt x="1855" y="1"/>
                  </a:moveTo>
                  <a:lnTo>
                    <a:pt x="1321" y="1215"/>
                  </a:lnTo>
                  <a:lnTo>
                    <a:pt x="0" y="1348"/>
                  </a:lnTo>
                  <a:lnTo>
                    <a:pt x="989" y="2233"/>
                  </a:lnTo>
                  <a:lnTo>
                    <a:pt x="708" y="3530"/>
                  </a:lnTo>
                  <a:lnTo>
                    <a:pt x="708" y="3530"/>
                  </a:lnTo>
                  <a:lnTo>
                    <a:pt x="1855" y="2861"/>
                  </a:lnTo>
                  <a:lnTo>
                    <a:pt x="3002" y="3530"/>
                  </a:lnTo>
                  <a:lnTo>
                    <a:pt x="3002" y="3530"/>
                  </a:lnTo>
                  <a:lnTo>
                    <a:pt x="2720" y="2233"/>
                  </a:lnTo>
                  <a:lnTo>
                    <a:pt x="3710" y="1348"/>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19"/>
            <p:cNvSpPr/>
            <p:nvPr/>
          </p:nvSpPr>
          <p:spPr>
            <a:xfrm>
              <a:off x="116932"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19"/>
            <p:cNvSpPr/>
            <p:nvPr/>
          </p:nvSpPr>
          <p:spPr>
            <a:xfrm>
              <a:off x="790295"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4"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9"/>
            <p:cNvSpPr/>
            <p:nvPr/>
          </p:nvSpPr>
          <p:spPr>
            <a:xfrm>
              <a:off x="1463777" y="2616595"/>
              <a:ext cx="436299" cy="414899"/>
            </a:xfrm>
            <a:custGeom>
              <a:avLst/>
              <a:gdLst/>
              <a:ahLst/>
              <a:cxnLst/>
              <a:rect l="l" t="t" r="r" b="b"/>
              <a:pathLst>
                <a:path w="3712" h="3530" extrusionOk="0">
                  <a:moveTo>
                    <a:pt x="1856" y="0"/>
                  </a:moveTo>
                  <a:lnTo>
                    <a:pt x="1322" y="1215"/>
                  </a:lnTo>
                  <a:lnTo>
                    <a:pt x="0" y="1349"/>
                  </a:lnTo>
                  <a:lnTo>
                    <a:pt x="990" y="2232"/>
                  </a:lnTo>
                  <a:lnTo>
                    <a:pt x="710" y="3529"/>
                  </a:lnTo>
                  <a:lnTo>
                    <a:pt x="1856" y="2862"/>
                  </a:lnTo>
                  <a:lnTo>
                    <a:pt x="3003" y="3529"/>
                  </a:lnTo>
                  <a:lnTo>
                    <a:pt x="2721" y="2232"/>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9"/>
            <p:cNvSpPr/>
            <p:nvPr/>
          </p:nvSpPr>
          <p:spPr>
            <a:xfrm>
              <a:off x="2137258"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709" y="3529"/>
                  </a:lnTo>
                  <a:lnTo>
                    <a:pt x="1856" y="2862"/>
                  </a:lnTo>
                  <a:lnTo>
                    <a:pt x="3002" y="3529"/>
                  </a:lnTo>
                  <a:lnTo>
                    <a:pt x="2722" y="2232"/>
                  </a:lnTo>
                  <a:lnTo>
                    <a:pt x="3712" y="1349"/>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9"/>
            <p:cNvSpPr/>
            <p:nvPr/>
          </p:nvSpPr>
          <p:spPr>
            <a:xfrm>
              <a:off x="2810739" y="2616595"/>
              <a:ext cx="436182" cy="414899"/>
            </a:xfrm>
            <a:custGeom>
              <a:avLst/>
              <a:gdLst/>
              <a:ahLst/>
              <a:cxnLst/>
              <a:rect l="l" t="t" r="r" b="b"/>
              <a:pathLst>
                <a:path w="3711" h="3530" extrusionOk="0">
                  <a:moveTo>
                    <a:pt x="1855" y="0"/>
                  </a:moveTo>
                  <a:lnTo>
                    <a:pt x="1320" y="1215"/>
                  </a:lnTo>
                  <a:lnTo>
                    <a:pt x="0" y="1349"/>
                  </a:lnTo>
                  <a:lnTo>
                    <a:pt x="990" y="2232"/>
                  </a:lnTo>
                  <a:lnTo>
                    <a:pt x="708" y="3529"/>
                  </a:lnTo>
                  <a:lnTo>
                    <a:pt x="1855" y="2862"/>
                  </a:lnTo>
                  <a:lnTo>
                    <a:pt x="3001"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9"/>
            <p:cNvSpPr/>
            <p:nvPr/>
          </p:nvSpPr>
          <p:spPr>
            <a:xfrm>
              <a:off x="3484102" y="2616595"/>
              <a:ext cx="436299" cy="414899"/>
            </a:xfrm>
            <a:custGeom>
              <a:avLst/>
              <a:gdLst/>
              <a:ahLst/>
              <a:cxnLst/>
              <a:rect l="l" t="t" r="r" b="b"/>
              <a:pathLst>
                <a:path w="3712" h="3530" extrusionOk="0">
                  <a:moveTo>
                    <a:pt x="1855" y="0"/>
                  </a:moveTo>
                  <a:lnTo>
                    <a:pt x="1321" y="1215"/>
                  </a:lnTo>
                  <a:lnTo>
                    <a:pt x="0" y="1349"/>
                  </a:lnTo>
                  <a:lnTo>
                    <a:pt x="990" y="2232"/>
                  </a:lnTo>
                  <a:lnTo>
                    <a:pt x="709" y="3529"/>
                  </a:lnTo>
                  <a:lnTo>
                    <a:pt x="1855" y="2862"/>
                  </a:lnTo>
                  <a:lnTo>
                    <a:pt x="3002"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9"/>
            <p:cNvSpPr/>
            <p:nvPr/>
          </p:nvSpPr>
          <p:spPr>
            <a:xfrm>
              <a:off x="4157466"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9"/>
            <p:cNvSpPr/>
            <p:nvPr/>
          </p:nvSpPr>
          <p:spPr>
            <a:xfrm>
              <a:off x="4830829" y="2616595"/>
              <a:ext cx="436299" cy="414899"/>
            </a:xfrm>
            <a:custGeom>
              <a:avLst/>
              <a:gdLst/>
              <a:ahLst/>
              <a:cxnLst/>
              <a:rect l="l" t="t" r="r" b="b"/>
              <a:pathLst>
                <a:path w="3712" h="3530" extrusionOk="0">
                  <a:moveTo>
                    <a:pt x="1857" y="0"/>
                  </a:moveTo>
                  <a:lnTo>
                    <a:pt x="1321" y="1215"/>
                  </a:lnTo>
                  <a:lnTo>
                    <a:pt x="1" y="1349"/>
                  </a:lnTo>
                  <a:lnTo>
                    <a:pt x="991" y="2232"/>
                  </a:lnTo>
                  <a:lnTo>
                    <a:pt x="710" y="3529"/>
                  </a:lnTo>
                  <a:lnTo>
                    <a:pt x="1857" y="2862"/>
                  </a:lnTo>
                  <a:lnTo>
                    <a:pt x="3004" y="3529"/>
                  </a:lnTo>
                  <a:lnTo>
                    <a:pt x="3004"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9"/>
            <p:cNvSpPr/>
            <p:nvPr/>
          </p:nvSpPr>
          <p:spPr>
            <a:xfrm>
              <a:off x="5504310" y="2616595"/>
              <a:ext cx="436299" cy="414899"/>
            </a:xfrm>
            <a:custGeom>
              <a:avLst/>
              <a:gdLst/>
              <a:ahLst/>
              <a:cxnLst/>
              <a:rect l="l" t="t" r="r" b="b"/>
              <a:pathLst>
                <a:path w="3712" h="3530" extrusionOk="0">
                  <a:moveTo>
                    <a:pt x="1856" y="0"/>
                  </a:moveTo>
                  <a:lnTo>
                    <a:pt x="1322" y="1215"/>
                  </a:lnTo>
                  <a:lnTo>
                    <a:pt x="0" y="1349"/>
                  </a:lnTo>
                  <a:lnTo>
                    <a:pt x="990" y="2232"/>
                  </a:lnTo>
                  <a:lnTo>
                    <a:pt x="710" y="3529"/>
                  </a:lnTo>
                  <a:lnTo>
                    <a:pt x="1856" y="2862"/>
                  </a:lnTo>
                  <a:lnTo>
                    <a:pt x="3003" y="3529"/>
                  </a:lnTo>
                  <a:lnTo>
                    <a:pt x="2721" y="2232"/>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9"/>
            <p:cNvSpPr/>
            <p:nvPr/>
          </p:nvSpPr>
          <p:spPr>
            <a:xfrm>
              <a:off x="6177791"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1856" y="2862"/>
                  </a:lnTo>
                  <a:lnTo>
                    <a:pt x="3002" y="3529"/>
                  </a:lnTo>
                  <a:lnTo>
                    <a:pt x="2722" y="2232"/>
                  </a:lnTo>
                  <a:lnTo>
                    <a:pt x="3712" y="1349"/>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9"/>
            <p:cNvSpPr/>
            <p:nvPr/>
          </p:nvSpPr>
          <p:spPr>
            <a:xfrm>
              <a:off x="6851155"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709" y="3529"/>
                  </a:lnTo>
                  <a:lnTo>
                    <a:pt x="1856" y="2862"/>
                  </a:lnTo>
                  <a:lnTo>
                    <a:pt x="3002" y="3529"/>
                  </a:lnTo>
                  <a:lnTo>
                    <a:pt x="2722" y="2232"/>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9"/>
            <p:cNvSpPr/>
            <p:nvPr/>
          </p:nvSpPr>
          <p:spPr>
            <a:xfrm>
              <a:off x="2473998" y="2095209"/>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9"/>
            <p:cNvSpPr/>
            <p:nvPr/>
          </p:nvSpPr>
          <p:spPr>
            <a:xfrm>
              <a:off x="3147362"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9"/>
            <p:cNvSpPr/>
            <p:nvPr/>
          </p:nvSpPr>
          <p:spPr>
            <a:xfrm>
              <a:off x="3820725"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4"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9"/>
            <p:cNvSpPr/>
            <p:nvPr/>
          </p:nvSpPr>
          <p:spPr>
            <a:xfrm>
              <a:off x="4494206" y="2095209"/>
              <a:ext cx="436299" cy="414899"/>
            </a:xfrm>
            <a:custGeom>
              <a:avLst/>
              <a:gdLst/>
              <a:ahLst/>
              <a:cxnLst/>
              <a:rect l="l" t="t" r="r" b="b"/>
              <a:pathLst>
                <a:path w="3712" h="3530" extrusionOk="0">
                  <a:moveTo>
                    <a:pt x="1856" y="1"/>
                  </a:moveTo>
                  <a:lnTo>
                    <a:pt x="1321"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9"/>
            <p:cNvSpPr/>
            <p:nvPr/>
          </p:nvSpPr>
          <p:spPr>
            <a:xfrm>
              <a:off x="5167570" y="2095209"/>
              <a:ext cx="436299" cy="414899"/>
            </a:xfrm>
            <a:custGeom>
              <a:avLst/>
              <a:gdLst/>
              <a:ahLst/>
              <a:cxnLst/>
              <a:rect l="l" t="t" r="r" b="b"/>
              <a:pathLst>
                <a:path w="3712" h="3530" extrusionOk="0">
                  <a:moveTo>
                    <a:pt x="1857" y="1"/>
                  </a:moveTo>
                  <a:lnTo>
                    <a:pt x="1321" y="1215"/>
                  </a:lnTo>
                  <a:lnTo>
                    <a:pt x="1" y="1348"/>
                  </a:lnTo>
                  <a:lnTo>
                    <a:pt x="991" y="2233"/>
                  </a:lnTo>
                  <a:lnTo>
                    <a:pt x="710" y="3530"/>
                  </a:lnTo>
                  <a:lnTo>
                    <a:pt x="710" y="3530"/>
                  </a:lnTo>
                  <a:lnTo>
                    <a:pt x="1857" y="2861"/>
                  </a:lnTo>
                  <a:lnTo>
                    <a:pt x="3003" y="3530"/>
                  </a:lnTo>
                  <a:lnTo>
                    <a:pt x="2721"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9"/>
            <p:cNvSpPr/>
            <p:nvPr/>
          </p:nvSpPr>
          <p:spPr>
            <a:xfrm>
              <a:off x="5841168" y="2095209"/>
              <a:ext cx="436064" cy="414899"/>
            </a:xfrm>
            <a:custGeom>
              <a:avLst/>
              <a:gdLst/>
              <a:ahLst/>
              <a:cxnLst/>
              <a:rect l="l" t="t" r="r" b="b"/>
              <a:pathLst>
                <a:path w="3710" h="3530" extrusionOk="0">
                  <a:moveTo>
                    <a:pt x="1855" y="1"/>
                  </a:moveTo>
                  <a:lnTo>
                    <a:pt x="1320" y="1215"/>
                  </a:lnTo>
                  <a:lnTo>
                    <a:pt x="0" y="1348"/>
                  </a:lnTo>
                  <a:lnTo>
                    <a:pt x="989" y="2233"/>
                  </a:lnTo>
                  <a:lnTo>
                    <a:pt x="708" y="3530"/>
                  </a:lnTo>
                  <a:lnTo>
                    <a:pt x="708" y="3530"/>
                  </a:lnTo>
                  <a:lnTo>
                    <a:pt x="1855" y="2861"/>
                  </a:lnTo>
                  <a:lnTo>
                    <a:pt x="3001" y="3530"/>
                  </a:lnTo>
                  <a:lnTo>
                    <a:pt x="3001" y="3530"/>
                  </a:lnTo>
                  <a:lnTo>
                    <a:pt x="2721" y="2233"/>
                  </a:lnTo>
                  <a:lnTo>
                    <a:pt x="3710" y="1348"/>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19"/>
            <p:cNvSpPr/>
            <p:nvPr/>
          </p:nvSpPr>
          <p:spPr>
            <a:xfrm>
              <a:off x="6514532" y="2095209"/>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9"/>
            <p:cNvSpPr/>
            <p:nvPr/>
          </p:nvSpPr>
          <p:spPr>
            <a:xfrm>
              <a:off x="219" y="2099323"/>
              <a:ext cx="216269" cy="410785"/>
            </a:xfrm>
            <a:custGeom>
              <a:avLst/>
              <a:gdLst/>
              <a:ahLst/>
              <a:cxnLst/>
              <a:rect l="l" t="t" r="r" b="b"/>
              <a:pathLst>
                <a:path w="1840" h="3495" extrusionOk="0">
                  <a:moveTo>
                    <a:pt x="0" y="1"/>
                  </a:moveTo>
                  <a:lnTo>
                    <a:pt x="0" y="2835"/>
                  </a:lnTo>
                  <a:lnTo>
                    <a:pt x="1132" y="3495"/>
                  </a:lnTo>
                  <a:lnTo>
                    <a:pt x="850" y="2198"/>
                  </a:lnTo>
                  <a:lnTo>
                    <a:pt x="1840" y="1313"/>
                  </a:lnTo>
                  <a:lnTo>
                    <a:pt x="520" y="1180"/>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9"/>
            <p:cNvSpPr/>
            <p:nvPr/>
          </p:nvSpPr>
          <p:spPr>
            <a:xfrm>
              <a:off x="453672" y="3142330"/>
              <a:ext cx="436299" cy="414899"/>
            </a:xfrm>
            <a:custGeom>
              <a:avLst/>
              <a:gdLst/>
              <a:ahLst/>
              <a:cxnLst/>
              <a:rect l="l" t="t" r="r" b="b"/>
              <a:pathLst>
                <a:path w="3712" h="3530" extrusionOk="0">
                  <a:moveTo>
                    <a:pt x="1856" y="0"/>
                  </a:moveTo>
                  <a:lnTo>
                    <a:pt x="1321" y="1215"/>
                  </a:lnTo>
                  <a:lnTo>
                    <a:pt x="0" y="1348"/>
                  </a:lnTo>
                  <a:lnTo>
                    <a:pt x="990" y="2232"/>
                  </a:lnTo>
                  <a:lnTo>
                    <a:pt x="709" y="3529"/>
                  </a:lnTo>
                  <a:lnTo>
                    <a:pt x="709" y="3529"/>
                  </a:lnTo>
                  <a:lnTo>
                    <a:pt x="1856" y="2861"/>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9"/>
            <p:cNvSpPr/>
            <p:nvPr/>
          </p:nvSpPr>
          <p:spPr>
            <a:xfrm>
              <a:off x="1127036" y="3142330"/>
              <a:ext cx="436299" cy="414899"/>
            </a:xfrm>
            <a:custGeom>
              <a:avLst/>
              <a:gdLst/>
              <a:ahLst/>
              <a:cxnLst/>
              <a:rect l="l" t="t" r="r" b="b"/>
              <a:pathLst>
                <a:path w="3712" h="3530" extrusionOk="0">
                  <a:moveTo>
                    <a:pt x="1857" y="0"/>
                  </a:moveTo>
                  <a:lnTo>
                    <a:pt x="1321" y="1215"/>
                  </a:lnTo>
                  <a:lnTo>
                    <a:pt x="1" y="1348"/>
                  </a:lnTo>
                  <a:lnTo>
                    <a:pt x="991" y="2232"/>
                  </a:lnTo>
                  <a:lnTo>
                    <a:pt x="710" y="3529"/>
                  </a:lnTo>
                  <a:lnTo>
                    <a:pt x="1857" y="2861"/>
                  </a:lnTo>
                  <a:lnTo>
                    <a:pt x="3003" y="3529"/>
                  </a:lnTo>
                  <a:lnTo>
                    <a:pt x="2722" y="2232"/>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9"/>
            <p:cNvSpPr/>
            <p:nvPr/>
          </p:nvSpPr>
          <p:spPr>
            <a:xfrm>
              <a:off x="1800635" y="3142330"/>
              <a:ext cx="436064" cy="414899"/>
            </a:xfrm>
            <a:custGeom>
              <a:avLst/>
              <a:gdLst/>
              <a:ahLst/>
              <a:cxnLst/>
              <a:rect l="l" t="t" r="r" b="b"/>
              <a:pathLst>
                <a:path w="3710" h="3530" extrusionOk="0">
                  <a:moveTo>
                    <a:pt x="1855" y="0"/>
                  </a:moveTo>
                  <a:lnTo>
                    <a:pt x="1321" y="1215"/>
                  </a:lnTo>
                  <a:lnTo>
                    <a:pt x="0" y="1348"/>
                  </a:lnTo>
                  <a:lnTo>
                    <a:pt x="989" y="2232"/>
                  </a:lnTo>
                  <a:lnTo>
                    <a:pt x="708" y="3529"/>
                  </a:lnTo>
                  <a:lnTo>
                    <a:pt x="1855" y="2861"/>
                  </a:lnTo>
                  <a:lnTo>
                    <a:pt x="3002" y="3529"/>
                  </a:lnTo>
                  <a:lnTo>
                    <a:pt x="2720" y="2232"/>
                  </a:lnTo>
                  <a:lnTo>
                    <a:pt x="3710" y="1348"/>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9"/>
            <p:cNvSpPr/>
            <p:nvPr/>
          </p:nvSpPr>
          <p:spPr>
            <a:xfrm>
              <a:off x="2473998" y="3142330"/>
              <a:ext cx="436299" cy="414899"/>
            </a:xfrm>
            <a:custGeom>
              <a:avLst/>
              <a:gdLst/>
              <a:ahLst/>
              <a:cxnLst/>
              <a:rect l="l" t="t" r="r" b="b"/>
              <a:pathLst>
                <a:path w="3712" h="3530" extrusionOk="0">
                  <a:moveTo>
                    <a:pt x="1855" y="0"/>
                  </a:moveTo>
                  <a:lnTo>
                    <a:pt x="1321" y="1215"/>
                  </a:lnTo>
                  <a:lnTo>
                    <a:pt x="0" y="1348"/>
                  </a:lnTo>
                  <a:lnTo>
                    <a:pt x="990" y="2232"/>
                  </a:lnTo>
                  <a:lnTo>
                    <a:pt x="709" y="3529"/>
                  </a:lnTo>
                  <a:lnTo>
                    <a:pt x="709" y="3529"/>
                  </a:lnTo>
                  <a:lnTo>
                    <a:pt x="1855" y="2861"/>
                  </a:lnTo>
                  <a:lnTo>
                    <a:pt x="3002" y="3529"/>
                  </a:lnTo>
                  <a:lnTo>
                    <a:pt x="2721" y="2232"/>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9"/>
            <p:cNvSpPr/>
            <p:nvPr/>
          </p:nvSpPr>
          <p:spPr>
            <a:xfrm>
              <a:off x="3147362"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2"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9"/>
            <p:cNvSpPr/>
            <p:nvPr/>
          </p:nvSpPr>
          <p:spPr>
            <a:xfrm>
              <a:off x="3820725"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4" y="3529"/>
                  </a:lnTo>
                  <a:lnTo>
                    <a:pt x="3004"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19"/>
            <p:cNvSpPr/>
            <p:nvPr/>
          </p:nvSpPr>
          <p:spPr>
            <a:xfrm>
              <a:off x="4494206" y="3142330"/>
              <a:ext cx="436299" cy="414899"/>
            </a:xfrm>
            <a:custGeom>
              <a:avLst/>
              <a:gdLst/>
              <a:ahLst/>
              <a:cxnLst/>
              <a:rect l="l" t="t" r="r" b="b"/>
              <a:pathLst>
                <a:path w="3712" h="3530" extrusionOk="0">
                  <a:moveTo>
                    <a:pt x="1856" y="0"/>
                  </a:moveTo>
                  <a:lnTo>
                    <a:pt x="1321" y="1215"/>
                  </a:lnTo>
                  <a:lnTo>
                    <a:pt x="0" y="1348"/>
                  </a:lnTo>
                  <a:lnTo>
                    <a:pt x="990" y="2232"/>
                  </a:lnTo>
                  <a:lnTo>
                    <a:pt x="710" y="3529"/>
                  </a:lnTo>
                  <a:lnTo>
                    <a:pt x="710" y="3529"/>
                  </a:lnTo>
                  <a:lnTo>
                    <a:pt x="1856" y="2861"/>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9"/>
            <p:cNvSpPr/>
            <p:nvPr/>
          </p:nvSpPr>
          <p:spPr>
            <a:xfrm>
              <a:off x="5167570" y="3142330"/>
              <a:ext cx="436299" cy="414899"/>
            </a:xfrm>
            <a:custGeom>
              <a:avLst/>
              <a:gdLst/>
              <a:ahLst/>
              <a:cxnLst/>
              <a:rect l="l" t="t" r="r" b="b"/>
              <a:pathLst>
                <a:path w="3712" h="3530" extrusionOk="0">
                  <a:moveTo>
                    <a:pt x="1857" y="0"/>
                  </a:moveTo>
                  <a:lnTo>
                    <a:pt x="1321" y="1215"/>
                  </a:lnTo>
                  <a:lnTo>
                    <a:pt x="1" y="1348"/>
                  </a:lnTo>
                  <a:lnTo>
                    <a:pt x="991" y="2232"/>
                  </a:lnTo>
                  <a:lnTo>
                    <a:pt x="710" y="3529"/>
                  </a:lnTo>
                  <a:lnTo>
                    <a:pt x="710" y="3529"/>
                  </a:lnTo>
                  <a:lnTo>
                    <a:pt x="1857" y="2861"/>
                  </a:lnTo>
                  <a:lnTo>
                    <a:pt x="3003" y="3529"/>
                  </a:lnTo>
                  <a:lnTo>
                    <a:pt x="2721" y="2232"/>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9"/>
            <p:cNvSpPr/>
            <p:nvPr/>
          </p:nvSpPr>
          <p:spPr>
            <a:xfrm>
              <a:off x="5841168" y="3142330"/>
              <a:ext cx="436064" cy="414899"/>
            </a:xfrm>
            <a:custGeom>
              <a:avLst/>
              <a:gdLst/>
              <a:ahLst/>
              <a:cxnLst/>
              <a:rect l="l" t="t" r="r" b="b"/>
              <a:pathLst>
                <a:path w="3710" h="3530" extrusionOk="0">
                  <a:moveTo>
                    <a:pt x="1855" y="0"/>
                  </a:moveTo>
                  <a:lnTo>
                    <a:pt x="1320" y="1215"/>
                  </a:lnTo>
                  <a:lnTo>
                    <a:pt x="0" y="1348"/>
                  </a:lnTo>
                  <a:lnTo>
                    <a:pt x="989" y="2232"/>
                  </a:lnTo>
                  <a:lnTo>
                    <a:pt x="708" y="3529"/>
                  </a:lnTo>
                  <a:lnTo>
                    <a:pt x="708" y="3529"/>
                  </a:lnTo>
                  <a:lnTo>
                    <a:pt x="1855" y="2861"/>
                  </a:lnTo>
                  <a:lnTo>
                    <a:pt x="3001" y="3529"/>
                  </a:lnTo>
                  <a:lnTo>
                    <a:pt x="3001" y="3529"/>
                  </a:lnTo>
                  <a:lnTo>
                    <a:pt x="2721" y="2232"/>
                  </a:lnTo>
                  <a:lnTo>
                    <a:pt x="3710" y="1348"/>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9"/>
            <p:cNvSpPr/>
            <p:nvPr/>
          </p:nvSpPr>
          <p:spPr>
            <a:xfrm>
              <a:off x="6514532" y="3142330"/>
              <a:ext cx="436299" cy="414899"/>
            </a:xfrm>
            <a:custGeom>
              <a:avLst/>
              <a:gdLst/>
              <a:ahLst/>
              <a:cxnLst/>
              <a:rect l="l" t="t" r="r" b="b"/>
              <a:pathLst>
                <a:path w="3712" h="3530" extrusionOk="0">
                  <a:moveTo>
                    <a:pt x="1855" y="0"/>
                  </a:moveTo>
                  <a:lnTo>
                    <a:pt x="1321" y="1215"/>
                  </a:lnTo>
                  <a:lnTo>
                    <a:pt x="0" y="1348"/>
                  </a:lnTo>
                  <a:lnTo>
                    <a:pt x="990" y="2232"/>
                  </a:lnTo>
                  <a:lnTo>
                    <a:pt x="709" y="3529"/>
                  </a:lnTo>
                  <a:lnTo>
                    <a:pt x="1855" y="2861"/>
                  </a:lnTo>
                  <a:lnTo>
                    <a:pt x="3002" y="3529"/>
                  </a:lnTo>
                  <a:lnTo>
                    <a:pt x="3002" y="3529"/>
                  </a:lnTo>
                  <a:lnTo>
                    <a:pt x="2721" y="2232"/>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19"/>
            <p:cNvSpPr/>
            <p:nvPr/>
          </p:nvSpPr>
          <p:spPr>
            <a:xfrm>
              <a:off x="219" y="3146326"/>
              <a:ext cx="216269" cy="410902"/>
            </a:xfrm>
            <a:custGeom>
              <a:avLst/>
              <a:gdLst/>
              <a:ahLst/>
              <a:cxnLst/>
              <a:rect l="l" t="t" r="r" b="b"/>
              <a:pathLst>
                <a:path w="1840" h="3496" extrusionOk="0">
                  <a:moveTo>
                    <a:pt x="0" y="1"/>
                  </a:moveTo>
                  <a:lnTo>
                    <a:pt x="0" y="2835"/>
                  </a:lnTo>
                  <a:lnTo>
                    <a:pt x="1132" y="3495"/>
                  </a:lnTo>
                  <a:lnTo>
                    <a:pt x="850" y="2198"/>
                  </a:lnTo>
                  <a:lnTo>
                    <a:pt x="1840" y="1314"/>
                  </a:lnTo>
                  <a:lnTo>
                    <a:pt x="520" y="1181"/>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19"/>
            <p:cNvSpPr/>
            <p:nvPr/>
          </p:nvSpPr>
          <p:spPr>
            <a:xfrm>
              <a:off x="116932"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3"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9"/>
            <p:cNvSpPr/>
            <p:nvPr/>
          </p:nvSpPr>
          <p:spPr>
            <a:xfrm>
              <a:off x="790295"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4"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19"/>
            <p:cNvSpPr/>
            <p:nvPr/>
          </p:nvSpPr>
          <p:spPr>
            <a:xfrm>
              <a:off x="1463777" y="3663599"/>
              <a:ext cx="436299" cy="415016"/>
            </a:xfrm>
            <a:custGeom>
              <a:avLst/>
              <a:gdLst/>
              <a:ahLst/>
              <a:cxnLst/>
              <a:rect l="l" t="t" r="r" b="b"/>
              <a:pathLst>
                <a:path w="3712" h="3531" extrusionOk="0">
                  <a:moveTo>
                    <a:pt x="1856" y="1"/>
                  </a:moveTo>
                  <a:lnTo>
                    <a:pt x="1322" y="1216"/>
                  </a:lnTo>
                  <a:lnTo>
                    <a:pt x="0" y="1349"/>
                  </a:lnTo>
                  <a:lnTo>
                    <a:pt x="990" y="2233"/>
                  </a:lnTo>
                  <a:lnTo>
                    <a:pt x="710" y="3531"/>
                  </a:lnTo>
                  <a:lnTo>
                    <a:pt x="1856" y="2862"/>
                  </a:lnTo>
                  <a:lnTo>
                    <a:pt x="3003" y="3531"/>
                  </a:lnTo>
                  <a:lnTo>
                    <a:pt x="3003" y="3531"/>
                  </a:lnTo>
                  <a:lnTo>
                    <a:pt x="2721" y="2233"/>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19"/>
            <p:cNvSpPr/>
            <p:nvPr/>
          </p:nvSpPr>
          <p:spPr>
            <a:xfrm>
              <a:off x="2137258"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709" y="3531"/>
                  </a:lnTo>
                  <a:lnTo>
                    <a:pt x="1856" y="2862"/>
                  </a:lnTo>
                  <a:lnTo>
                    <a:pt x="3002" y="3531"/>
                  </a:lnTo>
                  <a:lnTo>
                    <a:pt x="2722" y="2233"/>
                  </a:lnTo>
                  <a:lnTo>
                    <a:pt x="3712" y="1349"/>
                  </a:lnTo>
                  <a:lnTo>
                    <a:pt x="2390"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19"/>
            <p:cNvSpPr/>
            <p:nvPr/>
          </p:nvSpPr>
          <p:spPr>
            <a:xfrm>
              <a:off x="2810739" y="3663599"/>
              <a:ext cx="436182" cy="415016"/>
            </a:xfrm>
            <a:custGeom>
              <a:avLst/>
              <a:gdLst/>
              <a:ahLst/>
              <a:cxnLst/>
              <a:rect l="l" t="t" r="r" b="b"/>
              <a:pathLst>
                <a:path w="3711" h="3531" extrusionOk="0">
                  <a:moveTo>
                    <a:pt x="1855" y="1"/>
                  </a:moveTo>
                  <a:lnTo>
                    <a:pt x="1320" y="1216"/>
                  </a:lnTo>
                  <a:lnTo>
                    <a:pt x="0" y="1349"/>
                  </a:lnTo>
                  <a:lnTo>
                    <a:pt x="990" y="2233"/>
                  </a:lnTo>
                  <a:lnTo>
                    <a:pt x="708" y="3531"/>
                  </a:lnTo>
                  <a:lnTo>
                    <a:pt x="1855" y="2862"/>
                  </a:lnTo>
                  <a:lnTo>
                    <a:pt x="3001"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19"/>
            <p:cNvSpPr/>
            <p:nvPr/>
          </p:nvSpPr>
          <p:spPr>
            <a:xfrm>
              <a:off x="3484102" y="3663599"/>
              <a:ext cx="436299" cy="415016"/>
            </a:xfrm>
            <a:custGeom>
              <a:avLst/>
              <a:gdLst/>
              <a:ahLst/>
              <a:cxnLst/>
              <a:rect l="l" t="t" r="r" b="b"/>
              <a:pathLst>
                <a:path w="3712" h="3531" extrusionOk="0">
                  <a:moveTo>
                    <a:pt x="1855" y="1"/>
                  </a:moveTo>
                  <a:lnTo>
                    <a:pt x="1321" y="1216"/>
                  </a:lnTo>
                  <a:lnTo>
                    <a:pt x="0" y="1349"/>
                  </a:lnTo>
                  <a:lnTo>
                    <a:pt x="990" y="2233"/>
                  </a:lnTo>
                  <a:lnTo>
                    <a:pt x="709" y="3531"/>
                  </a:lnTo>
                  <a:lnTo>
                    <a:pt x="1855" y="2862"/>
                  </a:lnTo>
                  <a:lnTo>
                    <a:pt x="3002" y="3531"/>
                  </a:lnTo>
                  <a:lnTo>
                    <a:pt x="3002"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19"/>
            <p:cNvSpPr/>
            <p:nvPr/>
          </p:nvSpPr>
          <p:spPr>
            <a:xfrm>
              <a:off x="4157466"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1857" y="2862"/>
                  </a:lnTo>
                  <a:lnTo>
                    <a:pt x="3003"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19"/>
            <p:cNvSpPr/>
            <p:nvPr/>
          </p:nvSpPr>
          <p:spPr>
            <a:xfrm>
              <a:off x="4830829" y="3663599"/>
              <a:ext cx="436299" cy="415016"/>
            </a:xfrm>
            <a:custGeom>
              <a:avLst/>
              <a:gdLst/>
              <a:ahLst/>
              <a:cxnLst/>
              <a:rect l="l" t="t" r="r" b="b"/>
              <a:pathLst>
                <a:path w="3712" h="3531" extrusionOk="0">
                  <a:moveTo>
                    <a:pt x="1857" y="1"/>
                  </a:moveTo>
                  <a:lnTo>
                    <a:pt x="1321" y="1216"/>
                  </a:lnTo>
                  <a:lnTo>
                    <a:pt x="1" y="1349"/>
                  </a:lnTo>
                  <a:lnTo>
                    <a:pt x="991" y="2233"/>
                  </a:lnTo>
                  <a:lnTo>
                    <a:pt x="710" y="3531"/>
                  </a:lnTo>
                  <a:lnTo>
                    <a:pt x="1857" y="2862"/>
                  </a:lnTo>
                  <a:lnTo>
                    <a:pt x="3004"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9"/>
            <p:cNvSpPr/>
            <p:nvPr/>
          </p:nvSpPr>
          <p:spPr>
            <a:xfrm>
              <a:off x="5504310" y="3663599"/>
              <a:ext cx="436299" cy="415016"/>
            </a:xfrm>
            <a:custGeom>
              <a:avLst/>
              <a:gdLst/>
              <a:ahLst/>
              <a:cxnLst/>
              <a:rect l="l" t="t" r="r" b="b"/>
              <a:pathLst>
                <a:path w="3712" h="3531" extrusionOk="0">
                  <a:moveTo>
                    <a:pt x="1856" y="1"/>
                  </a:moveTo>
                  <a:lnTo>
                    <a:pt x="1322" y="1216"/>
                  </a:lnTo>
                  <a:lnTo>
                    <a:pt x="0" y="1349"/>
                  </a:lnTo>
                  <a:lnTo>
                    <a:pt x="990" y="2233"/>
                  </a:lnTo>
                  <a:lnTo>
                    <a:pt x="710" y="3531"/>
                  </a:lnTo>
                  <a:lnTo>
                    <a:pt x="710" y="3531"/>
                  </a:lnTo>
                  <a:lnTo>
                    <a:pt x="1856" y="2862"/>
                  </a:lnTo>
                  <a:lnTo>
                    <a:pt x="3003" y="3531"/>
                  </a:lnTo>
                  <a:lnTo>
                    <a:pt x="2721" y="2233"/>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9"/>
            <p:cNvSpPr/>
            <p:nvPr/>
          </p:nvSpPr>
          <p:spPr>
            <a:xfrm>
              <a:off x="6177791"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1856" y="2862"/>
                  </a:lnTo>
                  <a:lnTo>
                    <a:pt x="3002" y="3531"/>
                  </a:lnTo>
                  <a:lnTo>
                    <a:pt x="3002" y="3531"/>
                  </a:lnTo>
                  <a:lnTo>
                    <a:pt x="2722" y="2233"/>
                  </a:lnTo>
                  <a:lnTo>
                    <a:pt x="3712" y="1349"/>
                  </a:lnTo>
                  <a:lnTo>
                    <a:pt x="2390"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19"/>
            <p:cNvSpPr/>
            <p:nvPr/>
          </p:nvSpPr>
          <p:spPr>
            <a:xfrm>
              <a:off x="6851155"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1856" y="2862"/>
                  </a:lnTo>
                  <a:lnTo>
                    <a:pt x="3002" y="3531"/>
                  </a:lnTo>
                  <a:lnTo>
                    <a:pt x="2722" y="2233"/>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19"/>
            <p:cNvSpPr/>
            <p:nvPr/>
          </p:nvSpPr>
          <p:spPr>
            <a:xfrm>
              <a:off x="453672" y="4189333"/>
              <a:ext cx="436299" cy="414899"/>
            </a:xfrm>
            <a:custGeom>
              <a:avLst/>
              <a:gdLst/>
              <a:ahLst/>
              <a:cxnLst/>
              <a:rect l="l" t="t" r="r" b="b"/>
              <a:pathLst>
                <a:path w="3712" h="3530" extrusionOk="0">
                  <a:moveTo>
                    <a:pt x="1856" y="0"/>
                  </a:moveTo>
                  <a:lnTo>
                    <a:pt x="1321" y="1215"/>
                  </a:lnTo>
                  <a:lnTo>
                    <a:pt x="0" y="1349"/>
                  </a:lnTo>
                  <a:lnTo>
                    <a:pt x="990" y="2233"/>
                  </a:lnTo>
                  <a:lnTo>
                    <a:pt x="709"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9"/>
            <p:cNvSpPr/>
            <p:nvPr/>
          </p:nvSpPr>
          <p:spPr>
            <a:xfrm>
              <a:off x="1127036" y="4189333"/>
              <a:ext cx="436299" cy="414899"/>
            </a:xfrm>
            <a:custGeom>
              <a:avLst/>
              <a:gdLst/>
              <a:ahLst/>
              <a:cxnLst/>
              <a:rect l="l" t="t" r="r" b="b"/>
              <a:pathLst>
                <a:path w="3712" h="3530" extrusionOk="0">
                  <a:moveTo>
                    <a:pt x="1857" y="0"/>
                  </a:moveTo>
                  <a:lnTo>
                    <a:pt x="1321" y="1215"/>
                  </a:lnTo>
                  <a:lnTo>
                    <a:pt x="1" y="1349"/>
                  </a:lnTo>
                  <a:lnTo>
                    <a:pt x="991" y="2233"/>
                  </a:lnTo>
                  <a:lnTo>
                    <a:pt x="710" y="3529"/>
                  </a:lnTo>
                  <a:lnTo>
                    <a:pt x="710" y="3529"/>
                  </a:lnTo>
                  <a:lnTo>
                    <a:pt x="1857" y="2861"/>
                  </a:lnTo>
                  <a:lnTo>
                    <a:pt x="3003" y="3529"/>
                  </a:lnTo>
                  <a:lnTo>
                    <a:pt x="2722" y="2233"/>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9"/>
            <p:cNvSpPr/>
            <p:nvPr/>
          </p:nvSpPr>
          <p:spPr>
            <a:xfrm>
              <a:off x="1800635" y="4189333"/>
              <a:ext cx="436064" cy="414899"/>
            </a:xfrm>
            <a:custGeom>
              <a:avLst/>
              <a:gdLst/>
              <a:ahLst/>
              <a:cxnLst/>
              <a:rect l="l" t="t" r="r" b="b"/>
              <a:pathLst>
                <a:path w="3710" h="3530" extrusionOk="0">
                  <a:moveTo>
                    <a:pt x="1855" y="0"/>
                  </a:moveTo>
                  <a:lnTo>
                    <a:pt x="1321" y="1215"/>
                  </a:lnTo>
                  <a:lnTo>
                    <a:pt x="0" y="1349"/>
                  </a:lnTo>
                  <a:lnTo>
                    <a:pt x="989" y="2233"/>
                  </a:lnTo>
                  <a:lnTo>
                    <a:pt x="708" y="3529"/>
                  </a:lnTo>
                  <a:lnTo>
                    <a:pt x="708" y="3529"/>
                  </a:lnTo>
                  <a:lnTo>
                    <a:pt x="1855" y="2861"/>
                  </a:lnTo>
                  <a:lnTo>
                    <a:pt x="3002" y="3529"/>
                  </a:lnTo>
                  <a:lnTo>
                    <a:pt x="2720" y="2233"/>
                  </a:lnTo>
                  <a:lnTo>
                    <a:pt x="3710" y="1349"/>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19"/>
            <p:cNvSpPr/>
            <p:nvPr/>
          </p:nvSpPr>
          <p:spPr>
            <a:xfrm>
              <a:off x="2473998" y="4189333"/>
              <a:ext cx="436299" cy="414899"/>
            </a:xfrm>
            <a:custGeom>
              <a:avLst/>
              <a:gdLst/>
              <a:ahLst/>
              <a:cxnLst/>
              <a:rect l="l" t="t" r="r" b="b"/>
              <a:pathLst>
                <a:path w="3712" h="3530" extrusionOk="0">
                  <a:moveTo>
                    <a:pt x="1855" y="0"/>
                  </a:moveTo>
                  <a:lnTo>
                    <a:pt x="1321" y="1215"/>
                  </a:lnTo>
                  <a:lnTo>
                    <a:pt x="0" y="1349"/>
                  </a:lnTo>
                  <a:lnTo>
                    <a:pt x="990" y="2233"/>
                  </a:lnTo>
                  <a:lnTo>
                    <a:pt x="709" y="3529"/>
                  </a:lnTo>
                  <a:lnTo>
                    <a:pt x="709" y="3529"/>
                  </a:lnTo>
                  <a:lnTo>
                    <a:pt x="1855" y="2861"/>
                  </a:lnTo>
                  <a:lnTo>
                    <a:pt x="3002" y="3529"/>
                  </a:lnTo>
                  <a:lnTo>
                    <a:pt x="3002" y="3529"/>
                  </a:lnTo>
                  <a:lnTo>
                    <a:pt x="2721" y="2233"/>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9"/>
            <p:cNvSpPr/>
            <p:nvPr/>
          </p:nvSpPr>
          <p:spPr>
            <a:xfrm>
              <a:off x="3147362"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2" y="3529"/>
                  </a:lnTo>
                  <a:lnTo>
                    <a:pt x="3002"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19"/>
            <p:cNvSpPr/>
            <p:nvPr/>
          </p:nvSpPr>
          <p:spPr>
            <a:xfrm>
              <a:off x="3820725"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4" y="3529"/>
                  </a:lnTo>
                  <a:lnTo>
                    <a:pt x="3004"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9"/>
            <p:cNvSpPr/>
            <p:nvPr/>
          </p:nvSpPr>
          <p:spPr>
            <a:xfrm>
              <a:off x="4494206" y="4189333"/>
              <a:ext cx="436299" cy="414899"/>
            </a:xfrm>
            <a:custGeom>
              <a:avLst/>
              <a:gdLst/>
              <a:ahLst/>
              <a:cxnLst/>
              <a:rect l="l" t="t" r="r" b="b"/>
              <a:pathLst>
                <a:path w="3712" h="3530" extrusionOk="0">
                  <a:moveTo>
                    <a:pt x="1856" y="0"/>
                  </a:moveTo>
                  <a:lnTo>
                    <a:pt x="1321" y="1215"/>
                  </a:lnTo>
                  <a:lnTo>
                    <a:pt x="0" y="1349"/>
                  </a:lnTo>
                  <a:lnTo>
                    <a:pt x="990" y="2233"/>
                  </a:lnTo>
                  <a:lnTo>
                    <a:pt x="710" y="3529"/>
                  </a:lnTo>
                  <a:lnTo>
                    <a:pt x="710"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9"/>
            <p:cNvSpPr/>
            <p:nvPr/>
          </p:nvSpPr>
          <p:spPr>
            <a:xfrm>
              <a:off x="5167570" y="4189333"/>
              <a:ext cx="436299" cy="414899"/>
            </a:xfrm>
            <a:custGeom>
              <a:avLst/>
              <a:gdLst/>
              <a:ahLst/>
              <a:cxnLst/>
              <a:rect l="l" t="t" r="r" b="b"/>
              <a:pathLst>
                <a:path w="3712" h="3530" extrusionOk="0">
                  <a:moveTo>
                    <a:pt x="1857" y="0"/>
                  </a:moveTo>
                  <a:lnTo>
                    <a:pt x="1321" y="1215"/>
                  </a:lnTo>
                  <a:lnTo>
                    <a:pt x="1" y="1349"/>
                  </a:lnTo>
                  <a:lnTo>
                    <a:pt x="991" y="2233"/>
                  </a:lnTo>
                  <a:lnTo>
                    <a:pt x="710" y="3529"/>
                  </a:lnTo>
                  <a:lnTo>
                    <a:pt x="710" y="3529"/>
                  </a:lnTo>
                  <a:lnTo>
                    <a:pt x="1857" y="2861"/>
                  </a:lnTo>
                  <a:lnTo>
                    <a:pt x="3003" y="3529"/>
                  </a:lnTo>
                  <a:lnTo>
                    <a:pt x="3003" y="3529"/>
                  </a:lnTo>
                  <a:lnTo>
                    <a:pt x="2721" y="2233"/>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9"/>
            <p:cNvSpPr/>
            <p:nvPr/>
          </p:nvSpPr>
          <p:spPr>
            <a:xfrm>
              <a:off x="5841168" y="4189333"/>
              <a:ext cx="436064" cy="414899"/>
            </a:xfrm>
            <a:custGeom>
              <a:avLst/>
              <a:gdLst/>
              <a:ahLst/>
              <a:cxnLst/>
              <a:rect l="l" t="t" r="r" b="b"/>
              <a:pathLst>
                <a:path w="3710" h="3530" extrusionOk="0">
                  <a:moveTo>
                    <a:pt x="1855" y="0"/>
                  </a:moveTo>
                  <a:lnTo>
                    <a:pt x="1320" y="1215"/>
                  </a:lnTo>
                  <a:lnTo>
                    <a:pt x="0" y="1349"/>
                  </a:lnTo>
                  <a:lnTo>
                    <a:pt x="989" y="2233"/>
                  </a:lnTo>
                  <a:lnTo>
                    <a:pt x="708" y="3529"/>
                  </a:lnTo>
                  <a:lnTo>
                    <a:pt x="708" y="3529"/>
                  </a:lnTo>
                  <a:lnTo>
                    <a:pt x="1855" y="2861"/>
                  </a:lnTo>
                  <a:lnTo>
                    <a:pt x="3001" y="3529"/>
                  </a:lnTo>
                  <a:lnTo>
                    <a:pt x="3001" y="3529"/>
                  </a:lnTo>
                  <a:lnTo>
                    <a:pt x="2721" y="2233"/>
                  </a:lnTo>
                  <a:lnTo>
                    <a:pt x="3710" y="1349"/>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9"/>
            <p:cNvSpPr/>
            <p:nvPr/>
          </p:nvSpPr>
          <p:spPr>
            <a:xfrm>
              <a:off x="6514532" y="4189333"/>
              <a:ext cx="436299" cy="414899"/>
            </a:xfrm>
            <a:custGeom>
              <a:avLst/>
              <a:gdLst/>
              <a:ahLst/>
              <a:cxnLst/>
              <a:rect l="l" t="t" r="r" b="b"/>
              <a:pathLst>
                <a:path w="3712" h="3530" extrusionOk="0">
                  <a:moveTo>
                    <a:pt x="1855" y="0"/>
                  </a:moveTo>
                  <a:lnTo>
                    <a:pt x="1321" y="1215"/>
                  </a:lnTo>
                  <a:lnTo>
                    <a:pt x="0" y="1349"/>
                  </a:lnTo>
                  <a:lnTo>
                    <a:pt x="990" y="2233"/>
                  </a:lnTo>
                  <a:lnTo>
                    <a:pt x="709" y="3529"/>
                  </a:lnTo>
                  <a:lnTo>
                    <a:pt x="709" y="3529"/>
                  </a:lnTo>
                  <a:lnTo>
                    <a:pt x="1855" y="2861"/>
                  </a:lnTo>
                  <a:lnTo>
                    <a:pt x="3002" y="3529"/>
                  </a:lnTo>
                  <a:lnTo>
                    <a:pt x="3002" y="3529"/>
                  </a:lnTo>
                  <a:lnTo>
                    <a:pt x="2721" y="2233"/>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9"/>
            <p:cNvSpPr/>
            <p:nvPr/>
          </p:nvSpPr>
          <p:spPr>
            <a:xfrm>
              <a:off x="219" y="4193565"/>
              <a:ext cx="216269" cy="410667"/>
            </a:xfrm>
            <a:custGeom>
              <a:avLst/>
              <a:gdLst/>
              <a:ahLst/>
              <a:cxnLst/>
              <a:rect l="l" t="t" r="r" b="b"/>
              <a:pathLst>
                <a:path w="1840" h="3494" extrusionOk="0">
                  <a:moveTo>
                    <a:pt x="0" y="0"/>
                  </a:moveTo>
                  <a:lnTo>
                    <a:pt x="0" y="2835"/>
                  </a:lnTo>
                  <a:lnTo>
                    <a:pt x="1132" y="3493"/>
                  </a:lnTo>
                  <a:lnTo>
                    <a:pt x="850" y="2197"/>
                  </a:lnTo>
                  <a:lnTo>
                    <a:pt x="1840" y="1313"/>
                  </a:lnTo>
                  <a:lnTo>
                    <a:pt x="520" y="1179"/>
                  </a:lnTo>
                  <a:lnTo>
                    <a:pt x="0"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9"/>
            <p:cNvSpPr/>
            <p:nvPr/>
          </p:nvSpPr>
          <p:spPr>
            <a:xfrm>
              <a:off x="116932"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9"/>
            <p:cNvSpPr/>
            <p:nvPr/>
          </p:nvSpPr>
          <p:spPr>
            <a:xfrm>
              <a:off x="790295"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4"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19"/>
            <p:cNvSpPr/>
            <p:nvPr/>
          </p:nvSpPr>
          <p:spPr>
            <a:xfrm>
              <a:off x="1463777" y="4710720"/>
              <a:ext cx="436299" cy="414899"/>
            </a:xfrm>
            <a:custGeom>
              <a:avLst/>
              <a:gdLst/>
              <a:ahLst/>
              <a:cxnLst/>
              <a:rect l="l" t="t" r="r" b="b"/>
              <a:pathLst>
                <a:path w="3712" h="3530" extrusionOk="0">
                  <a:moveTo>
                    <a:pt x="1856" y="1"/>
                  </a:moveTo>
                  <a:lnTo>
                    <a:pt x="1322" y="1215"/>
                  </a:lnTo>
                  <a:lnTo>
                    <a:pt x="0" y="1348"/>
                  </a:lnTo>
                  <a:lnTo>
                    <a:pt x="990" y="2233"/>
                  </a:lnTo>
                  <a:lnTo>
                    <a:pt x="710" y="3530"/>
                  </a:lnTo>
                  <a:lnTo>
                    <a:pt x="1856" y="2861"/>
                  </a:lnTo>
                  <a:lnTo>
                    <a:pt x="3003" y="3530"/>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9"/>
            <p:cNvSpPr/>
            <p:nvPr/>
          </p:nvSpPr>
          <p:spPr>
            <a:xfrm>
              <a:off x="2137258"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0"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19"/>
            <p:cNvSpPr/>
            <p:nvPr/>
          </p:nvSpPr>
          <p:spPr>
            <a:xfrm>
              <a:off x="2810739" y="4710720"/>
              <a:ext cx="436182" cy="414899"/>
            </a:xfrm>
            <a:custGeom>
              <a:avLst/>
              <a:gdLst/>
              <a:ahLst/>
              <a:cxnLst/>
              <a:rect l="l" t="t" r="r" b="b"/>
              <a:pathLst>
                <a:path w="3711" h="3530" extrusionOk="0">
                  <a:moveTo>
                    <a:pt x="1855" y="1"/>
                  </a:moveTo>
                  <a:lnTo>
                    <a:pt x="1320" y="1215"/>
                  </a:lnTo>
                  <a:lnTo>
                    <a:pt x="0" y="1348"/>
                  </a:lnTo>
                  <a:lnTo>
                    <a:pt x="990" y="2233"/>
                  </a:lnTo>
                  <a:lnTo>
                    <a:pt x="708" y="3530"/>
                  </a:lnTo>
                  <a:lnTo>
                    <a:pt x="1855" y="2861"/>
                  </a:lnTo>
                  <a:lnTo>
                    <a:pt x="3001" y="3530"/>
                  </a:lnTo>
                  <a:lnTo>
                    <a:pt x="3001"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9"/>
            <p:cNvSpPr/>
            <p:nvPr/>
          </p:nvSpPr>
          <p:spPr>
            <a:xfrm>
              <a:off x="3484102" y="4710720"/>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9"/>
            <p:cNvSpPr/>
            <p:nvPr/>
          </p:nvSpPr>
          <p:spPr>
            <a:xfrm>
              <a:off x="4157466"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9"/>
            <p:cNvSpPr/>
            <p:nvPr/>
          </p:nvSpPr>
          <p:spPr>
            <a:xfrm>
              <a:off x="4830829" y="4710720"/>
              <a:ext cx="436299" cy="414899"/>
            </a:xfrm>
            <a:custGeom>
              <a:avLst/>
              <a:gdLst/>
              <a:ahLst/>
              <a:cxnLst/>
              <a:rect l="l" t="t" r="r" b="b"/>
              <a:pathLst>
                <a:path w="3712" h="3530" extrusionOk="0">
                  <a:moveTo>
                    <a:pt x="1857" y="1"/>
                  </a:moveTo>
                  <a:lnTo>
                    <a:pt x="1321" y="1215"/>
                  </a:lnTo>
                  <a:lnTo>
                    <a:pt x="1" y="1348"/>
                  </a:lnTo>
                  <a:lnTo>
                    <a:pt x="991" y="2233"/>
                  </a:lnTo>
                  <a:lnTo>
                    <a:pt x="710" y="3530"/>
                  </a:lnTo>
                  <a:lnTo>
                    <a:pt x="1857" y="2861"/>
                  </a:lnTo>
                  <a:lnTo>
                    <a:pt x="3004"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9"/>
            <p:cNvSpPr/>
            <p:nvPr/>
          </p:nvSpPr>
          <p:spPr>
            <a:xfrm>
              <a:off x="5504310" y="4710720"/>
              <a:ext cx="436299" cy="414899"/>
            </a:xfrm>
            <a:custGeom>
              <a:avLst/>
              <a:gdLst/>
              <a:ahLst/>
              <a:cxnLst/>
              <a:rect l="l" t="t" r="r" b="b"/>
              <a:pathLst>
                <a:path w="3712" h="3530" extrusionOk="0">
                  <a:moveTo>
                    <a:pt x="1856" y="1"/>
                  </a:moveTo>
                  <a:lnTo>
                    <a:pt x="1322"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9"/>
            <p:cNvSpPr/>
            <p:nvPr/>
          </p:nvSpPr>
          <p:spPr>
            <a:xfrm>
              <a:off x="6177791"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3002" y="3530"/>
                  </a:lnTo>
                  <a:lnTo>
                    <a:pt x="2722" y="2233"/>
                  </a:lnTo>
                  <a:lnTo>
                    <a:pt x="3712" y="1348"/>
                  </a:lnTo>
                  <a:lnTo>
                    <a:pt x="2390"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9"/>
            <p:cNvSpPr/>
            <p:nvPr/>
          </p:nvSpPr>
          <p:spPr>
            <a:xfrm>
              <a:off x="6851155"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9"/>
            <p:cNvSpPr/>
            <p:nvPr/>
          </p:nvSpPr>
          <p:spPr>
            <a:xfrm>
              <a:off x="7524636" y="522471"/>
              <a:ext cx="436299" cy="415016"/>
            </a:xfrm>
            <a:custGeom>
              <a:avLst/>
              <a:gdLst/>
              <a:ahLst/>
              <a:cxnLst/>
              <a:rect l="l" t="t" r="r" b="b"/>
              <a:pathLst>
                <a:path w="3712" h="3531" extrusionOk="0">
                  <a:moveTo>
                    <a:pt x="1855" y="0"/>
                  </a:moveTo>
                  <a:lnTo>
                    <a:pt x="1321" y="1215"/>
                  </a:lnTo>
                  <a:lnTo>
                    <a:pt x="0" y="1348"/>
                  </a:lnTo>
                  <a:lnTo>
                    <a:pt x="990" y="2233"/>
                  </a:lnTo>
                  <a:lnTo>
                    <a:pt x="709" y="3530"/>
                  </a:lnTo>
                  <a:lnTo>
                    <a:pt x="1855" y="2861"/>
                  </a:lnTo>
                  <a:lnTo>
                    <a:pt x="3003" y="3530"/>
                  </a:lnTo>
                  <a:lnTo>
                    <a:pt x="3003"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9"/>
            <p:cNvSpPr/>
            <p:nvPr/>
          </p:nvSpPr>
          <p:spPr>
            <a:xfrm>
              <a:off x="7187895"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2" y="3529"/>
                  </a:lnTo>
                  <a:lnTo>
                    <a:pt x="2722" y="2232"/>
                  </a:lnTo>
                  <a:lnTo>
                    <a:pt x="3712"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9"/>
            <p:cNvSpPr/>
            <p:nvPr/>
          </p:nvSpPr>
          <p:spPr>
            <a:xfrm>
              <a:off x="7524636" y="1569592"/>
              <a:ext cx="436299" cy="414899"/>
            </a:xfrm>
            <a:custGeom>
              <a:avLst/>
              <a:gdLst/>
              <a:ahLst/>
              <a:cxnLst/>
              <a:rect l="l" t="t" r="r" b="b"/>
              <a:pathLst>
                <a:path w="3712" h="3530" extrusionOk="0">
                  <a:moveTo>
                    <a:pt x="1855" y="0"/>
                  </a:moveTo>
                  <a:lnTo>
                    <a:pt x="1321" y="1215"/>
                  </a:lnTo>
                  <a:lnTo>
                    <a:pt x="0" y="1347"/>
                  </a:lnTo>
                  <a:lnTo>
                    <a:pt x="990" y="2232"/>
                  </a:lnTo>
                  <a:lnTo>
                    <a:pt x="709" y="3529"/>
                  </a:lnTo>
                  <a:lnTo>
                    <a:pt x="1855" y="2860"/>
                  </a:lnTo>
                  <a:lnTo>
                    <a:pt x="3003"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9"/>
            <p:cNvSpPr/>
            <p:nvPr/>
          </p:nvSpPr>
          <p:spPr>
            <a:xfrm>
              <a:off x="7187895"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2"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9"/>
            <p:cNvSpPr/>
            <p:nvPr/>
          </p:nvSpPr>
          <p:spPr>
            <a:xfrm>
              <a:off x="7524636" y="2616595"/>
              <a:ext cx="436299" cy="414899"/>
            </a:xfrm>
            <a:custGeom>
              <a:avLst/>
              <a:gdLst/>
              <a:ahLst/>
              <a:cxnLst/>
              <a:rect l="l" t="t" r="r" b="b"/>
              <a:pathLst>
                <a:path w="3712" h="3530" extrusionOk="0">
                  <a:moveTo>
                    <a:pt x="1855" y="0"/>
                  </a:moveTo>
                  <a:lnTo>
                    <a:pt x="1321" y="1215"/>
                  </a:lnTo>
                  <a:lnTo>
                    <a:pt x="0" y="1349"/>
                  </a:lnTo>
                  <a:lnTo>
                    <a:pt x="990" y="2232"/>
                  </a:lnTo>
                  <a:lnTo>
                    <a:pt x="709" y="3529"/>
                  </a:lnTo>
                  <a:lnTo>
                    <a:pt x="1855" y="2862"/>
                  </a:lnTo>
                  <a:lnTo>
                    <a:pt x="3003"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9"/>
            <p:cNvSpPr/>
            <p:nvPr/>
          </p:nvSpPr>
          <p:spPr>
            <a:xfrm>
              <a:off x="7187895"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9"/>
            <p:cNvSpPr/>
            <p:nvPr/>
          </p:nvSpPr>
          <p:spPr>
            <a:xfrm>
              <a:off x="7187895"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1856" y="2861"/>
                  </a:lnTo>
                  <a:lnTo>
                    <a:pt x="3002" y="3529"/>
                  </a:lnTo>
                  <a:lnTo>
                    <a:pt x="3002"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9"/>
            <p:cNvSpPr/>
            <p:nvPr/>
          </p:nvSpPr>
          <p:spPr>
            <a:xfrm>
              <a:off x="7524636" y="3663599"/>
              <a:ext cx="436299" cy="415016"/>
            </a:xfrm>
            <a:custGeom>
              <a:avLst/>
              <a:gdLst/>
              <a:ahLst/>
              <a:cxnLst/>
              <a:rect l="l" t="t" r="r" b="b"/>
              <a:pathLst>
                <a:path w="3712" h="3531" extrusionOk="0">
                  <a:moveTo>
                    <a:pt x="1855" y="1"/>
                  </a:moveTo>
                  <a:lnTo>
                    <a:pt x="1321" y="1216"/>
                  </a:lnTo>
                  <a:lnTo>
                    <a:pt x="0" y="1349"/>
                  </a:lnTo>
                  <a:lnTo>
                    <a:pt x="990" y="2233"/>
                  </a:lnTo>
                  <a:lnTo>
                    <a:pt x="709" y="3531"/>
                  </a:lnTo>
                  <a:lnTo>
                    <a:pt x="1855" y="2862"/>
                  </a:lnTo>
                  <a:lnTo>
                    <a:pt x="3003"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9"/>
            <p:cNvSpPr/>
            <p:nvPr/>
          </p:nvSpPr>
          <p:spPr>
            <a:xfrm>
              <a:off x="7187895"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2" y="3529"/>
                  </a:lnTo>
                  <a:lnTo>
                    <a:pt x="3002"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9"/>
            <p:cNvSpPr/>
            <p:nvPr/>
          </p:nvSpPr>
          <p:spPr>
            <a:xfrm>
              <a:off x="7524636" y="4710720"/>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3"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9"/>
            <p:cNvSpPr/>
            <p:nvPr/>
          </p:nvSpPr>
          <p:spPr>
            <a:xfrm>
              <a:off x="8198000"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1857" y="2861"/>
                  </a:lnTo>
                  <a:lnTo>
                    <a:pt x="3003" y="3530"/>
                  </a:lnTo>
                  <a:lnTo>
                    <a:pt x="2721" y="2233"/>
                  </a:lnTo>
                  <a:lnTo>
                    <a:pt x="3712" y="1348"/>
                  </a:lnTo>
                  <a:lnTo>
                    <a:pt x="2391" y="1215"/>
                  </a:lnTo>
                  <a:lnTo>
                    <a:pt x="1857" y="0"/>
                  </a:lnTo>
                  <a:close/>
                  <a:moveTo>
                    <a:pt x="3003" y="3530"/>
                  </a:moveTo>
                  <a:lnTo>
                    <a:pt x="3003" y="3530"/>
                  </a:lnTo>
                  <a:lnTo>
                    <a:pt x="3003" y="353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9"/>
            <p:cNvSpPr/>
            <p:nvPr/>
          </p:nvSpPr>
          <p:spPr>
            <a:xfrm>
              <a:off x="7861259"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4" y="3529"/>
                  </a:lnTo>
                  <a:lnTo>
                    <a:pt x="2722" y="2232"/>
                  </a:lnTo>
                  <a:lnTo>
                    <a:pt x="3712"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9"/>
            <p:cNvSpPr/>
            <p:nvPr/>
          </p:nvSpPr>
          <p:spPr>
            <a:xfrm>
              <a:off x="8198000"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1"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9"/>
            <p:cNvSpPr/>
            <p:nvPr/>
          </p:nvSpPr>
          <p:spPr>
            <a:xfrm>
              <a:off x="7861259"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4"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9"/>
            <p:cNvSpPr/>
            <p:nvPr/>
          </p:nvSpPr>
          <p:spPr>
            <a:xfrm>
              <a:off x="8198000"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1"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9"/>
            <p:cNvSpPr/>
            <p:nvPr/>
          </p:nvSpPr>
          <p:spPr>
            <a:xfrm>
              <a:off x="7861259"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4"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9"/>
            <p:cNvSpPr/>
            <p:nvPr/>
          </p:nvSpPr>
          <p:spPr>
            <a:xfrm>
              <a:off x="7861259"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4"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9"/>
            <p:cNvSpPr/>
            <p:nvPr/>
          </p:nvSpPr>
          <p:spPr>
            <a:xfrm>
              <a:off x="8198000"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3" y="3531"/>
                  </a:lnTo>
                  <a:lnTo>
                    <a:pt x="2721"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9"/>
            <p:cNvSpPr/>
            <p:nvPr/>
          </p:nvSpPr>
          <p:spPr>
            <a:xfrm>
              <a:off x="7861259"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4"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9"/>
            <p:cNvSpPr/>
            <p:nvPr/>
          </p:nvSpPr>
          <p:spPr>
            <a:xfrm>
              <a:off x="8198000"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2721"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9"/>
            <p:cNvSpPr/>
            <p:nvPr/>
          </p:nvSpPr>
          <p:spPr>
            <a:xfrm>
              <a:off x="8534740" y="1085"/>
              <a:ext cx="436299" cy="414899"/>
            </a:xfrm>
            <a:custGeom>
              <a:avLst/>
              <a:gdLst/>
              <a:ahLst/>
              <a:cxnLst/>
              <a:rect l="l" t="t" r="r" b="b"/>
              <a:pathLst>
                <a:path w="3712" h="3530" extrusionOk="0">
                  <a:moveTo>
                    <a:pt x="1856" y="1"/>
                  </a:moveTo>
                  <a:lnTo>
                    <a:pt x="1321" y="1215"/>
                  </a:lnTo>
                  <a:lnTo>
                    <a:pt x="0" y="1349"/>
                  </a:lnTo>
                  <a:lnTo>
                    <a:pt x="990" y="2232"/>
                  </a:lnTo>
                  <a:lnTo>
                    <a:pt x="710" y="3529"/>
                  </a:lnTo>
                  <a:lnTo>
                    <a:pt x="1856" y="2862"/>
                  </a:lnTo>
                  <a:lnTo>
                    <a:pt x="3003" y="3529"/>
                  </a:lnTo>
                  <a:lnTo>
                    <a:pt x="2721" y="2232"/>
                  </a:lnTo>
                  <a:lnTo>
                    <a:pt x="3711" y="1349"/>
                  </a:lnTo>
                  <a:lnTo>
                    <a:pt x="2391" y="1215"/>
                  </a:lnTo>
                  <a:lnTo>
                    <a:pt x="1856" y="1"/>
                  </a:lnTo>
                  <a:close/>
                  <a:moveTo>
                    <a:pt x="3003" y="3529"/>
                  </a:moveTo>
                  <a:lnTo>
                    <a:pt x="3003" y="3529"/>
                  </a:lnTo>
                  <a:lnTo>
                    <a:pt x="3003"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9"/>
            <p:cNvSpPr/>
            <p:nvPr/>
          </p:nvSpPr>
          <p:spPr>
            <a:xfrm>
              <a:off x="8534740" y="1048088"/>
              <a:ext cx="436299" cy="415016"/>
            </a:xfrm>
            <a:custGeom>
              <a:avLst/>
              <a:gdLst/>
              <a:ahLst/>
              <a:cxnLst/>
              <a:rect l="l" t="t" r="r" b="b"/>
              <a:pathLst>
                <a:path w="3712" h="3531" extrusionOk="0">
                  <a:moveTo>
                    <a:pt x="1856" y="1"/>
                  </a:moveTo>
                  <a:lnTo>
                    <a:pt x="1321" y="1216"/>
                  </a:lnTo>
                  <a:lnTo>
                    <a:pt x="0" y="1349"/>
                  </a:lnTo>
                  <a:lnTo>
                    <a:pt x="990" y="2234"/>
                  </a:lnTo>
                  <a:lnTo>
                    <a:pt x="710"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9"/>
            <p:cNvSpPr/>
            <p:nvPr/>
          </p:nvSpPr>
          <p:spPr>
            <a:xfrm>
              <a:off x="8534740" y="2095209"/>
              <a:ext cx="436299" cy="414899"/>
            </a:xfrm>
            <a:custGeom>
              <a:avLst/>
              <a:gdLst/>
              <a:ahLst/>
              <a:cxnLst/>
              <a:rect l="l" t="t" r="r" b="b"/>
              <a:pathLst>
                <a:path w="3712" h="3530" extrusionOk="0">
                  <a:moveTo>
                    <a:pt x="1856" y="1"/>
                  </a:moveTo>
                  <a:lnTo>
                    <a:pt x="1321"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9"/>
            <p:cNvSpPr/>
            <p:nvPr/>
          </p:nvSpPr>
          <p:spPr>
            <a:xfrm>
              <a:off x="8534740" y="3142330"/>
              <a:ext cx="436299" cy="414899"/>
            </a:xfrm>
            <a:custGeom>
              <a:avLst/>
              <a:gdLst/>
              <a:ahLst/>
              <a:cxnLst/>
              <a:rect l="l" t="t" r="r" b="b"/>
              <a:pathLst>
                <a:path w="3712" h="3530" extrusionOk="0">
                  <a:moveTo>
                    <a:pt x="1856" y="0"/>
                  </a:moveTo>
                  <a:lnTo>
                    <a:pt x="1321" y="1215"/>
                  </a:lnTo>
                  <a:lnTo>
                    <a:pt x="0" y="1348"/>
                  </a:lnTo>
                  <a:lnTo>
                    <a:pt x="990" y="2232"/>
                  </a:lnTo>
                  <a:lnTo>
                    <a:pt x="710" y="3529"/>
                  </a:lnTo>
                  <a:lnTo>
                    <a:pt x="1856" y="2861"/>
                  </a:lnTo>
                  <a:lnTo>
                    <a:pt x="3003" y="3529"/>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9"/>
            <p:cNvSpPr/>
            <p:nvPr/>
          </p:nvSpPr>
          <p:spPr>
            <a:xfrm>
              <a:off x="8534740" y="4189333"/>
              <a:ext cx="436299" cy="414899"/>
            </a:xfrm>
            <a:custGeom>
              <a:avLst/>
              <a:gdLst/>
              <a:ahLst/>
              <a:cxnLst/>
              <a:rect l="l" t="t" r="r" b="b"/>
              <a:pathLst>
                <a:path w="3712" h="3530" extrusionOk="0">
                  <a:moveTo>
                    <a:pt x="1856" y="0"/>
                  </a:moveTo>
                  <a:lnTo>
                    <a:pt x="1321" y="1215"/>
                  </a:lnTo>
                  <a:lnTo>
                    <a:pt x="0" y="1349"/>
                  </a:lnTo>
                  <a:lnTo>
                    <a:pt x="990" y="2233"/>
                  </a:lnTo>
                  <a:lnTo>
                    <a:pt x="710" y="3529"/>
                  </a:lnTo>
                  <a:lnTo>
                    <a:pt x="710"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9"/>
            <p:cNvSpPr/>
            <p:nvPr/>
          </p:nvSpPr>
          <p:spPr>
            <a:xfrm>
              <a:off x="8871363" y="522471"/>
              <a:ext cx="272569" cy="415016"/>
            </a:xfrm>
            <a:custGeom>
              <a:avLst/>
              <a:gdLst/>
              <a:ahLst/>
              <a:cxnLst/>
              <a:rect l="l" t="t" r="r" b="b"/>
              <a:pathLst>
                <a:path w="2319" h="3531" extrusionOk="0">
                  <a:moveTo>
                    <a:pt x="1857" y="0"/>
                  </a:moveTo>
                  <a:lnTo>
                    <a:pt x="1321" y="1215"/>
                  </a:lnTo>
                  <a:lnTo>
                    <a:pt x="1" y="1348"/>
                  </a:lnTo>
                  <a:lnTo>
                    <a:pt x="991" y="2233"/>
                  </a:lnTo>
                  <a:lnTo>
                    <a:pt x="710" y="3530"/>
                  </a:lnTo>
                  <a:lnTo>
                    <a:pt x="1857" y="2861"/>
                  </a:lnTo>
                  <a:lnTo>
                    <a:pt x="2318" y="3130"/>
                  </a:lnTo>
                  <a:lnTo>
                    <a:pt x="2318" y="1048"/>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9"/>
            <p:cNvSpPr/>
            <p:nvPr/>
          </p:nvSpPr>
          <p:spPr>
            <a:xfrm>
              <a:off x="8871363" y="1569592"/>
              <a:ext cx="272569" cy="414899"/>
            </a:xfrm>
            <a:custGeom>
              <a:avLst/>
              <a:gdLst/>
              <a:ahLst/>
              <a:cxnLst/>
              <a:rect l="l" t="t" r="r" b="b"/>
              <a:pathLst>
                <a:path w="2319" h="3530" extrusionOk="0">
                  <a:moveTo>
                    <a:pt x="1857" y="0"/>
                  </a:moveTo>
                  <a:lnTo>
                    <a:pt x="1321" y="1215"/>
                  </a:lnTo>
                  <a:lnTo>
                    <a:pt x="1" y="1347"/>
                  </a:lnTo>
                  <a:lnTo>
                    <a:pt x="991" y="2232"/>
                  </a:lnTo>
                  <a:lnTo>
                    <a:pt x="710" y="3529"/>
                  </a:lnTo>
                  <a:lnTo>
                    <a:pt x="1857" y="2860"/>
                  </a:lnTo>
                  <a:lnTo>
                    <a:pt x="2318" y="3129"/>
                  </a:lnTo>
                  <a:lnTo>
                    <a:pt x="2318" y="1047"/>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9"/>
            <p:cNvSpPr/>
            <p:nvPr/>
          </p:nvSpPr>
          <p:spPr>
            <a:xfrm>
              <a:off x="8871363" y="2616595"/>
              <a:ext cx="272569" cy="414899"/>
            </a:xfrm>
            <a:custGeom>
              <a:avLst/>
              <a:gdLst/>
              <a:ahLst/>
              <a:cxnLst/>
              <a:rect l="l" t="t" r="r" b="b"/>
              <a:pathLst>
                <a:path w="2319" h="3530" extrusionOk="0">
                  <a:moveTo>
                    <a:pt x="1857" y="0"/>
                  </a:moveTo>
                  <a:lnTo>
                    <a:pt x="1321" y="1215"/>
                  </a:lnTo>
                  <a:lnTo>
                    <a:pt x="1" y="1349"/>
                  </a:lnTo>
                  <a:lnTo>
                    <a:pt x="991" y="2232"/>
                  </a:lnTo>
                  <a:lnTo>
                    <a:pt x="710" y="3529"/>
                  </a:lnTo>
                  <a:lnTo>
                    <a:pt x="1857" y="2862"/>
                  </a:lnTo>
                  <a:lnTo>
                    <a:pt x="2318" y="3131"/>
                  </a:lnTo>
                  <a:lnTo>
                    <a:pt x="2318" y="1047"/>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9"/>
            <p:cNvSpPr/>
            <p:nvPr/>
          </p:nvSpPr>
          <p:spPr>
            <a:xfrm>
              <a:off x="8871363" y="3663599"/>
              <a:ext cx="272569" cy="415016"/>
            </a:xfrm>
            <a:custGeom>
              <a:avLst/>
              <a:gdLst/>
              <a:ahLst/>
              <a:cxnLst/>
              <a:rect l="l" t="t" r="r" b="b"/>
              <a:pathLst>
                <a:path w="2319" h="3531" extrusionOk="0">
                  <a:moveTo>
                    <a:pt x="1857" y="1"/>
                  </a:moveTo>
                  <a:lnTo>
                    <a:pt x="1321" y="1216"/>
                  </a:lnTo>
                  <a:lnTo>
                    <a:pt x="1" y="1349"/>
                  </a:lnTo>
                  <a:lnTo>
                    <a:pt x="991" y="2233"/>
                  </a:lnTo>
                  <a:lnTo>
                    <a:pt x="710" y="3531"/>
                  </a:lnTo>
                  <a:lnTo>
                    <a:pt x="710" y="3531"/>
                  </a:lnTo>
                  <a:lnTo>
                    <a:pt x="1857" y="2862"/>
                  </a:lnTo>
                  <a:lnTo>
                    <a:pt x="2318" y="3131"/>
                  </a:lnTo>
                  <a:lnTo>
                    <a:pt x="2318" y="1049"/>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9"/>
            <p:cNvSpPr/>
            <p:nvPr/>
          </p:nvSpPr>
          <p:spPr>
            <a:xfrm>
              <a:off x="8871363" y="4710720"/>
              <a:ext cx="272569" cy="414899"/>
            </a:xfrm>
            <a:custGeom>
              <a:avLst/>
              <a:gdLst/>
              <a:ahLst/>
              <a:cxnLst/>
              <a:rect l="l" t="t" r="r" b="b"/>
              <a:pathLst>
                <a:path w="2319" h="3530" extrusionOk="0">
                  <a:moveTo>
                    <a:pt x="1857" y="1"/>
                  </a:moveTo>
                  <a:lnTo>
                    <a:pt x="1321" y="1215"/>
                  </a:lnTo>
                  <a:lnTo>
                    <a:pt x="1" y="1348"/>
                  </a:lnTo>
                  <a:lnTo>
                    <a:pt x="991" y="2233"/>
                  </a:lnTo>
                  <a:lnTo>
                    <a:pt x="710" y="3530"/>
                  </a:lnTo>
                  <a:lnTo>
                    <a:pt x="710" y="3530"/>
                  </a:lnTo>
                  <a:lnTo>
                    <a:pt x="1857" y="2861"/>
                  </a:lnTo>
                  <a:lnTo>
                    <a:pt x="2318" y="3130"/>
                  </a:lnTo>
                  <a:lnTo>
                    <a:pt x="2318" y="1048"/>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9"/>
            <p:cNvSpPr/>
            <p:nvPr/>
          </p:nvSpPr>
          <p:spPr>
            <a:xfrm>
              <a:off x="8634176" y="4812270"/>
              <a:ext cx="131877" cy="131757"/>
            </a:xfrm>
            <a:custGeom>
              <a:avLst/>
              <a:gdLst/>
              <a:ahLst/>
              <a:cxnLst/>
              <a:rect l="l" t="t" r="r" b="b"/>
              <a:pathLst>
                <a:path w="1122" h="1121" extrusionOk="0">
                  <a:moveTo>
                    <a:pt x="560" y="1"/>
                  </a:moveTo>
                  <a:cubicBezTo>
                    <a:pt x="560" y="309"/>
                    <a:pt x="310" y="561"/>
                    <a:pt x="1" y="561"/>
                  </a:cubicBezTo>
                  <a:cubicBezTo>
                    <a:pt x="310" y="561"/>
                    <a:pt x="560" y="811"/>
                    <a:pt x="560" y="1121"/>
                  </a:cubicBezTo>
                  <a:cubicBezTo>
                    <a:pt x="560" y="811"/>
                    <a:pt x="812" y="561"/>
                    <a:pt x="1122" y="561"/>
                  </a:cubicBezTo>
                  <a:cubicBezTo>
                    <a:pt x="812" y="561"/>
                    <a:pt x="560" y="309"/>
                    <a:pt x="560"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9"/>
            <p:cNvSpPr/>
            <p:nvPr/>
          </p:nvSpPr>
          <p:spPr>
            <a:xfrm>
              <a:off x="5336116" y="2683473"/>
              <a:ext cx="131877" cy="131757"/>
            </a:xfrm>
            <a:custGeom>
              <a:avLst/>
              <a:gdLst/>
              <a:ahLst/>
              <a:cxnLst/>
              <a:rect l="l" t="t" r="r" b="b"/>
              <a:pathLst>
                <a:path w="1122" h="1121" extrusionOk="0">
                  <a:moveTo>
                    <a:pt x="561" y="1"/>
                  </a:moveTo>
                  <a:cubicBezTo>
                    <a:pt x="561" y="309"/>
                    <a:pt x="310" y="561"/>
                    <a:pt x="1" y="561"/>
                  </a:cubicBezTo>
                  <a:cubicBezTo>
                    <a:pt x="310" y="561"/>
                    <a:pt x="561" y="811"/>
                    <a:pt x="561" y="1121"/>
                  </a:cubicBezTo>
                  <a:cubicBezTo>
                    <a:pt x="561" y="811"/>
                    <a:pt x="812" y="561"/>
                    <a:pt x="1122" y="561"/>
                  </a:cubicBezTo>
                  <a:cubicBezTo>
                    <a:pt x="812" y="561"/>
                    <a:pt x="561" y="309"/>
                    <a:pt x="561"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9"/>
            <p:cNvSpPr/>
            <p:nvPr/>
          </p:nvSpPr>
          <p:spPr>
            <a:xfrm>
              <a:off x="1800400" y="2196642"/>
              <a:ext cx="131877" cy="131874"/>
            </a:xfrm>
            <a:custGeom>
              <a:avLst/>
              <a:gdLst/>
              <a:ahLst/>
              <a:cxnLst/>
              <a:rect l="l" t="t" r="r" b="b"/>
              <a:pathLst>
                <a:path w="1122" h="1122" extrusionOk="0">
                  <a:moveTo>
                    <a:pt x="562" y="0"/>
                  </a:moveTo>
                  <a:cubicBezTo>
                    <a:pt x="562" y="310"/>
                    <a:pt x="310" y="562"/>
                    <a:pt x="1" y="562"/>
                  </a:cubicBezTo>
                  <a:cubicBezTo>
                    <a:pt x="310" y="562"/>
                    <a:pt x="562" y="812"/>
                    <a:pt x="562" y="1122"/>
                  </a:cubicBezTo>
                  <a:cubicBezTo>
                    <a:pt x="562" y="812"/>
                    <a:pt x="812" y="562"/>
                    <a:pt x="1122" y="562"/>
                  </a:cubicBezTo>
                  <a:cubicBezTo>
                    <a:pt x="812" y="562"/>
                    <a:pt x="562" y="310"/>
                    <a:pt x="562" y="0"/>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9"/>
            <p:cNvSpPr/>
            <p:nvPr/>
          </p:nvSpPr>
          <p:spPr>
            <a:xfrm>
              <a:off x="8241018" y="1452880"/>
              <a:ext cx="131877" cy="131992"/>
            </a:xfrm>
            <a:custGeom>
              <a:avLst/>
              <a:gdLst/>
              <a:ahLst/>
              <a:cxnLst/>
              <a:rect l="l" t="t" r="r" b="b"/>
              <a:pathLst>
                <a:path w="1122" h="1123" extrusionOk="0">
                  <a:moveTo>
                    <a:pt x="562" y="1"/>
                  </a:moveTo>
                  <a:cubicBezTo>
                    <a:pt x="562" y="311"/>
                    <a:pt x="310" y="562"/>
                    <a:pt x="1" y="562"/>
                  </a:cubicBezTo>
                  <a:cubicBezTo>
                    <a:pt x="310" y="562"/>
                    <a:pt x="562" y="812"/>
                    <a:pt x="562" y="1122"/>
                  </a:cubicBezTo>
                  <a:cubicBezTo>
                    <a:pt x="562" y="812"/>
                    <a:pt x="812" y="562"/>
                    <a:pt x="1122" y="562"/>
                  </a:cubicBezTo>
                  <a:cubicBezTo>
                    <a:pt x="812" y="562"/>
                    <a:pt x="562" y="311"/>
                    <a:pt x="562"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9"/>
            <p:cNvSpPr/>
            <p:nvPr/>
          </p:nvSpPr>
          <p:spPr>
            <a:xfrm>
              <a:off x="505153" y="692427"/>
              <a:ext cx="131877" cy="131874"/>
            </a:xfrm>
            <a:custGeom>
              <a:avLst/>
              <a:gdLst/>
              <a:ahLst/>
              <a:cxnLst/>
              <a:rect l="l" t="t" r="r" b="b"/>
              <a:pathLst>
                <a:path w="1122" h="1122" extrusionOk="0">
                  <a:moveTo>
                    <a:pt x="562" y="1"/>
                  </a:moveTo>
                  <a:cubicBezTo>
                    <a:pt x="562" y="310"/>
                    <a:pt x="310" y="562"/>
                    <a:pt x="1" y="562"/>
                  </a:cubicBezTo>
                  <a:cubicBezTo>
                    <a:pt x="310" y="562"/>
                    <a:pt x="562" y="812"/>
                    <a:pt x="562" y="1122"/>
                  </a:cubicBezTo>
                  <a:cubicBezTo>
                    <a:pt x="562" y="812"/>
                    <a:pt x="812" y="562"/>
                    <a:pt x="1122" y="562"/>
                  </a:cubicBezTo>
                  <a:cubicBezTo>
                    <a:pt x="812" y="562"/>
                    <a:pt x="562" y="310"/>
                    <a:pt x="562"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9"/>
            <p:cNvSpPr/>
            <p:nvPr/>
          </p:nvSpPr>
          <p:spPr>
            <a:xfrm>
              <a:off x="0" y="150"/>
              <a:ext cx="9144300" cy="5143500"/>
            </a:xfrm>
            <a:prstGeom prst="rect">
              <a:avLst/>
            </a:prstGeom>
            <a:solidFill>
              <a:srgbClr val="A3A746">
                <a:alpha val="87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0" name="Google Shape;2760;p19"/>
          <p:cNvGrpSpPr/>
          <p:nvPr/>
        </p:nvGrpSpPr>
        <p:grpSpPr>
          <a:xfrm>
            <a:off x="0" y="4608950"/>
            <a:ext cx="9143831" cy="538975"/>
            <a:chOff x="0" y="4608950"/>
            <a:chExt cx="9143831" cy="538975"/>
          </a:xfrm>
        </p:grpSpPr>
        <p:sp>
          <p:nvSpPr>
            <p:cNvPr id="2761" name="Google Shape;2761;p19"/>
            <p:cNvSpPr/>
            <p:nvPr/>
          </p:nvSpPr>
          <p:spPr>
            <a:xfrm rot="-5400000">
              <a:off x="4302428" y="306522"/>
              <a:ext cx="538975" cy="9143831"/>
            </a:xfrm>
            <a:custGeom>
              <a:avLst/>
              <a:gdLst/>
              <a:ahLst/>
              <a:cxnLst/>
              <a:rect l="l" t="t" r="r" b="b"/>
              <a:pathLst>
                <a:path w="3351" h="31589" extrusionOk="0">
                  <a:moveTo>
                    <a:pt x="0" y="1"/>
                  </a:moveTo>
                  <a:lnTo>
                    <a:pt x="0" y="31588"/>
                  </a:lnTo>
                  <a:lnTo>
                    <a:pt x="3351" y="31588"/>
                  </a:lnTo>
                  <a:lnTo>
                    <a:pt x="33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19"/>
            <p:cNvSpPr/>
            <p:nvPr/>
          </p:nvSpPr>
          <p:spPr>
            <a:xfrm rot="-5400000">
              <a:off x="2954975" y="4778373"/>
              <a:ext cx="212798" cy="200130"/>
            </a:xfrm>
            <a:custGeom>
              <a:avLst/>
              <a:gdLst/>
              <a:ahLst/>
              <a:cxnLst/>
              <a:rect l="l" t="t" r="r" b="b"/>
              <a:pathLst>
                <a:path w="1579" h="1485" extrusionOk="0">
                  <a:moveTo>
                    <a:pt x="790" y="1"/>
                  </a:moveTo>
                  <a:cubicBezTo>
                    <a:pt x="734" y="129"/>
                    <a:pt x="673" y="291"/>
                    <a:pt x="612" y="468"/>
                  </a:cubicBezTo>
                  <a:cubicBezTo>
                    <a:pt x="591" y="526"/>
                    <a:pt x="537" y="565"/>
                    <a:pt x="476" y="566"/>
                  </a:cubicBezTo>
                  <a:cubicBezTo>
                    <a:pt x="296" y="570"/>
                    <a:pt x="134" y="577"/>
                    <a:pt x="1" y="586"/>
                  </a:cubicBezTo>
                  <a:cubicBezTo>
                    <a:pt x="110" y="688"/>
                    <a:pt x="238" y="797"/>
                    <a:pt x="375" y="901"/>
                  </a:cubicBezTo>
                  <a:cubicBezTo>
                    <a:pt x="423" y="939"/>
                    <a:pt x="442" y="1000"/>
                    <a:pt x="426" y="1058"/>
                  </a:cubicBezTo>
                  <a:cubicBezTo>
                    <a:pt x="385" y="1204"/>
                    <a:pt x="348" y="1348"/>
                    <a:pt x="317" y="1485"/>
                  </a:cubicBezTo>
                  <a:cubicBezTo>
                    <a:pt x="435" y="1419"/>
                    <a:pt x="565" y="1343"/>
                    <a:pt x="710" y="1249"/>
                  </a:cubicBezTo>
                  <a:cubicBezTo>
                    <a:pt x="734" y="1234"/>
                    <a:pt x="762" y="1226"/>
                    <a:pt x="790" y="1226"/>
                  </a:cubicBezTo>
                  <a:cubicBezTo>
                    <a:pt x="817" y="1226"/>
                    <a:pt x="845" y="1234"/>
                    <a:pt x="869" y="1249"/>
                  </a:cubicBezTo>
                  <a:cubicBezTo>
                    <a:pt x="1014" y="1343"/>
                    <a:pt x="1145" y="1417"/>
                    <a:pt x="1262" y="1483"/>
                  </a:cubicBezTo>
                  <a:cubicBezTo>
                    <a:pt x="1231" y="1345"/>
                    <a:pt x="1195" y="1203"/>
                    <a:pt x="1153" y="1058"/>
                  </a:cubicBezTo>
                  <a:cubicBezTo>
                    <a:pt x="1137" y="1000"/>
                    <a:pt x="1158" y="939"/>
                    <a:pt x="1204" y="901"/>
                  </a:cubicBezTo>
                  <a:cubicBezTo>
                    <a:pt x="1341" y="797"/>
                    <a:pt x="1469" y="688"/>
                    <a:pt x="1578" y="586"/>
                  </a:cubicBezTo>
                  <a:cubicBezTo>
                    <a:pt x="1446" y="577"/>
                    <a:pt x="1283" y="570"/>
                    <a:pt x="1104" y="566"/>
                  </a:cubicBezTo>
                  <a:cubicBezTo>
                    <a:pt x="1043" y="565"/>
                    <a:pt x="988" y="526"/>
                    <a:pt x="969" y="468"/>
                  </a:cubicBezTo>
                  <a:cubicBezTo>
                    <a:pt x="907" y="289"/>
                    <a:pt x="846" y="129"/>
                    <a:pt x="7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19"/>
            <p:cNvSpPr/>
            <p:nvPr/>
          </p:nvSpPr>
          <p:spPr>
            <a:xfrm rot="-5400000">
              <a:off x="2917172" y="4746500"/>
              <a:ext cx="284090" cy="264010"/>
            </a:xfrm>
            <a:custGeom>
              <a:avLst/>
              <a:gdLst/>
              <a:ahLst/>
              <a:cxnLst/>
              <a:rect l="l" t="t" r="r" b="b"/>
              <a:pathLst>
                <a:path w="2108" h="1959" extrusionOk="0">
                  <a:moveTo>
                    <a:pt x="1054" y="254"/>
                  </a:moveTo>
                  <a:cubicBezTo>
                    <a:pt x="1110" y="382"/>
                    <a:pt x="1171" y="544"/>
                    <a:pt x="1232" y="721"/>
                  </a:cubicBezTo>
                  <a:cubicBezTo>
                    <a:pt x="1253" y="779"/>
                    <a:pt x="1307" y="818"/>
                    <a:pt x="1368" y="819"/>
                  </a:cubicBezTo>
                  <a:cubicBezTo>
                    <a:pt x="1548" y="823"/>
                    <a:pt x="1710" y="830"/>
                    <a:pt x="1843" y="839"/>
                  </a:cubicBezTo>
                  <a:cubicBezTo>
                    <a:pt x="1734" y="941"/>
                    <a:pt x="1606" y="1050"/>
                    <a:pt x="1469" y="1154"/>
                  </a:cubicBezTo>
                  <a:cubicBezTo>
                    <a:pt x="1421" y="1192"/>
                    <a:pt x="1401" y="1253"/>
                    <a:pt x="1418" y="1311"/>
                  </a:cubicBezTo>
                  <a:cubicBezTo>
                    <a:pt x="1459" y="1456"/>
                    <a:pt x="1496" y="1598"/>
                    <a:pt x="1527" y="1736"/>
                  </a:cubicBezTo>
                  <a:cubicBezTo>
                    <a:pt x="1409" y="1670"/>
                    <a:pt x="1278" y="1596"/>
                    <a:pt x="1134" y="1502"/>
                  </a:cubicBezTo>
                  <a:cubicBezTo>
                    <a:pt x="1110" y="1487"/>
                    <a:pt x="1082" y="1480"/>
                    <a:pt x="1054" y="1480"/>
                  </a:cubicBezTo>
                  <a:cubicBezTo>
                    <a:pt x="1026" y="1480"/>
                    <a:pt x="998" y="1487"/>
                    <a:pt x="974" y="1502"/>
                  </a:cubicBezTo>
                  <a:cubicBezTo>
                    <a:pt x="829" y="1596"/>
                    <a:pt x="699" y="1672"/>
                    <a:pt x="581" y="1738"/>
                  </a:cubicBezTo>
                  <a:cubicBezTo>
                    <a:pt x="612" y="1600"/>
                    <a:pt x="649" y="1457"/>
                    <a:pt x="691" y="1311"/>
                  </a:cubicBezTo>
                  <a:cubicBezTo>
                    <a:pt x="707" y="1253"/>
                    <a:pt x="686" y="1192"/>
                    <a:pt x="639" y="1154"/>
                  </a:cubicBezTo>
                  <a:cubicBezTo>
                    <a:pt x="502" y="1050"/>
                    <a:pt x="373" y="941"/>
                    <a:pt x="264" y="839"/>
                  </a:cubicBezTo>
                  <a:cubicBezTo>
                    <a:pt x="398" y="830"/>
                    <a:pt x="560" y="823"/>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7"/>
                    <a:pt x="89" y="705"/>
                  </a:cubicBezTo>
                  <a:cubicBezTo>
                    <a:pt x="27" y="712"/>
                    <a:pt x="0" y="786"/>
                    <a:pt x="43" y="831"/>
                  </a:cubicBezTo>
                  <a:cubicBezTo>
                    <a:pt x="200" y="990"/>
                    <a:pt x="369" y="1137"/>
                    <a:pt x="547" y="1270"/>
                  </a:cubicBezTo>
                  <a:cubicBezTo>
                    <a:pt x="488" y="1478"/>
                    <a:pt x="439" y="1680"/>
                    <a:pt x="400" y="1867"/>
                  </a:cubicBezTo>
                  <a:cubicBezTo>
                    <a:pt x="390" y="1917"/>
                    <a:pt x="430" y="1958"/>
                    <a:pt x="475" y="1958"/>
                  </a:cubicBezTo>
                  <a:cubicBezTo>
                    <a:pt x="486" y="1958"/>
                    <a:pt x="499"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9" y="1917"/>
                    <a:pt x="1708" y="1867"/>
                  </a:cubicBezTo>
                  <a:cubicBezTo>
                    <a:pt x="1670" y="1677"/>
                    <a:pt x="1620" y="1477"/>
                    <a:pt x="1561" y="1274"/>
                  </a:cubicBezTo>
                  <a:cubicBezTo>
                    <a:pt x="1739" y="1138"/>
                    <a:pt x="1907" y="991"/>
                    <a:pt x="2065" y="831"/>
                  </a:cubicBezTo>
                  <a:cubicBezTo>
                    <a:pt x="2108" y="787"/>
                    <a:pt x="2081" y="712"/>
                    <a:pt x="2020" y="705"/>
                  </a:cubicBezTo>
                  <a:cubicBezTo>
                    <a:pt x="1864" y="687"/>
                    <a:pt x="1641" y="676"/>
                    <a:pt x="1374" y="670"/>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19"/>
            <p:cNvSpPr/>
            <p:nvPr/>
          </p:nvSpPr>
          <p:spPr>
            <a:xfrm rot="-5400000">
              <a:off x="3291088" y="4778373"/>
              <a:ext cx="212798" cy="200130"/>
            </a:xfrm>
            <a:custGeom>
              <a:avLst/>
              <a:gdLst/>
              <a:ahLst/>
              <a:cxnLst/>
              <a:rect l="l" t="t" r="r" b="b"/>
              <a:pathLst>
                <a:path w="1579" h="1485" extrusionOk="0">
                  <a:moveTo>
                    <a:pt x="789" y="0"/>
                  </a:moveTo>
                  <a:cubicBezTo>
                    <a:pt x="733" y="130"/>
                    <a:pt x="672" y="290"/>
                    <a:pt x="610" y="469"/>
                  </a:cubicBezTo>
                  <a:cubicBezTo>
                    <a:pt x="591" y="527"/>
                    <a:pt x="536" y="565"/>
                    <a:pt x="476" y="567"/>
                  </a:cubicBezTo>
                  <a:cubicBezTo>
                    <a:pt x="296" y="571"/>
                    <a:pt x="134" y="578"/>
                    <a:pt x="1" y="587"/>
                  </a:cubicBezTo>
                  <a:cubicBezTo>
                    <a:pt x="110" y="689"/>
                    <a:pt x="238" y="798"/>
                    <a:pt x="375" y="902"/>
                  </a:cubicBezTo>
                  <a:cubicBezTo>
                    <a:pt x="423" y="938"/>
                    <a:pt x="442" y="1001"/>
                    <a:pt x="426" y="1058"/>
                  </a:cubicBezTo>
                  <a:cubicBezTo>
                    <a:pt x="385" y="1205"/>
                    <a:pt x="348" y="1347"/>
                    <a:pt x="317" y="1484"/>
                  </a:cubicBezTo>
                  <a:cubicBezTo>
                    <a:pt x="435" y="1418"/>
                    <a:pt x="565" y="1344"/>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4"/>
                    <a:pt x="1153" y="1058"/>
                  </a:cubicBezTo>
                  <a:cubicBezTo>
                    <a:pt x="1137" y="1001"/>
                    <a:pt x="1158" y="939"/>
                    <a:pt x="1204" y="902"/>
                  </a:cubicBezTo>
                  <a:cubicBezTo>
                    <a:pt x="1341" y="798"/>
                    <a:pt x="1469" y="689"/>
                    <a:pt x="1578" y="587"/>
                  </a:cubicBezTo>
                  <a:cubicBezTo>
                    <a:pt x="1445" y="578"/>
                    <a:pt x="1283" y="571"/>
                    <a:pt x="1104" y="567"/>
                  </a:cubicBezTo>
                  <a:cubicBezTo>
                    <a:pt x="1043" y="565"/>
                    <a:pt x="988" y="527"/>
                    <a:pt x="969" y="469"/>
                  </a:cubicBezTo>
                  <a:lnTo>
                    <a:pt x="967" y="469"/>
                  </a:lnTo>
                  <a:cubicBezTo>
                    <a:pt x="906" y="290"/>
                    <a:pt x="845" y="130"/>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19"/>
            <p:cNvSpPr/>
            <p:nvPr/>
          </p:nvSpPr>
          <p:spPr>
            <a:xfrm rot="-5400000">
              <a:off x="3253285" y="4746500"/>
              <a:ext cx="284090" cy="264010"/>
            </a:xfrm>
            <a:custGeom>
              <a:avLst/>
              <a:gdLst/>
              <a:ahLst/>
              <a:cxnLst/>
              <a:rect l="l" t="t" r="r" b="b"/>
              <a:pathLst>
                <a:path w="2108" h="1959"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1"/>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80"/>
                    <a:pt x="1054" y="1480"/>
                  </a:cubicBezTo>
                  <a:cubicBezTo>
                    <a:pt x="1026" y="1480"/>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9"/>
                    <a:pt x="855" y="780"/>
                    <a:pt x="875" y="722"/>
                  </a:cubicBezTo>
                  <a:cubicBezTo>
                    <a:pt x="937" y="543"/>
                    <a:pt x="998" y="383"/>
                    <a:pt x="1054" y="253"/>
                  </a:cubicBezTo>
                  <a:close/>
                  <a:moveTo>
                    <a:pt x="1054" y="1"/>
                  </a:moveTo>
                  <a:cubicBezTo>
                    <a:pt x="1028" y="1"/>
                    <a:pt x="1001" y="15"/>
                    <a:pt x="988" y="42"/>
                  </a:cubicBezTo>
                  <a:cubicBezTo>
                    <a:pt x="914" y="190"/>
                    <a:pt x="823" y="415"/>
                    <a:pt x="737" y="671"/>
                  </a:cubicBezTo>
                  <a:cubicBezTo>
                    <a:pt x="470" y="675"/>
                    <a:pt x="246" y="688"/>
                    <a:pt x="89" y="705"/>
                  </a:cubicBezTo>
                  <a:cubicBezTo>
                    <a:pt x="28" y="712"/>
                    <a:pt x="0" y="787"/>
                    <a:pt x="43" y="832"/>
                  </a:cubicBezTo>
                  <a:cubicBezTo>
                    <a:pt x="200" y="991"/>
                    <a:pt x="369" y="1137"/>
                    <a:pt x="547" y="1270"/>
                  </a:cubicBezTo>
                  <a:cubicBezTo>
                    <a:pt x="488" y="1479"/>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4"/>
                  </a:cubicBezTo>
                  <a:cubicBezTo>
                    <a:pt x="1739" y="1139"/>
                    <a:pt x="1907" y="991"/>
                    <a:pt x="2065" y="832"/>
                  </a:cubicBezTo>
                  <a:cubicBezTo>
                    <a:pt x="2108" y="787"/>
                    <a:pt x="2081" y="712"/>
                    <a:pt x="2020" y="705"/>
                  </a:cubicBezTo>
                  <a:cubicBezTo>
                    <a:pt x="1863" y="688"/>
                    <a:pt x="1639" y="677"/>
                    <a:pt x="1374" y="671"/>
                  </a:cubicBezTo>
                  <a:cubicBezTo>
                    <a:pt x="1285" y="412"/>
                    <a:pt x="1195" y="188"/>
                    <a:pt x="1121" y="42"/>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9"/>
            <p:cNvSpPr/>
            <p:nvPr/>
          </p:nvSpPr>
          <p:spPr>
            <a:xfrm rot="-5400000">
              <a:off x="3627335" y="4778373"/>
              <a:ext cx="212798" cy="200130"/>
            </a:xfrm>
            <a:custGeom>
              <a:avLst/>
              <a:gdLst/>
              <a:ahLst/>
              <a:cxnLst/>
              <a:rect l="l" t="t" r="r" b="b"/>
              <a:pathLst>
                <a:path w="1579" h="1485" extrusionOk="0">
                  <a:moveTo>
                    <a:pt x="789" y="0"/>
                  </a:moveTo>
                  <a:cubicBezTo>
                    <a:pt x="733" y="130"/>
                    <a:pt x="672" y="290"/>
                    <a:pt x="610" y="469"/>
                  </a:cubicBezTo>
                  <a:cubicBezTo>
                    <a:pt x="591" y="525"/>
                    <a:pt x="536" y="565"/>
                    <a:pt x="476" y="567"/>
                  </a:cubicBezTo>
                  <a:cubicBezTo>
                    <a:pt x="296" y="571"/>
                    <a:pt x="134" y="578"/>
                    <a:pt x="1" y="587"/>
                  </a:cubicBezTo>
                  <a:cubicBezTo>
                    <a:pt x="110" y="688"/>
                    <a:pt x="238" y="797"/>
                    <a:pt x="375" y="902"/>
                  </a:cubicBezTo>
                  <a:cubicBezTo>
                    <a:pt x="423" y="938"/>
                    <a:pt x="442" y="1000"/>
                    <a:pt x="426" y="1057"/>
                  </a:cubicBezTo>
                  <a:cubicBezTo>
                    <a:pt x="385" y="1204"/>
                    <a:pt x="348" y="1347"/>
                    <a:pt x="317" y="1484"/>
                  </a:cubicBezTo>
                  <a:cubicBezTo>
                    <a:pt x="436" y="1417"/>
                    <a:pt x="566" y="1343"/>
                    <a:pt x="710" y="1250"/>
                  </a:cubicBezTo>
                  <a:cubicBezTo>
                    <a:pt x="734" y="1234"/>
                    <a:pt x="762" y="1226"/>
                    <a:pt x="790" y="1226"/>
                  </a:cubicBezTo>
                  <a:cubicBezTo>
                    <a:pt x="817" y="1226"/>
                    <a:pt x="845" y="1234"/>
                    <a:pt x="869" y="1250"/>
                  </a:cubicBezTo>
                  <a:cubicBezTo>
                    <a:pt x="1014" y="1343"/>
                    <a:pt x="1145" y="1418"/>
                    <a:pt x="1262" y="1484"/>
                  </a:cubicBezTo>
                  <a:cubicBezTo>
                    <a:pt x="1231" y="1346"/>
                    <a:pt x="1195" y="1202"/>
                    <a:pt x="1153" y="1057"/>
                  </a:cubicBezTo>
                  <a:cubicBezTo>
                    <a:pt x="1137" y="1000"/>
                    <a:pt x="1158" y="938"/>
                    <a:pt x="1204" y="901"/>
                  </a:cubicBezTo>
                  <a:cubicBezTo>
                    <a:pt x="1341" y="797"/>
                    <a:pt x="1469" y="688"/>
                    <a:pt x="1578" y="587"/>
                  </a:cubicBezTo>
                  <a:cubicBezTo>
                    <a:pt x="1445" y="576"/>
                    <a:pt x="1283" y="569"/>
                    <a:pt x="1104" y="566"/>
                  </a:cubicBezTo>
                  <a:cubicBezTo>
                    <a:pt x="1043" y="565"/>
                    <a:pt x="988" y="525"/>
                    <a:pt x="969" y="467"/>
                  </a:cubicBezTo>
                  <a:lnTo>
                    <a:pt x="967" y="469"/>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9"/>
            <p:cNvSpPr/>
            <p:nvPr/>
          </p:nvSpPr>
          <p:spPr>
            <a:xfrm rot="-5400000">
              <a:off x="3589668" y="4746770"/>
              <a:ext cx="284090" cy="263470"/>
            </a:xfrm>
            <a:custGeom>
              <a:avLst/>
              <a:gdLst/>
              <a:ahLst/>
              <a:cxnLst/>
              <a:rect l="l" t="t" r="r" b="b"/>
              <a:pathLst>
                <a:path w="2108" h="1955" extrusionOk="0">
                  <a:moveTo>
                    <a:pt x="1054" y="249"/>
                  </a:moveTo>
                  <a:cubicBezTo>
                    <a:pt x="1110" y="378"/>
                    <a:pt x="1171" y="539"/>
                    <a:pt x="1232" y="717"/>
                  </a:cubicBezTo>
                  <a:cubicBezTo>
                    <a:pt x="1252" y="775"/>
                    <a:pt x="1307" y="814"/>
                    <a:pt x="1368" y="816"/>
                  </a:cubicBezTo>
                  <a:cubicBezTo>
                    <a:pt x="1547" y="819"/>
                    <a:pt x="1709" y="826"/>
                    <a:pt x="1842" y="836"/>
                  </a:cubicBezTo>
                  <a:cubicBezTo>
                    <a:pt x="1734" y="937"/>
                    <a:pt x="1605" y="1047"/>
                    <a:pt x="1469" y="1151"/>
                  </a:cubicBezTo>
                  <a:cubicBezTo>
                    <a:pt x="1421" y="1188"/>
                    <a:pt x="1401" y="1250"/>
                    <a:pt x="1418" y="1307"/>
                  </a:cubicBezTo>
                  <a:cubicBezTo>
                    <a:pt x="1459" y="1452"/>
                    <a:pt x="1496" y="1595"/>
                    <a:pt x="1527" y="1733"/>
                  </a:cubicBezTo>
                  <a:cubicBezTo>
                    <a:pt x="1409" y="1667"/>
                    <a:pt x="1278" y="1592"/>
                    <a:pt x="1134" y="1499"/>
                  </a:cubicBezTo>
                  <a:cubicBezTo>
                    <a:pt x="1110" y="1483"/>
                    <a:pt x="1082" y="1475"/>
                    <a:pt x="1054" y="1475"/>
                  </a:cubicBezTo>
                  <a:cubicBezTo>
                    <a:pt x="1026" y="1475"/>
                    <a:pt x="998" y="1483"/>
                    <a:pt x="974" y="1499"/>
                  </a:cubicBezTo>
                  <a:cubicBezTo>
                    <a:pt x="830" y="1592"/>
                    <a:pt x="701" y="1666"/>
                    <a:pt x="581" y="1733"/>
                  </a:cubicBezTo>
                  <a:cubicBezTo>
                    <a:pt x="612" y="1596"/>
                    <a:pt x="649" y="1454"/>
                    <a:pt x="691" y="1306"/>
                  </a:cubicBezTo>
                  <a:cubicBezTo>
                    <a:pt x="707" y="1250"/>
                    <a:pt x="686" y="1187"/>
                    <a:pt x="639" y="1151"/>
                  </a:cubicBezTo>
                  <a:cubicBezTo>
                    <a:pt x="502" y="1047"/>
                    <a:pt x="373" y="938"/>
                    <a:pt x="264" y="836"/>
                  </a:cubicBezTo>
                  <a:cubicBezTo>
                    <a:pt x="398" y="826"/>
                    <a:pt x="561" y="819"/>
                    <a:pt x="740" y="816"/>
                  </a:cubicBezTo>
                  <a:cubicBezTo>
                    <a:pt x="801" y="814"/>
                    <a:pt x="855" y="775"/>
                    <a:pt x="875" y="717"/>
                  </a:cubicBezTo>
                  <a:cubicBezTo>
                    <a:pt x="937" y="539"/>
                    <a:pt x="998" y="379"/>
                    <a:pt x="1054" y="249"/>
                  </a:cubicBezTo>
                  <a:close/>
                  <a:moveTo>
                    <a:pt x="1055" y="1"/>
                  </a:moveTo>
                  <a:cubicBezTo>
                    <a:pt x="1028" y="1"/>
                    <a:pt x="1001" y="13"/>
                    <a:pt x="988" y="38"/>
                  </a:cubicBezTo>
                  <a:cubicBezTo>
                    <a:pt x="914" y="186"/>
                    <a:pt x="823" y="410"/>
                    <a:pt x="737" y="666"/>
                  </a:cubicBezTo>
                  <a:cubicBezTo>
                    <a:pt x="470" y="672"/>
                    <a:pt x="246" y="684"/>
                    <a:pt x="89" y="701"/>
                  </a:cubicBezTo>
                  <a:cubicBezTo>
                    <a:pt x="28" y="708"/>
                    <a:pt x="0" y="783"/>
                    <a:pt x="43" y="828"/>
                  </a:cubicBezTo>
                  <a:cubicBezTo>
                    <a:pt x="200" y="986"/>
                    <a:pt x="369" y="1134"/>
                    <a:pt x="547" y="1267"/>
                  </a:cubicBezTo>
                  <a:cubicBezTo>
                    <a:pt x="488" y="1474"/>
                    <a:pt x="439" y="1675"/>
                    <a:pt x="400" y="1864"/>
                  </a:cubicBezTo>
                  <a:cubicBezTo>
                    <a:pt x="390" y="1913"/>
                    <a:pt x="430" y="1955"/>
                    <a:pt x="474" y="1955"/>
                  </a:cubicBezTo>
                  <a:cubicBezTo>
                    <a:pt x="486" y="1955"/>
                    <a:pt x="498" y="1952"/>
                    <a:pt x="510" y="1945"/>
                  </a:cubicBezTo>
                  <a:lnTo>
                    <a:pt x="561" y="1916"/>
                  </a:lnTo>
                  <a:cubicBezTo>
                    <a:pt x="697" y="1841"/>
                    <a:pt x="867" y="1747"/>
                    <a:pt x="1053" y="1625"/>
                  </a:cubicBezTo>
                  <a:cubicBezTo>
                    <a:pt x="1241" y="1747"/>
                    <a:pt x="1404" y="1837"/>
                    <a:pt x="1548" y="1917"/>
                  </a:cubicBezTo>
                  <a:lnTo>
                    <a:pt x="1599" y="1945"/>
                  </a:lnTo>
                  <a:cubicBezTo>
                    <a:pt x="1609" y="1951"/>
                    <a:pt x="1622" y="1954"/>
                    <a:pt x="1635" y="1954"/>
                  </a:cubicBezTo>
                  <a:cubicBezTo>
                    <a:pt x="1682" y="1954"/>
                    <a:pt x="1718" y="1910"/>
                    <a:pt x="1708" y="1864"/>
                  </a:cubicBezTo>
                  <a:cubicBezTo>
                    <a:pt x="1670" y="1674"/>
                    <a:pt x="1620" y="1473"/>
                    <a:pt x="1561" y="1270"/>
                  </a:cubicBezTo>
                  <a:cubicBezTo>
                    <a:pt x="1739" y="1135"/>
                    <a:pt x="1907" y="988"/>
                    <a:pt x="2065" y="828"/>
                  </a:cubicBezTo>
                  <a:cubicBezTo>
                    <a:pt x="2108" y="783"/>
                    <a:pt x="2081" y="708"/>
                    <a:pt x="2020" y="702"/>
                  </a:cubicBezTo>
                  <a:cubicBezTo>
                    <a:pt x="1863" y="685"/>
                    <a:pt x="1639" y="673"/>
                    <a:pt x="1374" y="666"/>
                  </a:cubicBezTo>
                  <a:cubicBezTo>
                    <a:pt x="1285" y="409"/>
                    <a:pt x="1195" y="185"/>
                    <a:pt x="1121" y="38"/>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19"/>
            <p:cNvSpPr/>
            <p:nvPr/>
          </p:nvSpPr>
          <p:spPr>
            <a:xfrm rot="-5400000">
              <a:off x="3963516" y="4778440"/>
              <a:ext cx="212798" cy="199995"/>
            </a:xfrm>
            <a:custGeom>
              <a:avLst/>
              <a:gdLst/>
              <a:ahLst/>
              <a:cxnLst/>
              <a:rect l="l" t="t" r="r" b="b"/>
              <a:pathLst>
                <a:path w="1579" h="1484" extrusionOk="0">
                  <a:moveTo>
                    <a:pt x="789" y="0"/>
                  </a:moveTo>
                  <a:cubicBezTo>
                    <a:pt x="733" y="129"/>
                    <a:pt x="672" y="290"/>
                    <a:pt x="610" y="467"/>
                  </a:cubicBezTo>
                  <a:cubicBezTo>
                    <a:pt x="591" y="525"/>
                    <a:pt x="536" y="565"/>
                    <a:pt x="476" y="566"/>
                  </a:cubicBezTo>
                  <a:cubicBezTo>
                    <a:pt x="296" y="569"/>
                    <a:pt x="134" y="576"/>
                    <a:pt x="1" y="587"/>
                  </a:cubicBezTo>
                  <a:cubicBezTo>
                    <a:pt x="110" y="688"/>
                    <a:pt x="238" y="796"/>
                    <a:pt x="375" y="901"/>
                  </a:cubicBezTo>
                  <a:cubicBezTo>
                    <a:pt x="423" y="938"/>
                    <a:pt x="442" y="999"/>
                    <a:pt x="426" y="1057"/>
                  </a:cubicBezTo>
                  <a:cubicBezTo>
                    <a:pt x="385" y="1203"/>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7"/>
                    <a:pt x="1262" y="1484"/>
                  </a:cubicBezTo>
                  <a:cubicBezTo>
                    <a:pt x="1231" y="1345"/>
                    <a:pt x="1195" y="1202"/>
                    <a:pt x="1153" y="1057"/>
                  </a:cubicBezTo>
                  <a:cubicBezTo>
                    <a:pt x="1137" y="999"/>
                    <a:pt x="1158" y="938"/>
                    <a:pt x="1204" y="901"/>
                  </a:cubicBezTo>
                  <a:cubicBezTo>
                    <a:pt x="1341" y="796"/>
                    <a:pt x="1469" y="688"/>
                    <a:pt x="1578" y="585"/>
                  </a:cubicBezTo>
                  <a:cubicBezTo>
                    <a:pt x="1446" y="576"/>
                    <a:pt x="1283" y="569"/>
                    <a:pt x="1104" y="566"/>
                  </a:cubicBezTo>
                  <a:cubicBezTo>
                    <a:pt x="1043" y="565"/>
                    <a:pt x="988" y="525"/>
                    <a:pt x="969" y="467"/>
                  </a:cubicBezTo>
                  <a:lnTo>
                    <a:pt x="967" y="467"/>
                  </a:lnTo>
                  <a:cubicBezTo>
                    <a:pt x="906" y="289"/>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19"/>
            <p:cNvSpPr/>
            <p:nvPr/>
          </p:nvSpPr>
          <p:spPr>
            <a:xfrm rot="-5400000">
              <a:off x="3925646" y="4746635"/>
              <a:ext cx="284090" cy="263740"/>
            </a:xfrm>
            <a:custGeom>
              <a:avLst/>
              <a:gdLst/>
              <a:ahLst/>
              <a:cxnLst/>
              <a:rect l="l" t="t" r="r" b="b"/>
              <a:pathLst>
                <a:path w="2108" h="1957" extrusionOk="0">
                  <a:moveTo>
                    <a:pt x="1054" y="252"/>
                  </a:moveTo>
                  <a:cubicBezTo>
                    <a:pt x="1110" y="381"/>
                    <a:pt x="1171" y="542"/>
                    <a:pt x="1232" y="719"/>
                  </a:cubicBezTo>
                  <a:cubicBezTo>
                    <a:pt x="1252" y="777"/>
                    <a:pt x="1307" y="816"/>
                    <a:pt x="1368" y="818"/>
                  </a:cubicBezTo>
                  <a:cubicBezTo>
                    <a:pt x="1547" y="822"/>
                    <a:pt x="1710" y="829"/>
                    <a:pt x="1842" y="838"/>
                  </a:cubicBezTo>
                  <a:cubicBezTo>
                    <a:pt x="1733" y="939"/>
                    <a:pt x="1605" y="1048"/>
                    <a:pt x="1469" y="1154"/>
                  </a:cubicBezTo>
                  <a:cubicBezTo>
                    <a:pt x="1421" y="1190"/>
                    <a:pt x="1401" y="1251"/>
                    <a:pt x="1418" y="1309"/>
                  </a:cubicBezTo>
                  <a:cubicBezTo>
                    <a:pt x="1459" y="1455"/>
                    <a:pt x="1496" y="1598"/>
                    <a:pt x="1527" y="1736"/>
                  </a:cubicBezTo>
                  <a:cubicBezTo>
                    <a:pt x="1409" y="1670"/>
                    <a:pt x="1278" y="1594"/>
                    <a:pt x="1134" y="1502"/>
                  </a:cubicBezTo>
                  <a:cubicBezTo>
                    <a:pt x="1110" y="1486"/>
                    <a:pt x="1082" y="1478"/>
                    <a:pt x="1054" y="1478"/>
                  </a:cubicBezTo>
                  <a:cubicBezTo>
                    <a:pt x="1026" y="1478"/>
                    <a:pt x="998" y="1486"/>
                    <a:pt x="974" y="1502"/>
                  </a:cubicBezTo>
                  <a:cubicBezTo>
                    <a:pt x="829" y="1594"/>
                    <a:pt x="699" y="1670"/>
                    <a:pt x="581" y="1736"/>
                  </a:cubicBezTo>
                  <a:cubicBezTo>
                    <a:pt x="612" y="1599"/>
                    <a:pt x="649" y="1455"/>
                    <a:pt x="691" y="1309"/>
                  </a:cubicBezTo>
                  <a:cubicBezTo>
                    <a:pt x="707" y="1251"/>
                    <a:pt x="686" y="1190"/>
                    <a:pt x="639" y="1154"/>
                  </a:cubicBezTo>
                  <a:cubicBezTo>
                    <a:pt x="502" y="1048"/>
                    <a:pt x="373" y="941"/>
                    <a:pt x="264" y="838"/>
                  </a:cubicBezTo>
                  <a:cubicBezTo>
                    <a:pt x="398" y="829"/>
                    <a:pt x="561" y="822"/>
                    <a:pt x="740" y="818"/>
                  </a:cubicBezTo>
                  <a:cubicBezTo>
                    <a:pt x="801" y="816"/>
                    <a:pt x="855" y="777"/>
                    <a:pt x="875" y="719"/>
                  </a:cubicBezTo>
                  <a:cubicBezTo>
                    <a:pt x="937" y="542"/>
                    <a:pt x="998" y="381"/>
                    <a:pt x="1054" y="252"/>
                  </a:cubicBezTo>
                  <a:close/>
                  <a:moveTo>
                    <a:pt x="1054" y="0"/>
                  </a:moveTo>
                  <a:cubicBezTo>
                    <a:pt x="1028" y="0"/>
                    <a:pt x="1001" y="14"/>
                    <a:pt x="988" y="41"/>
                  </a:cubicBezTo>
                  <a:cubicBezTo>
                    <a:pt x="914" y="189"/>
                    <a:pt x="823" y="413"/>
                    <a:pt x="737" y="669"/>
                  </a:cubicBezTo>
                  <a:cubicBezTo>
                    <a:pt x="470" y="675"/>
                    <a:pt x="245" y="687"/>
                    <a:pt x="89" y="704"/>
                  </a:cubicBezTo>
                  <a:cubicBezTo>
                    <a:pt x="28" y="711"/>
                    <a:pt x="0" y="785"/>
                    <a:pt x="43" y="830"/>
                  </a:cubicBezTo>
                  <a:cubicBezTo>
                    <a:pt x="200" y="989"/>
                    <a:pt x="369" y="1136"/>
                    <a:pt x="547" y="1270"/>
                  </a:cubicBezTo>
                  <a:cubicBezTo>
                    <a:pt x="488" y="1477"/>
                    <a:pt x="439" y="1678"/>
                    <a:pt x="400" y="1867"/>
                  </a:cubicBezTo>
                  <a:cubicBezTo>
                    <a:pt x="390" y="1916"/>
                    <a:pt x="429" y="1957"/>
                    <a:pt x="474" y="1957"/>
                  </a:cubicBezTo>
                  <a:cubicBezTo>
                    <a:pt x="486" y="1957"/>
                    <a:pt x="498" y="1954"/>
                    <a:pt x="510" y="1947"/>
                  </a:cubicBezTo>
                  <a:lnTo>
                    <a:pt x="561" y="1919"/>
                  </a:lnTo>
                  <a:cubicBezTo>
                    <a:pt x="705" y="1840"/>
                    <a:pt x="867" y="1750"/>
                    <a:pt x="1053" y="1628"/>
                  </a:cubicBezTo>
                  <a:cubicBezTo>
                    <a:pt x="1239" y="1749"/>
                    <a:pt x="1402" y="1838"/>
                    <a:pt x="1548" y="1919"/>
                  </a:cubicBezTo>
                  <a:lnTo>
                    <a:pt x="1599" y="1947"/>
                  </a:lnTo>
                  <a:cubicBezTo>
                    <a:pt x="1611" y="1954"/>
                    <a:pt x="1623" y="1957"/>
                    <a:pt x="1635" y="1957"/>
                  </a:cubicBezTo>
                  <a:cubicBezTo>
                    <a:pt x="1679" y="1957"/>
                    <a:pt x="1718" y="1916"/>
                    <a:pt x="1708" y="1867"/>
                  </a:cubicBezTo>
                  <a:cubicBezTo>
                    <a:pt x="1670" y="1677"/>
                    <a:pt x="1620" y="1476"/>
                    <a:pt x="1561" y="1273"/>
                  </a:cubicBezTo>
                  <a:cubicBezTo>
                    <a:pt x="1739" y="1138"/>
                    <a:pt x="1907" y="989"/>
                    <a:pt x="2065" y="830"/>
                  </a:cubicBezTo>
                  <a:cubicBezTo>
                    <a:pt x="2108" y="785"/>
                    <a:pt x="2081" y="711"/>
                    <a:pt x="2020" y="704"/>
                  </a:cubicBezTo>
                  <a:cubicBezTo>
                    <a:pt x="1864" y="687"/>
                    <a:pt x="1641" y="675"/>
                    <a:pt x="1374" y="669"/>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19"/>
            <p:cNvSpPr/>
            <p:nvPr/>
          </p:nvSpPr>
          <p:spPr>
            <a:xfrm rot="-5400000">
              <a:off x="4299629" y="4778440"/>
              <a:ext cx="212798" cy="199995"/>
            </a:xfrm>
            <a:custGeom>
              <a:avLst/>
              <a:gdLst/>
              <a:ahLst/>
              <a:cxnLst/>
              <a:rect l="l" t="t" r="r" b="b"/>
              <a:pathLst>
                <a:path w="1579" h="1484" extrusionOk="0">
                  <a:moveTo>
                    <a:pt x="789" y="1"/>
                  </a:moveTo>
                  <a:cubicBezTo>
                    <a:pt x="733" y="130"/>
                    <a:pt x="672" y="291"/>
                    <a:pt x="610" y="468"/>
                  </a:cubicBezTo>
                  <a:cubicBezTo>
                    <a:pt x="591" y="526"/>
                    <a:pt x="536" y="565"/>
                    <a:pt x="476" y="567"/>
                  </a:cubicBezTo>
                  <a:cubicBezTo>
                    <a:pt x="296" y="570"/>
                    <a:pt x="134" y="577"/>
                    <a:pt x="1" y="586"/>
                  </a:cubicBezTo>
                  <a:cubicBezTo>
                    <a:pt x="110" y="688"/>
                    <a:pt x="238" y="797"/>
                    <a:pt x="375" y="902"/>
                  </a:cubicBezTo>
                  <a:cubicBezTo>
                    <a:pt x="423" y="938"/>
                    <a:pt x="442" y="1000"/>
                    <a:pt x="426" y="1058"/>
                  </a:cubicBezTo>
                  <a:cubicBezTo>
                    <a:pt x="385" y="1204"/>
                    <a:pt x="348" y="1347"/>
                    <a:pt x="317" y="1484"/>
                  </a:cubicBezTo>
                  <a:cubicBezTo>
                    <a:pt x="435" y="1419"/>
                    <a:pt x="565" y="1343"/>
                    <a:pt x="710" y="1249"/>
                  </a:cubicBezTo>
                  <a:cubicBezTo>
                    <a:pt x="734" y="1234"/>
                    <a:pt x="762" y="1227"/>
                    <a:pt x="790" y="1227"/>
                  </a:cubicBezTo>
                  <a:cubicBezTo>
                    <a:pt x="817" y="1227"/>
                    <a:pt x="845" y="1234"/>
                    <a:pt x="869" y="1249"/>
                  </a:cubicBezTo>
                  <a:cubicBezTo>
                    <a:pt x="1014" y="1343"/>
                    <a:pt x="1145" y="1418"/>
                    <a:pt x="1262" y="1484"/>
                  </a:cubicBezTo>
                  <a:cubicBezTo>
                    <a:pt x="1231" y="1346"/>
                    <a:pt x="1195" y="1203"/>
                    <a:pt x="1153" y="1058"/>
                  </a:cubicBezTo>
                  <a:cubicBezTo>
                    <a:pt x="1137" y="1000"/>
                    <a:pt x="1158" y="939"/>
                    <a:pt x="1204" y="902"/>
                  </a:cubicBezTo>
                  <a:cubicBezTo>
                    <a:pt x="1341" y="797"/>
                    <a:pt x="1469" y="688"/>
                    <a:pt x="1578" y="586"/>
                  </a:cubicBezTo>
                  <a:cubicBezTo>
                    <a:pt x="1445" y="577"/>
                    <a:pt x="1283" y="570"/>
                    <a:pt x="1104" y="567"/>
                  </a:cubicBezTo>
                  <a:cubicBezTo>
                    <a:pt x="1043" y="565"/>
                    <a:pt x="988" y="526"/>
                    <a:pt x="969" y="468"/>
                  </a:cubicBezTo>
                  <a:lnTo>
                    <a:pt x="967" y="468"/>
                  </a:lnTo>
                  <a:cubicBezTo>
                    <a:pt x="906" y="290"/>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19"/>
            <p:cNvSpPr/>
            <p:nvPr/>
          </p:nvSpPr>
          <p:spPr>
            <a:xfrm rot="-5400000">
              <a:off x="4261759" y="4746500"/>
              <a:ext cx="284090" cy="264010"/>
            </a:xfrm>
            <a:custGeom>
              <a:avLst/>
              <a:gdLst/>
              <a:ahLst/>
              <a:cxnLst/>
              <a:rect l="l" t="t" r="r" b="b"/>
              <a:pathLst>
                <a:path w="2108" h="1959" extrusionOk="0">
                  <a:moveTo>
                    <a:pt x="1054" y="255"/>
                  </a:moveTo>
                  <a:cubicBezTo>
                    <a:pt x="1110" y="384"/>
                    <a:pt x="1171" y="545"/>
                    <a:pt x="1232" y="722"/>
                  </a:cubicBezTo>
                  <a:cubicBezTo>
                    <a:pt x="1252" y="780"/>
                    <a:pt x="1307" y="818"/>
                    <a:pt x="1368" y="821"/>
                  </a:cubicBezTo>
                  <a:cubicBezTo>
                    <a:pt x="1547" y="824"/>
                    <a:pt x="1709" y="831"/>
                    <a:pt x="1842" y="840"/>
                  </a:cubicBezTo>
                  <a:cubicBezTo>
                    <a:pt x="1734" y="942"/>
                    <a:pt x="1605" y="1051"/>
                    <a:pt x="1468" y="1156"/>
                  </a:cubicBezTo>
                  <a:lnTo>
                    <a:pt x="1469" y="1156"/>
                  </a:lnTo>
                  <a:cubicBezTo>
                    <a:pt x="1421" y="1193"/>
                    <a:pt x="1401" y="1254"/>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7"/>
                    <a:pt x="699" y="1672"/>
                    <a:pt x="581" y="1738"/>
                  </a:cubicBezTo>
                  <a:cubicBezTo>
                    <a:pt x="612" y="1601"/>
                    <a:pt x="649" y="1458"/>
                    <a:pt x="691" y="1311"/>
                  </a:cubicBezTo>
                  <a:cubicBezTo>
                    <a:pt x="707" y="1254"/>
                    <a:pt x="686" y="1192"/>
                    <a:pt x="639" y="1156"/>
                  </a:cubicBezTo>
                  <a:cubicBezTo>
                    <a:pt x="502" y="1051"/>
                    <a:pt x="373" y="942"/>
                    <a:pt x="264" y="840"/>
                  </a:cubicBezTo>
                  <a:cubicBezTo>
                    <a:pt x="398" y="831"/>
                    <a:pt x="561" y="824"/>
                    <a:pt x="740" y="821"/>
                  </a:cubicBezTo>
                  <a:cubicBezTo>
                    <a:pt x="801" y="819"/>
                    <a:pt x="855" y="780"/>
                    <a:pt x="875" y="722"/>
                  </a:cubicBezTo>
                  <a:cubicBezTo>
                    <a:pt x="937" y="545"/>
                    <a:pt x="998" y="384"/>
                    <a:pt x="1054" y="255"/>
                  </a:cubicBezTo>
                  <a:close/>
                  <a:moveTo>
                    <a:pt x="1054" y="1"/>
                  </a:moveTo>
                  <a:cubicBezTo>
                    <a:pt x="1028" y="1"/>
                    <a:pt x="1001" y="15"/>
                    <a:pt x="988" y="43"/>
                  </a:cubicBezTo>
                  <a:cubicBezTo>
                    <a:pt x="914" y="191"/>
                    <a:pt x="823" y="415"/>
                    <a:pt x="737" y="671"/>
                  </a:cubicBezTo>
                  <a:cubicBezTo>
                    <a:pt x="470" y="677"/>
                    <a:pt x="246" y="688"/>
                    <a:pt x="89" y="706"/>
                  </a:cubicBezTo>
                  <a:cubicBezTo>
                    <a:pt x="27" y="713"/>
                    <a:pt x="0" y="787"/>
                    <a:pt x="43" y="832"/>
                  </a:cubicBezTo>
                  <a:cubicBezTo>
                    <a:pt x="200" y="991"/>
                    <a:pt x="369" y="1137"/>
                    <a:pt x="547" y="1270"/>
                  </a:cubicBezTo>
                  <a:cubicBezTo>
                    <a:pt x="488" y="1479"/>
                    <a:pt x="439" y="1680"/>
                    <a:pt x="400" y="1869"/>
                  </a:cubicBezTo>
                  <a:cubicBezTo>
                    <a:pt x="390" y="1918"/>
                    <a:pt x="429" y="1958"/>
                    <a:pt x="474" y="1958"/>
                  </a:cubicBezTo>
                  <a:cubicBezTo>
                    <a:pt x="486" y="1958"/>
                    <a:pt x="498" y="1955"/>
                    <a:pt x="510" y="1949"/>
                  </a:cubicBezTo>
                  <a:lnTo>
                    <a:pt x="561" y="1921"/>
                  </a:lnTo>
                  <a:cubicBezTo>
                    <a:pt x="705" y="1841"/>
                    <a:pt x="867" y="1752"/>
                    <a:pt x="1053" y="1630"/>
                  </a:cubicBezTo>
                  <a:cubicBezTo>
                    <a:pt x="1239" y="1749"/>
                    <a:pt x="1402" y="1840"/>
                    <a:pt x="1548" y="1921"/>
                  </a:cubicBezTo>
                  <a:lnTo>
                    <a:pt x="1599" y="1949"/>
                  </a:lnTo>
                  <a:cubicBezTo>
                    <a:pt x="1611" y="1955"/>
                    <a:pt x="1623" y="1958"/>
                    <a:pt x="1635" y="1958"/>
                  </a:cubicBezTo>
                  <a:cubicBezTo>
                    <a:pt x="1680" y="1958"/>
                    <a:pt x="1719" y="1918"/>
                    <a:pt x="1708" y="1869"/>
                  </a:cubicBezTo>
                  <a:cubicBezTo>
                    <a:pt x="1670" y="1679"/>
                    <a:pt x="1620" y="1477"/>
                    <a:pt x="1561" y="1274"/>
                  </a:cubicBezTo>
                  <a:cubicBezTo>
                    <a:pt x="1739" y="1139"/>
                    <a:pt x="1907" y="991"/>
                    <a:pt x="2065" y="832"/>
                  </a:cubicBezTo>
                  <a:cubicBezTo>
                    <a:pt x="2108" y="787"/>
                    <a:pt x="2081" y="713"/>
                    <a:pt x="2020" y="706"/>
                  </a:cubicBezTo>
                  <a:cubicBezTo>
                    <a:pt x="1863" y="688"/>
                    <a:pt x="1639" y="677"/>
                    <a:pt x="1374" y="671"/>
                  </a:cubicBezTo>
                  <a:cubicBezTo>
                    <a:pt x="1285" y="413"/>
                    <a:pt x="1195" y="190"/>
                    <a:pt x="1121" y="43"/>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19"/>
            <p:cNvSpPr/>
            <p:nvPr/>
          </p:nvSpPr>
          <p:spPr>
            <a:xfrm rot="-5400000">
              <a:off x="4635809" y="4778373"/>
              <a:ext cx="212798" cy="200130"/>
            </a:xfrm>
            <a:custGeom>
              <a:avLst/>
              <a:gdLst/>
              <a:ahLst/>
              <a:cxnLst/>
              <a:rect l="l" t="t" r="r" b="b"/>
              <a:pathLst>
                <a:path w="1579" h="1485" extrusionOk="0">
                  <a:moveTo>
                    <a:pt x="789" y="1"/>
                  </a:moveTo>
                  <a:cubicBezTo>
                    <a:pt x="733" y="130"/>
                    <a:pt x="672" y="290"/>
                    <a:pt x="610" y="469"/>
                  </a:cubicBezTo>
                  <a:cubicBezTo>
                    <a:pt x="591" y="526"/>
                    <a:pt x="536" y="565"/>
                    <a:pt x="476" y="567"/>
                  </a:cubicBezTo>
                  <a:cubicBezTo>
                    <a:pt x="296" y="571"/>
                    <a:pt x="134" y="578"/>
                    <a:pt x="1" y="587"/>
                  </a:cubicBezTo>
                  <a:cubicBezTo>
                    <a:pt x="110" y="688"/>
                    <a:pt x="238" y="797"/>
                    <a:pt x="375" y="902"/>
                  </a:cubicBezTo>
                  <a:cubicBezTo>
                    <a:pt x="423" y="938"/>
                    <a:pt x="442" y="1000"/>
                    <a:pt x="426" y="1058"/>
                  </a:cubicBezTo>
                  <a:cubicBezTo>
                    <a:pt x="385" y="1204"/>
                    <a:pt x="348" y="1348"/>
                    <a:pt x="317" y="1484"/>
                  </a:cubicBezTo>
                  <a:cubicBezTo>
                    <a:pt x="436" y="1417"/>
                    <a:pt x="566" y="1343"/>
                    <a:pt x="710" y="1250"/>
                  </a:cubicBezTo>
                  <a:cubicBezTo>
                    <a:pt x="734" y="1235"/>
                    <a:pt x="762" y="1227"/>
                    <a:pt x="790" y="1227"/>
                  </a:cubicBezTo>
                  <a:cubicBezTo>
                    <a:pt x="817" y="1227"/>
                    <a:pt x="845" y="1235"/>
                    <a:pt x="869" y="1250"/>
                  </a:cubicBezTo>
                  <a:cubicBezTo>
                    <a:pt x="1014" y="1343"/>
                    <a:pt x="1145" y="1418"/>
                    <a:pt x="1262" y="1484"/>
                  </a:cubicBezTo>
                  <a:cubicBezTo>
                    <a:pt x="1231" y="1347"/>
                    <a:pt x="1195" y="1204"/>
                    <a:pt x="1153" y="1058"/>
                  </a:cubicBezTo>
                  <a:cubicBezTo>
                    <a:pt x="1137" y="1000"/>
                    <a:pt x="1158" y="938"/>
                    <a:pt x="1204" y="902"/>
                  </a:cubicBezTo>
                  <a:cubicBezTo>
                    <a:pt x="1341" y="797"/>
                    <a:pt x="1469" y="689"/>
                    <a:pt x="1578" y="587"/>
                  </a:cubicBezTo>
                  <a:cubicBezTo>
                    <a:pt x="1445" y="578"/>
                    <a:pt x="1283" y="571"/>
                    <a:pt x="1104" y="566"/>
                  </a:cubicBezTo>
                  <a:cubicBezTo>
                    <a:pt x="1043" y="565"/>
                    <a:pt x="988" y="526"/>
                    <a:pt x="969" y="469"/>
                  </a:cubicBezTo>
                  <a:lnTo>
                    <a:pt x="967" y="469"/>
                  </a:lnTo>
                  <a:cubicBezTo>
                    <a:pt x="906" y="290"/>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19"/>
            <p:cNvSpPr/>
            <p:nvPr/>
          </p:nvSpPr>
          <p:spPr>
            <a:xfrm rot="-5400000">
              <a:off x="4598276" y="4746770"/>
              <a:ext cx="284090" cy="263470"/>
            </a:xfrm>
            <a:custGeom>
              <a:avLst/>
              <a:gdLst/>
              <a:ahLst/>
              <a:cxnLst/>
              <a:rect l="l" t="t" r="r" b="b"/>
              <a:pathLst>
                <a:path w="2108" h="1955" extrusionOk="0">
                  <a:moveTo>
                    <a:pt x="1054" y="250"/>
                  </a:moveTo>
                  <a:cubicBezTo>
                    <a:pt x="1110" y="378"/>
                    <a:pt x="1171" y="539"/>
                    <a:pt x="1232" y="718"/>
                  </a:cubicBezTo>
                  <a:cubicBezTo>
                    <a:pt x="1252" y="775"/>
                    <a:pt x="1307" y="814"/>
                    <a:pt x="1368" y="816"/>
                  </a:cubicBezTo>
                  <a:cubicBezTo>
                    <a:pt x="1547" y="820"/>
                    <a:pt x="1709" y="827"/>
                    <a:pt x="1842" y="836"/>
                  </a:cubicBezTo>
                  <a:cubicBezTo>
                    <a:pt x="1734" y="937"/>
                    <a:pt x="1605" y="1046"/>
                    <a:pt x="1469" y="1151"/>
                  </a:cubicBezTo>
                  <a:cubicBezTo>
                    <a:pt x="1421" y="1187"/>
                    <a:pt x="1401" y="1250"/>
                    <a:pt x="1418" y="1307"/>
                  </a:cubicBezTo>
                  <a:cubicBezTo>
                    <a:pt x="1459" y="1452"/>
                    <a:pt x="1496" y="1596"/>
                    <a:pt x="1527" y="1733"/>
                  </a:cubicBezTo>
                  <a:cubicBezTo>
                    <a:pt x="1409" y="1667"/>
                    <a:pt x="1278" y="1592"/>
                    <a:pt x="1134" y="1499"/>
                  </a:cubicBezTo>
                  <a:cubicBezTo>
                    <a:pt x="1110" y="1484"/>
                    <a:pt x="1082" y="1476"/>
                    <a:pt x="1054" y="1476"/>
                  </a:cubicBezTo>
                  <a:cubicBezTo>
                    <a:pt x="1026" y="1476"/>
                    <a:pt x="998" y="1484"/>
                    <a:pt x="974" y="1499"/>
                  </a:cubicBezTo>
                  <a:cubicBezTo>
                    <a:pt x="830" y="1592"/>
                    <a:pt x="701" y="1666"/>
                    <a:pt x="581" y="1733"/>
                  </a:cubicBezTo>
                  <a:cubicBezTo>
                    <a:pt x="612" y="1597"/>
                    <a:pt x="649" y="1453"/>
                    <a:pt x="691" y="1307"/>
                  </a:cubicBezTo>
                  <a:cubicBezTo>
                    <a:pt x="707" y="1249"/>
                    <a:pt x="686" y="1187"/>
                    <a:pt x="639" y="1151"/>
                  </a:cubicBezTo>
                  <a:cubicBezTo>
                    <a:pt x="502" y="1046"/>
                    <a:pt x="373" y="938"/>
                    <a:pt x="264" y="836"/>
                  </a:cubicBezTo>
                  <a:cubicBezTo>
                    <a:pt x="398" y="827"/>
                    <a:pt x="561" y="820"/>
                    <a:pt x="740" y="816"/>
                  </a:cubicBezTo>
                  <a:cubicBezTo>
                    <a:pt x="801" y="814"/>
                    <a:pt x="855" y="775"/>
                    <a:pt x="875" y="718"/>
                  </a:cubicBezTo>
                  <a:cubicBezTo>
                    <a:pt x="937" y="539"/>
                    <a:pt x="998" y="378"/>
                    <a:pt x="1054" y="250"/>
                  </a:cubicBezTo>
                  <a:close/>
                  <a:moveTo>
                    <a:pt x="1055" y="0"/>
                  </a:moveTo>
                  <a:cubicBezTo>
                    <a:pt x="1028" y="0"/>
                    <a:pt x="1001" y="13"/>
                    <a:pt x="988" y="39"/>
                  </a:cubicBezTo>
                  <a:cubicBezTo>
                    <a:pt x="914" y="186"/>
                    <a:pt x="823" y="410"/>
                    <a:pt x="737" y="666"/>
                  </a:cubicBezTo>
                  <a:cubicBezTo>
                    <a:pt x="470" y="672"/>
                    <a:pt x="246" y="684"/>
                    <a:pt x="89" y="702"/>
                  </a:cubicBezTo>
                  <a:cubicBezTo>
                    <a:pt x="28" y="707"/>
                    <a:pt x="0" y="783"/>
                    <a:pt x="43" y="828"/>
                  </a:cubicBezTo>
                  <a:cubicBezTo>
                    <a:pt x="200" y="986"/>
                    <a:pt x="369" y="1133"/>
                    <a:pt x="547" y="1266"/>
                  </a:cubicBezTo>
                  <a:cubicBezTo>
                    <a:pt x="488" y="1474"/>
                    <a:pt x="439" y="1676"/>
                    <a:pt x="400" y="1864"/>
                  </a:cubicBezTo>
                  <a:cubicBezTo>
                    <a:pt x="390" y="1914"/>
                    <a:pt x="430" y="1954"/>
                    <a:pt x="474" y="1954"/>
                  </a:cubicBezTo>
                  <a:cubicBezTo>
                    <a:pt x="486" y="1954"/>
                    <a:pt x="498" y="1951"/>
                    <a:pt x="510" y="1944"/>
                  </a:cubicBezTo>
                  <a:lnTo>
                    <a:pt x="561" y="1917"/>
                  </a:lnTo>
                  <a:cubicBezTo>
                    <a:pt x="697" y="1841"/>
                    <a:pt x="867" y="1747"/>
                    <a:pt x="1053" y="1624"/>
                  </a:cubicBezTo>
                  <a:cubicBezTo>
                    <a:pt x="1241" y="1746"/>
                    <a:pt x="1404" y="1837"/>
                    <a:pt x="1548" y="1917"/>
                  </a:cubicBezTo>
                  <a:lnTo>
                    <a:pt x="1599" y="1944"/>
                  </a:lnTo>
                  <a:cubicBezTo>
                    <a:pt x="1611" y="1951"/>
                    <a:pt x="1623" y="1954"/>
                    <a:pt x="1635" y="1954"/>
                  </a:cubicBezTo>
                  <a:cubicBezTo>
                    <a:pt x="1679" y="1954"/>
                    <a:pt x="1718" y="1914"/>
                    <a:pt x="1708" y="1864"/>
                  </a:cubicBezTo>
                  <a:cubicBezTo>
                    <a:pt x="1670" y="1673"/>
                    <a:pt x="1620" y="1473"/>
                    <a:pt x="1561" y="1270"/>
                  </a:cubicBezTo>
                  <a:cubicBezTo>
                    <a:pt x="1739" y="1135"/>
                    <a:pt x="1907" y="987"/>
                    <a:pt x="2065" y="828"/>
                  </a:cubicBezTo>
                  <a:cubicBezTo>
                    <a:pt x="2108" y="783"/>
                    <a:pt x="2081" y="709"/>
                    <a:pt x="2020" y="702"/>
                  </a:cubicBezTo>
                  <a:cubicBezTo>
                    <a:pt x="1863" y="684"/>
                    <a:pt x="1639" y="673"/>
                    <a:pt x="1374" y="667"/>
                  </a:cubicBezTo>
                  <a:cubicBezTo>
                    <a:pt x="1285" y="408"/>
                    <a:pt x="1195" y="185"/>
                    <a:pt x="1121" y="39"/>
                  </a:cubicBezTo>
                  <a:cubicBezTo>
                    <a:pt x="1108" y="13"/>
                    <a:pt x="1081" y="0"/>
                    <a:pt x="1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19"/>
            <p:cNvSpPr/>
            <p:nvPr/>
          </p:nvSpPr>
          <p:spPr>
            <a:xfrm rot="-5400000">
              <a:off x="4972057" y="4778373"/>
              <a:ext cx="212798" cy="200130"/>
            </a:xfrm>
            <a:custGeom>
              <a:avLst/>
              <a:gdLst/>
              <a:ahLst/>
              <a:cxnLst/>
              <a:rect l="l" t="t" r="r" b="b"/>
              <a:pathLst>
                <a:path w="1579" h="1485" extrusionOk="0">
                  <a:moveTo>
                    <a:pt x="789" y="0"/>
                  </a:moveTo>
                  <a:cubicBezTo>
                    <a:pt x="733" y="129"/>
                    <a:pt x="672" y="290"/>
                    <a:pt x="610" y="468"/>
                  </a:cubicBezTo>
                  <a:cubicBezTo>
                    <a:pt x="591" y="526"/>
                    <a:pt x="536" y="565"/>
                    <a:pt x="476" y="566"/>
                  </a:cubicBezTo>
                  <a:cubicBezTo>
                    <a:pt x="296" y="571"/>
                    <a:pt x="134" y="578"/>
                    <a:pt x="1" y="587"/>
                  </a:cubicBezTo>
                  <a:cubicBezTo>
                    <a:pt x="110" y="688"/>
                    <a:pt x="238" y="797"/>
                    <a:pt x="375" y="901"/>
                  </a:cubicBezTo>
                  <a:cubicBezTo>
                    <a:pt x="423" y="938"/>
                    <a:pt x="442" y="1000"/>
                    <a:pt x="426" y="1058"/>
                  </a:cubicBezTo>
                  <a:cubicBezTo>
                    <a:pt x="385" y="1204"/>
                    <a:pt x="348" y="1348"/>
                    <a:pt x="317" y="1484"/>
                  </a:cubicBezTo>
                  <a:cubicBezTo>
                    <a:pt x="435" y="1418"/>
                    <a:pt x="565" y="1343"/>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3"/>
                    <a:pt x="1153" y="1058"/>
                  </a:cubicBezTo>
                  <a:cubicBezTo>
                    <a:pt x="1137" y="1000"/>
                    <a:pt x="1158" y="938"/>
                    <a:pt x="1204" y="901"/>
                  </a:cubicBezTo>
                  <a:cubicBezTo>
                    <a:pt x="1341" y="797"/>
                    <a:pt x="1469" y="689"/>
                    <a:pt x="1578" y="587"/>
                  </a:cubicBezTo>
                  <a:cubicBezTo>
                    <a:pt x="1446" y="577"/>
                    <a:pt x="1283" y="570"/>
                    <a:pt x="1104" y="566"/>
                  </a:cubicBezTo>
                  <a:cubicBezTo>
                    <a:pt x="1043" y="565"/>
                    <a:pt x="988" y="526"/>
                    <a:pt x="969" y="468"/>
                  </a:cubicBezTo>
                  <a:lnTo>
                    <a:pt x="967" y="468"/>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19"/>
            <p:cNvSpPr/>
            <p:nvPr/>
          </p:nvSpPr>
          <p:spPr>
            <a:xfrm rot="-5400000">
              <a:off x="4934119" y="4746500"/>
              <a:ext cx="284225" cy="263875"/>
            </a:xfrm>
            <a:custGeom>
              <a:avLst/>
              <a:gdLst/>
              <a:ahLst/>
              <a:cxnLst/>
              <a:rect l="l" t="t" r="r" b="b"/>
              <a:pathLst>
                <a:path w="2109" h="1958" extrusionOk="0">
                  <a:moveTo>
                    <a:pt x="1054" y="253"/>
                  </a:moveTo>
                  <a:cubicBezTo>
                    <a:pt x="1110" y="382"/>
                    <a:pt x="1171" y="543"/>
                    <a:pt x="1232" y="721"/>
                  </a:cubicBezTo>
                  <a:cubicBezTo>
                    <a:pt x="1252" y="779"/>
                    <a:pt x="1307" y="818"/>
                    <a:pt x="1368" y="819"/>
                  </a:cubicBezTo>
                  <a:cubicBezTo>
                    <a:pt x="1547" y="823"/>
                    <a:pt x="1710" y="830"/>
                    <a:pt x="1842" y="839"/>
                  </a:cubicBezTo>
                  <a:cubicBezTo>
                    <a:pt x="1733" y="941"/>
                    <a:pt x="1605" y="1050"/>
                    <a:pt x="1469" y="1154"/>
                  </a:cubicBezTo>
                  <a:lnTo>
                    <a:pt x="1469" y="1155"/>
                  </a:lnTo>
                  <a:cubicBezTo>
                    <a:pt x="1421" y="1191"/>
                    <a:pt x="1401" y="1253"/>
                    <a:pt x="1418" y="1311"/>
                  </a:cubicBezTo>
                  <a:cubicBezTo>
                    <a:pt x="1459" y="1456"/>
                    <a:pt x="1496" y="1598"/>
                    <a:pt x="1527" y="1737"/>
                  </a:cubicBezTo>
                  <a:cubicBezTo>
                    <a:pt x="1409" y="1671"/>
                    <a:pt x="1278" y="1596"/>
                    <a:pt x="1134" y="1502"/>
                  </a:cubicBezTo>
                  <a:cubicBezTo>
                    <a:pt x="1110" y="1487"/>
                    <a:pt x="1082" y="1479"/>
                    <a:pt x="1054" y="1479"/>
                  </a:cubicBezTo>
                  <a:cubicBezTo>
                    <a:pt x="1026" y="1479"/>
                    <a:pt x="998" y="1487"/>
                    <a:pt x="974" y="1502"/>
                  </a:cubicBezTo>
                  <a:cubicBezTo>
                    <a:pt x="829" y="1596"/>
                    <a:pt x="699" y="1671"/>
                    <a:pt x="581" y="1737"/>
                  </a:cubicBezTo>
                  <a:cubicBezTo>
                    <a:pt x="612" y="1599"/>
                    <a:pt x="649" y="1457"/>
                    <a:pt x="691" y="1311"/>
                  </a:cubicBezTo>
                  <a:cubicBezTo>
                    <a:pt x="707" y="1253"/>
                    <a:pt x="686" y="1191"/>
                    <a:pt x="639" y="1154"/>
                  </a:cubicBezTo>
                  <a:cubicBezTo>
                    <a:pt x="502" y="1050"/>
                    <a:pt x="373" y="942"/>
                    <a:pt x="264" y="840"/>
                  </a:cubicBezTo>
                  <a:cubicBezTo>
                    <a:pt x="398" y="831"/>
                    <a:pt x="561" y="823"/>
                    <a:pt x="740" y="819"/>
                  </a:cubicBezTo>
                  <a:cubicBezTo>
                    <a:pt x="801" y="818"/>
                    <a:pt x="855" y="779"/>
                    <a:pt x="875" y="721"/>
                  </a:cubicBezTo>
                  <a:cubicBezTo>
                    <a:pt x="937" y="543"/>
                    <a:pt x="998" y="382"/>
                    <a:pt x="1054" y="253"/>
                  </a:cubicBezTo>
                  <a:close/>
                  <a:moveTo>
                    <a:pt x="1054" y="0"/>
                  </a:moveTo>
                  <a:cubicBezTo>
                    <a:pt x="1028" y="0"/>
                    <a:pt x="1001" y="14"/>
                    <a:pt x="988" y="41"/>
                  </a:cubicBezTo>
                  <a:cubicBezTo>
                    <a:pt x="914" y="190"/>
                    <a:pt x="823" y="413"/>
                    <a:pt x="737" y="670"/>
                  </a:cubicBezTo>
                  <a:cubicBezTo>
                    <a:pt x="470" y="675"/>
                    <a:pt x="245" y="687"/>
                    <a:pt x="89" y="704"/>
                  </a:cubicBezTo>
                  <a:cubicBezTo>
                    <a:pt x="27" y="711"/>
                    <a:pt x="0" y="787"/>
                    <a:pt x="43" y="831"/>
                  </a:cubicBezTo>
                  <a:cubicBezTo>
                    <a:pt x="200" y="990"/>
                    <a:pt x="369" y="1137"/>
                    <a:pt x="547" y="1270"/>
                  </a:cubicBezTo>
                  <a:cubicBezTo>
                    <a:pt x="488" y="1478"/>
                    <a:pt x="439" y="1679"/>
                    <a:pt x="400" y="1867"/>
                  </a:cubicBezTo>
                  <a:cubicBezTo>
                    <a:pt x="390" y="1916"/>
                    <a:pt x="430" y="1958"/>
                    <a:pt x="474" y="1958"/>
                  </a:cubicBezTo>
                  <a:cubicBezTo>
                    <a:pt x="486" y="1958"/>
                    <a:pt x="498" y="1955"/>
                    <a:pt x="510" y="1948"/>
                  </a:cubicBezTo>
                  <a:lnTo>
                    <a:pt x="561" y="1919"/>
                  </a:lnTo>
                  <a:cubicBezTo>
                    <a:pt x="705" y="1840"/>
                    <a:pt x="867" y="1750"/>
                    <a:pt x="1053" y="1628"/>
                  </a:cubicBezTo>
                  <a:cubicBezTo>
                    <a:pt x="1239" y="1749"/>
                    <a:pt x="1402" y="1839"/>
                    <a:pt x="1548" y="1919"/>
                  </a:cubicBezTo>
                  <a:lnTo>
                    <a:pt x="1599" y="1948"/>
                  </a:lnTo>
                  <a:cubicBezTo>
                    <a:pt x="1611" y="1955"/>
                    <a:pt x="1623" y="1958"/>
                    <a:pt x="1635" y="1958"/>
                  </a:cubicBezTo>
                  <a:cubicBezTo>
                    <a:pt x="1679" y="1958"/>
                    <a:pt x="1719" y="1916"/>
                    <a:pt x="1708" y="1867"/>
                  </a:cubicBezTo>
                  <a:cubicBezTo>
                    <a:pt x="1670" y="1677"/>
                    <a:pt x="1620" y="1476"/>
                    <a:pt x="1561" y="1274"/>
                  </a:cubicBezTo>
                  <a:cubicBezTo>
                    <a:pt x="1739" y="1138"/>
                    <a:pt x="1907" y="991"/>
                    <a:pt x="2065" y="831"/>
                  </a:cubicBezTo>
                  <a:cubicBezTo>
                    <a:pt x="2109" y="787"/>
                    <a:pt x="2081" y="711"/>
                    <a:pt x="2020" y="704"/>
                  </a:cubicBezTo>
                  <a:cubicBezTo>
                    <a:pt x="1864" y="688"/>
                    <a:pt x="1641" y="675"/>
                    <a:pt x="1374" y="670"/>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19"/>
            <p:cNvSpPr/>
            <p:nvPr/>
          </p:nvSpPr>
          <p:spPr>
            <a:xfrm rot="-5400000">
              <a:off x="5308304" y="4778373"/>
              <a:ext cx="212798" cy="200130"/>
            </a:xfrm>
            <a:custGeom>
              <a:avLst/>
              <a:gdLst/>
              <a:ahLst/>
              <a:cxnLst/>
              <a:rect l="l" t="t" r="r" b="b"/>
              <a:pathLst>
                <a:path w="1579" h="1485" extrusionOk="0">
                  <a:moveTo>
                    <a:pt x="789" y="0"/>
                  </a:moveTo>
                  <a:cubicBezTo>
                    <a:pt x="733" y="129"/>
                    <a:pt x="672" y="290"/>
                    <a:pt x="610" y="467"/>
                  </a:cubicBezTo>
                  <a:cubicBezTo>
                    <a:pt x="591" y="525"/>
                    <a:pt x="536" y="565"/>
                    <a:pt x="476" y="566"/>
                  </a:cubicBezTo>
                  <a:cubicBezTo>
                    <a:pt x="296" y="569"/>
                    <a:pt x="134" y="576"/>
                    <a:pt x="1" y="587"/>
                  </a:cubicBezTo>
                  <a:cubicBezTo>
                    <a:pt x="110" y="688"/>
                    <a:pt x="238" y="797"/>
                    <a:pt x="375" y="901"/>
                  </a:cubicBezTo>
                  <a:cubicBezTo>
                    <a:pt x="423" y="938"/>
                    <a:pt x="442" y="1000"/>
                    <a:pt x="426" y="1058"/>
                  </a:cubicBezTo>
                  <a:cubicBezTo>
                    <a:pt x="385" y="1204"/>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8"/>
                    <a:pt x="1262" y="1484"/>
                  </a:cubicBezTo>
                  <a:cubicBezTo>
                    <a:pt x="1231" y="1346"/>
                    <a:pt x="1195" y="1202"/>
                    <a:pt x="1153" y="1058"/>
                  </a:cubicBezTo>
                  <a:cubicBezTo>
                    <a:pt x="1137" y="1000"/>
                    <a:pt x="1158" y="938"/>
                    <a:pt x="1204" y="902"/>
                  </a:cubicBezTo>
                  <a:cubicBezTo>
                    <a:pt x="1341" y="797"/>
                    <a:pt x="1469" y="688"/>
                    <a:pt x="1578" y="587"/>
                  </a:cubicBezTo>
                  <a:cubicBezTo>
                    <a:pt x="1445" y="576"/>
                    <a:pt x="1283" y="569"/>
                    <a:pt x="1104" y="566"/>
                  </a:cubicBezTo>
                  <a:cubicBezTo>
                    <a:pt x="1043" y="565"/>
                    <a:pt x="988" y="525"/>
                    <a:pt x="969" y="467"/>
                  </a:cubicBezTo>
                  <a:lnTo>
                    <a:pt x="967" y="467"/>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19"/>
            <p:cNvSpPr/>
            <p:nvPr/>
          </p:nvSpPr>
          <p:spPr>
            <a:xfrm rot="-5400000">
              <a:off x="5270434" y="4746568"/>
              <a:ext cx="284090" cy="263875"/>
            </a:xfrm>
            <a:custGeom>
              <a:avLst/>
              <a:gdLst/>
              <a:ahLst/>
              <a:cxnLst/>
              <a:rect l="l" t="t" r="r" b="b"/>
              <a:pathLst>
                <a:path w="2108" h="1958"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0"/>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79"/>
                    <a:pt x="1054" y="1479"/>
                  </a:cubicBezTo>
                  <a:cubicBezTo>
                    <a:pt x="1026" y="1479"/>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8"/>
                    <a:pt x="855" y="780"/>
                    <a:pt x="875" y="722"/>
                  </a:cubicBezTo>
                  <a:cubicBezTo>
                    <a:pt x="937" y="543"/>
                    <a:pt x="998" y="383"/>
                    <a:pt x="1054" y="253"/>
                  </a:cubicBezTo>
                  <a:close/>
                  <a:moveTo>
                    <a:pt x="1054" y="0"/>
                  </a:moveTo>
                  <a:cubicBezTo>
                    <a:pt x="1028" y="0"/>
                    <a:pt x="1001" y="14"/>
                    <a:pt x="988" y="42"/>
                  </a:cubicBezTo>
                  <a:cubicBezTo>
                    <a:pt x="914" y="189"/>
                    <a:pt x="823" y="414"/>
                    <a:pt x="737" y="671"/>
                  </a:cubicBezTo>
                  <a:cubicBezTo>
                    <a:pt x="470" y="675"/>
                    <a:pt x="246" y="688"/>
                    <a:pt x="89" y="705"/>
                  </a:cubicBezTo>
                  <a:cubicBezTo>
                    <a:pt x="28" y="711"/>
                    <a:pt x="0" y="787"/>
                    <a:pt x="43" y="832"/>
                  </a:cubicBezTo>
                  <a:cubicBezTo>
                    <a:pt x="200" y="991"/>
                    <a:pt x="369" y="1137"/>
                    <a:pt x="547" y="1270"/>
                  </a:cubicBezTo>
                  <a:cubicBezTo>
                    <a:pt x="488" y="1477"/>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3"/>
                  </a:cubicBezTo>
                  <a:cubicBezTo>
                    <a:pt x="1739" y="1138"/>
                    <a:pt x="1907" y="991"/>
                    <a:pt x="2065" y="832"/>
                  </a:cubicBezTo>
                  <a:cubicBezTo>
                    <a:pt x="2108" y="787"/>
                    <a:pt x="2081" y="711"/>
                    <a:pt x="2020" y="705"/>
                  </a:cubicBezTo>
                  <a:cubicBezTo>
                    <a:pt x="1863" y="688"/>
                    <a:pt x="1639" y="676"/>
                    <a:pt x="1374" y="671"/>
                  </a:cubicBezTo>
                  <a:cubicBezTo>
                    <a:pt x="1285" y="412"/>
                    <a:pt x="1195" y="188"/>
                    <a:pt x="1121" y="42"/>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19"/>
            <p:cNvSpPr/>
            <p:nvPr/>
          </p:nvSpPr>
          <p:spPr>
            <a:xfrm rot="-5400000">
              <a:off x="5644282" y="4778373"/>
              <a:ext cx="212798" cy="200130"/>
            </a:xfrm>
            <a:custGeom>
              <a:avLst/>
              <a:gdLst/>
              <a:ahLst/>
              <a:cxnLst/>
              <a:rect l="l" t="t" r="r" b="b"/>
              <a:pathLst>
                <a:path w="1579" h="1485" extrusionOk="0">
                  <a:moveTo>
                    <a:pt x="789" y="1"/>
                  </a:moveTo>
                  <a:cubicBezTo>
                    <a:pt x="733" y="131"/>
                    <a:pt x="672" y="291"/>
                    <a:pt x="610" y="469"/>
                  </a:cubicBezTo>
                  <a:cubicBezTo>
                    <a:pt x="591" y="527"/>
                    <a:pt x="536" y="565"/>
                    <a:pt x="476" y="568"/>
                  </a:cubicBezTo>
                  <a:cubicBezTo>
                    <a:pt x="296" y="571"/>
                    <a:pt x="134" y="578"/>
                    <a:pt x="1" y="588"/>
                  </a:cubicBezTo>
                  <a:cubicBezTo>
                    <a:pt x="110" y="690"/>
                    <a:pt x="238" y="799"/>
                    <a:pt x="375" y="903"/>
                  </a:cubicBezTo>
                  <a:cubicBezTo>
                    <a:pt x="423" y="939"/>
                    <a:pt x="442" y="1001"/>
                    <a:pt x="426" y="1058"/>
                  </a:cubicBezTo>
                  <a:cubicBezTo>
                    <a:pt x="385" y="1204"/>
                    <a:pt x="348" y="1348"/>
                    <a:pt x="317" y="1485"/>
                  </a:cubicBezTo>
                  <a:cubicBezTo>
                    <a:pt x="436" y="1418"/>
                    <a:pt x="566" y="1343"/>
                    <a:pt x="710" y="1251"/>
                  </a:cubicBezTo>
                  <a:cubicBezTo>
                    <a:pt x="734" y="1235"/>
                    <a:pt x="762" y="1227"/>
                    <a:pt x="790" y="1227"/>
                  </a:cubicBezTo>
                  <a:cubicBezTo>
                    <a:pt x="817" y="1227"/>
                    <a:pt x="845" y="1235"/>
                    <a:pt x="869" y="1251"/>
                  </a:cubicBezTo>
                  <a:cubicBezTo>
                    <a:pt x="1014" y="1343"/>
                    <a:pt x="1145" y="1419"/>
                    <a:pt x="1262" y="1485"/>
                  </a:cubicBezTo>
                  <a:cubicBezTo>
                    <a:pt x="1231" y="1347"/>
                    <a:pt x="1195" y="1204"/>
                    <a:pt x="1153" y="1058"/>
                  </a:cubicBezTo>
                  <a:cubicBezTo>
                    <a:pt x="1137" y="1001"/>
                    <a:pt x="1158" y="939"/>
                    <a:pt x="1204" y="903"/>
                  </a:cubicBezTo>
                  <a:cubicBezTo>
                    <a:pt x="1341" y="797"/>
                    <a:pt x="1469" y="690"/>
                    <a:pt x="1578" y="588"/>
                  </a:cubicBezTo>
                  <a:cubicBezTo>
                    <a:pt x="1445" y="578"/>
                    <a:pt x="1283" y="571"/>
                    <a:pt x="1104" y="568"/>
                  </a:cubicBezTo>
                  <a:cubicBezTo>
                    <a:pt x="1043" y="565"/>
                    <a:pt x="988" y="527"/>
                    <a:pt x="969" y="469"/>
                  </a:cubicBezTo>
                  <a:lnTo>
                    <a:pt x="967" y="469"/>
                  </a:lnTo>
                  <a:cubicBezTo>
                    <a:pt x="906" y="291"/>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19"/>
            <p:cNvSpPr/>
            <p:nvPr/>
          </p:nvSpPr>
          <p:spPr>
            <a:xfrm rot="-5400000">
              <a:off x="5606749" y="4746770"/>
              <a:ext cx="284090" cy="263470"/>
            </a:xfrm>
            <a:custGeom>
              <a:avLst/>
              <a:gdLst/>
              <a:ahLst/>
              <a:cxnLst/>
              <a:rect l="l" t="t" r="r" b="b"/>
              <a:pathLst>
                <a:path w="2108" h="1955" extrusionOk="0">
                  <a:moveTo>
                    <a:pt x="1054" y="250"/>
                  </a:moveTo>
                  <a:cubicBezTo>
                    <a:pt x="1110" y="379"/>
                    <a:pt x="1171" y="540"/>
                    <a:pt x="1232" y="718"/>
                  </a:cubicBezTo>
                  <a:cubicBezTo>
                    <a:pt x="1252" y="775"/>
                    <a:pt x="1307" y="814"/>
                    <a:pt x="1368" y="817"/>
                  </a:cubicBezTo>
                  <a:cubicBezTo>
                    <a:pt x="1547" y="820"/>
                    <a:pt x="1709" y="827"/>
                    <a:pt x="1842" y="837"/>
                  </a:cubicBezTo>
                  <a:cubicBezTo>
                    <a:pt x="1734" y="937"/>
                    <a:pt x="1605" y="1046"/>
                    <a:pt x="1469" y="1152"/>
                  </a:cubicBezTo>
                  <a:cubicBezTo>
                    <a:pt x="1421" y="1188"/>
                    <a:pt x="1401" y="1250"/>
                    <a:pt x="1418" y="1307"/>
                  </a:cubicBezTo>
                  <a:cubicBezTo>
                    <a:pt x="1459" y="1452"/>
                    <a:pt x="1496" y="1596"/>
                    <a:pt x="1527" y="1734"/>
                  </a:cubicBezTo>
                  <a:cubicBezTo>
                    <a:pt x="1409" y="1668"/>
                    <a:pt x="1278" y="1592"/>
                    <a:pt x="1134" y="1500"/>
                  </a:cubicBezTo>
                  <a:cubicBezTo>
                    <a:pt x="1110" y="1484"/>
                    <a:pt x="1082" y="1476"/>
                    <a:pt x="1054" y="1476"/>
                  </a:cubicBezTo>
                  <a:cubicBezTo>
                    <a:pt x="1026" y="1476"/>
                    <a:pt x="998" y="1484"/>
                    <a:pt x="974" y="1500"/>
                  </a:cubicBezTo>
                  <a:cubicBezTo>
                    <a:pt x="830" y="1592"/>
                    <a:pt x="701" y="1667"/>
                    <a:pt x="581" y="1734"/>
                  </a:cubicBezTo>
                  <a:cubicBezTo>
                    <a:pt x="612" y="1597"/>
                    <a:pt x="649" y="1453"/>
                    <a:pt x="691" y="1307"/>
                  </a:cubicBezTo>
                  <a:cubicBezTo>
                    <a:pt x="707" y="1250"/>
                    <a:pt x="686" y="1188"/>
                    <a:pt x="639" y="1152"/>
                  </a:cubicBezTo>
                  <a:cubicBezTo>
                    <a:pt x="502" y="1046"/>
                    <a:pt x="373" y="939"/>
                    <a:pt x="264" y="837"/>
                  </a:cubicBezTo>
                  <a:cubicBezTo>
                    <a:pt x="398" y="827"/>
                    <a:pt x="561" y="820"/>
                    <a:pt x="740" y="817"/>
                  </a:cubicBezTo>
                  <a:cubicBezTo>
                    <a:pt x="801" y="814"/>
                    <a:pt x="855" y="775"/>
                    <a:pt x="875" y="718"/>
                  </a:cubicBezTo>
                  <a:cubicBezTo>
                    <a:pt x="937" y="540"/>
                    <a:pt x="998" y="380"/>
                    <a:pt x="1054" y="250"/>
                  </a:cubicBezTo>
                  <a:close/>
                  <a:moveTo>
                    <a:pt x="1055" y="1"/>
                  </a:moveTo>
                  <a:cubicBezTo>
                    <a:pt x="1028" y="1"/>
                    <a:pt x="1001" y="13"/>
                    <a:pt x="988" y="39"/>
                  </a:cubicBezTo>
                  <a:cubicBezTo>
                    <a:pt x="914" y="187"/>
                    <a:pt x="823" y="411"/>
                    <a:pt x="737" y="667"/>
                  </a:cubicBezTo>
                  <a:cubicBezTo>
                    <a:pt x="470" y="672"/>
                    <a:pt x="246" y="685"/>
                    <a:pt x="89" y="702"/>
                  </a:cubicBezTo>
                  <a:cubicBezTo>
                    <a:pt x="28" y="709"/>
                    <a:pt x="0" y="783"/>
                    <a:pt x="43" y="828"/>
                  </a:cubicBezTo>
                  <a:cubicBezTo>
                    <a:pt x="200" y="987"/>
                    <a:pt x="369" y="1133"/>
                    <a:pt x="547" y="1267"/>
                  </a:cubicBezTo>
                  <a:cubicBezTo>
                    <a:pt x="488" y="1474"/>
                    <a:pt x="439" y="1676"/>
                    <a:pt x="400" y="1865"/>
                  </a:cubicBezTo>
                  <a:cubicBezTo>
                    <a:pt x="390" y="1914"/>
                    <a:pt x="429" y="1955"/>
                    <a:pt x="474" y="1955"/>
                  </a:cubicBezTo>
                  <a:cubicBezTo>
                    <a:pt x="486" y="1955"/>
                    <a:pt x="498" y="1952"/>
                    <a:pt x="510" y="1945"/>
                  </a:cubicBezTo>
                  <a:lnTo>
                    <a:pt x="561" y="1917"/>
                  </a:lnTo>
                  <a:cubicBezTo>
                    <a:pt x="697" y="1842"/>
                    <a:pt x="867" y="1748"/>
                    <a:pt x="1053" y="1625"/>
                  </a:cubicBezTo>
                  <a:cubicBezTo>
                    <a:pt x="1241" y="1747"/>
                    <a:pt x="1404" y="1837"/>
                    <a:pt x="1548" y="1917"/>
                  </a:cubicBezTo>
                  <a:lnTo>
                    <a:pt x="1599" y="1945"/>
                  </a:lnTo>
                  <a:cubicBezTo>
                    <a:pt x="1609" y="1951"/>
                    <a:pt x="1622" y="1954"/>
                    <a:pt x="1635" y="1954"/>
                  </a:cubicBezTo>
                  <a:cubicBezTo>
                    <a:pt x="1682" y="1954"/>
                    <a:pt x="1718" y="1911"/>
                    <a:pt x="1708" y="1865"/>
                  </a:cubicBezTo>
                  <a:cubicBezTo>
                    <a:pt x="1670" y="1674"/>
                    <a:pt x="1620" y="1473"/>
                    <a:pt x="1561" y="1270"/>
                  </a:cubicBezTo>
                  <a:cubicBezTo>
                    <a:pt x="1739" y="1136"/>
                    <a:pt x="1907" y="987"/>
                    <a:pt x="2065" y="828"/>
                  </a:cubicBezTo>
                  <a:cubicBezTo>
                    <a:pt x="2108" y="783"/>
                    <a:pt x="2081" y="709"/>
                    <a:pt x="2020" y="702"/>
                  </a:cubicBezTo>
                  <a:cubicBezTo>
                    <a:pt x="1863" y="685"/>
                    <a:pt x="1639" y="673"/>
                    <a:pt x="1374" y="667"/>
                  </a:cubicBezTo>
                  <a:cubicBezTo>
                    <a:pt x="1285" y="409"/>
                    <a:pt x="1195" y="185"/>
                    <a:pt x="1121" y="39"/>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19"/>
            <p:cNvSpPr/>
            <p:nvPr/>
          </p:nvSpPr>
          <p:spPr>
            <a:xfrm rot="-5400000">
              <a:off x="5980530" y="4778373"/>
              <a:ext cx="212798" cy="200130"/>
            </a:xfrm>
            <a:custGeom>
              <a:avLst/>
              <a:gdLst/>
              <a:ahLst/>
              <a:cxnLst/>
              <a:rect l="l" t="t" r="r" b="b"/>
              <a:pathLst>
                <a:path w="1579" h="1485" extrusionOk="0">
                  <a:moveTo>
                    <a:pt x="789" y="1"/>
                  </a:moveTo>
                  <a:cubicBezTo>
                    <a:pt x="733" y="129"/>
                    <a:pt x="672" y="291"/>
                    <a:pt x="610" y="469"/>
                  </a:cubicBezTo>
                  <a:cubicBezTo>
                    <a:pt x="591" y="526"/>
                    <a:pt x="536" y="565"/>
                    <a:pt x="476" y="568"/>
                  </a:cubicBezTo>
                  <a:cubicBezTo>
                    <a:pt x="296" y="571"/>
                    <a:pt x="134" y="578"/>
                    <a:pt x="1" y="587"/>
                  </a:cubicBezTo>
                  <a:cubicBezTo>
                    <a:pt x="110" y="688"/>
                    <a:pt x="238" y="798"/>
                    <a:pt x="375" y="903"/>
                  </a:cubicBezTo>
                  <a:cubicBezTo>
                    <a:pt x="423" y="939"/>
                    <a:pt x="442" y="1000"/>
                    <a:pt x="426" y="1058"/>
                  </a:cubicBezTo>
                  <a:cubicBezTo>
                    <a:pt x="385" y="1204"/>
                    <a:pt x="348" y="1348"/>
                    <a:pt x="317" y="1485"/>
                  </a:cubicBezTo>
                  <a:cubicBezTo>
                    <a:pt x="435" y="1419"/>
                    <a:pt x="565" y="1344"/>
                    <a:pt x="710" y="1250"/>
                  </a:cubicBezTo>
                  <a:cubicBezTo>
                    <a:pt x="734" y="1235"/>
                    <a:pt x="762" y="1227"/>
                    <a:pt x="790" y="1227"/>
                  </a:cubicBezTo>
                  <a:cubicBezTo>
                    <a:pt x="817" y="1227"/>
                    <a:pt x="845" y="1235"/>
                    <a:pt x="869" y="1250"/>
                  </a:cubicBezTo>
                  <a:cubicBezTo>
                    <a:pt x="1014" y="1343"/>
                    <a:pt x="1145" y="1419"/>
                    <a:pt x="1262" y="1485"/>
                  </a:cubicBezTo>
                  <a:cubicBezTo>
                    <a:pt x="1231" y="1347"/>
                    <a:pt x="1195" y="1204"/>
                    <a:pt x="1153" y="1058"/>
                  </a:cubicBezTo>
                  <a:cubicBezTo>
                    <a:pt x="1137" y="1000"/>
                    <a:pt x="1158" y="939"/>
                    <a:pt x="1204" y="903"/>
                  </a:cubicBezTo>
                  <a:cubicBezTo>
                    <a:pt x="1341" y="797"/>
                    <a:pt x="1469" y="689"/>
                    <a:pt x="1578" y="587"/>
                  </a:cubicBezTo>
                  <a:cubicBezTo>
                    <a:pt x="1446" y="578"/>
                    <a:pt x="1283" y="571"/>
                    <a:pt x="1104" y="566"/>
                  </a:cubicBezTo>
                  <a:cubicBezTo>
                    <a:pt x="1043" y="565"/>
                    <a:pt x="988" y="526"/>
                    <a:pt x="969" y="469"/>
                  </a:cubicBezTo>
                  <a:lnTo>
                    <a:pt x="967" y="469"/>
                  </a:lnTo>
                  <a:cubicBezTo>
                    <a:pt x="906" y="291"/>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19"/>
            <p:cNvSpPr/>
            <p:nvPr/>
          </p:nvSpPr>
          <p:spPr>
            <a:xfrm rot="-5400000">
              <a:off x="5942727" y="4746500"/>
              <a:ext cx="284090" cy="264010"/>
            </a:xfrm>
            <a:custGeom>
              <a:avLst/>
              <a:gdLst/>
              <a:ahLst/>
              <a:cxnLst/>
              <a:rect l="l" t="t" r="r" b="b"/>
              <a:pathLst>
                <a:path w="2108" h="1959" extrusionOk="0">
                  <a:moveTo>
                    <a:pt x="1054" y="254"/>
                  </a:moveTo>
                  <a:cubicBezTo>
                    <a:pt x="1110" y="382"/>
                    <a:pt x="1171" y="544"/>
                    <a:pt x="1232" y="721"/>
                  </a:cubicBezTo>
                  <a:cubicBezTo>
                    <a:pt x="1252" y="779"/>
                    <a:pt x="1307" y="818"/>
                    <a:pt x="1368" y="819"/>
                  </a:cubicBezTo>
                  <a:cubicBezTo>
                    <a:pt x="1547" y="824"/>
                    <a:pt x="1710" y="831"/>
                    <a:pt x="1842" y="840"/>
                  </a:cubicBezTo>
                  <a:cubicBezTo>
                    <a:pt x="1733" y="941"/>
                    <a:pt x="1605" y="1050"/>
                    <a:pt x="1469" y="1156"/>
                  </a:cubicBezTo>
                  <a:cubicBezTo>
                    <a:pt x="1421" y="1192"/>
                    <a:pt x="1401" y="1253"/>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6"/>
                    <a:pt x="699" y="1672"/>
                    <a:pt x="581" y="1738"/>
                  </a:cubicBezTo>
                  <a:cubicBezTo>
                    <a:pt x="612" y="1601"/>
                    <a:pt x="649" y="1457"/>
                    <a:pt x="691" y="1311"/>
                  </a:cubicBezTo>
                  <a:cubicBezTo>
                    <a:pt x="707" y="1253"/>
                    <a:pt x="686" y="1192"/>
                    <a:pt x="639" y="1156"/>
                  </a:cubicBezTo>
                  <a:cubicBezTo>
                    <a:pt x="502" y="1050"/>
                    <a:pt x="373" y="942"/>
                    <a:pt x="264" y="840"/>
                  </a:cubicBezTo>
                  <a:cubicBezTo>
                    <a:pt x="398" y="831"/>
                    <a:pt x="561" y="824"/>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8"/>
                    <a:pt x="89" y="706"/>
                  </a:cubicBezTo>
                  <a:cubicBezTo>
                    <a:pt x="28" y="712"/>
                    <a:pt x="0" y="787"/>
                    <a:pt x="43" y="831"/>
                  </a:cubicBezTo>
                  <a:cubicBezTo>
                    <a:pt x="200" y="990"/>
                    <a:pt x="369" y="1137"/>
                    <a:pt x="547" y="1270"/>
                  </a:cubicBezTo>
                  <a:cubicBezTo>
                    <a:pt x="488" y="1478"/>
                    <a:pt x="439" y="1680"/>
                    <a:pt x="400" y="1869"/>
                  </a:cubicBezTo>
                  <a:cubicBezTo>
                    <a:pt x="390" y="1918"/>
                    <a:pt x="429" y="1958"/>
                    <a:pt x="474" y="1958"/>
                  </a:cubicBezTo>
                  <a:cubicBezTo>
                    <a:pt x="486" y="1958"/>
                    <a:pt x="498"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8" y="1918"/>
                    <a:pt x="1708" y="1869"/>
                  </a:cubicBezTo>
                  <a:cubicBezTo>
                    <a:pt x="1670" y="1677"/>
                    <a:pt x="1620" y="1477"/>
                    <a:pt x="1561" y="1274"/>
                  </a:cubicBezTo>
                  <a:cubicBezTo>
                    <a:pt x="1739" y="1138"/>
                    <a:pt x="1907" y="991"/>
                    <a:pt x="2065" y="831"/>
                  </a:cubicBezTo>
                  <a:cubicBezTo>
                    <a:pt x="2108" y="787"/>
                    <a:pt x="2081" y="712"/>
                    <a:pt x="2020" y="706"/>
                  </a:cubicBezTo>
                  <a:cubicBezTo>
                    <a:pt x="1864" y="688"/>
                    <a:pt x="1641" y="677"/>
                    <a:pt x="1374" y="671"/>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2" name="Google Shape;2782;p19"/>
          <p:cNvGrpSpPr/>
          <p:nvPr/>
        </p:nvGrpSpPr>
        <p:grpSpPr>
          <a:xfrm>
            <a:off x="6490000" y="890570"/>
            <a:ext cx="535338" cy="200293"/>
            <a:chOff x="5907600" y="943095"/>
            <a:chExt cx="535338" cy="200293"/>
          </a:xfrm>
        </p:grpSpPr>
        <p:sp>
          <p:nvSpPr>
            <p:cNvPr id="2783" name="Google Shape;2783;p19"/>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19"/>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5" name="Google Shape;2785;p19"/>
          <p:cNvGrpSpPr/>
          <p:nvPr/>
        </p:nvGrpSpPr>
        <p:grpSpPr>
          <a:xfrm>
            <a:off x="2033740" y="535000"/>
            <a:ext cx="672421" cy="190443"/>
            <a:chOff x="7090540" y="1291850"/>
            <a:chExt cx="672421" cy="190443"/>
          </a:xfrm>
        </p:grpSpPr>
        <p:sp>
          <p:nvSpPr>
            <p:cNvPr id="2786" name="Google Shape;2786;p19"/>
            <p:cNvSpPr/>
            <p:nvPr/>
          </p:nvSpPr>
          <p:spPr>
            <a:xfrm>
              <a:off x="7337646" y="1352720"/>
              <a:ext cx="137" cy="137"/>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19"/>
            <p:cNvSpPr/>
            <p:nvPr/>
          </p:nvSpPr>
          <p:spPr>
            <a:xfrm>
              <a:off x="7134182" y="1310320"/>
              <a:ext cx="609078" cy="153777"/>
            </a:xfrm>
            <a:custGeom>
              <a:avLst/>
              <a:gdLst/>
              <a:ahLst/>
              <a:cxnLst/>
              <a:rect l="l" t="t" r="r" b="b"/>
              <a:pathLst>
                <a:path w="4452" h="1124" extrusionOk="0">
                  <a:moveTo>
                    <a:pt x="2366" y="0"/>
                  </a:moveTo>
                  <a:cubicBezTo>
                    <a:pt x="2334" y="0"/>
                    <a:pt x="2301" y="3"/>
                    <a:pt x="2265" y="8"/>
                  </a:cubicBezTo>
                  <a:cubicBezTo>
                    <a:pt x="1699" y="92"/>
                    <a:pt x="1670" y="634"/>
                    <a:pt x="1669" y="657"/>
                  </a:cubicBezTo>
                  <a:cubicBezTo>
                    <a:pt x="1667" y="695"/>
                    <a:pt x="1635" y="721"/>
                    <a:pt x="1602" y="721"/>
                  </a:cubicBezTo>
                  <a:cubicBezTo>
                    <a:pt x="1586" y="721"/>
                    <a:pt x="1571" y="716"/>
                    <a:pt x="1558" y="704"/>
                  </a:cubicBezTo>
                  <a:cubicBezTo>
                    <a:pt x="1557" y="703"/>
                    <a:pt x="1454" y="614"/>
                    <a:pt x="1344" y="614"/>
                  </a:cubicBezTo>
                  <a:cubicBezTo>
                    <a:pt x="1333" y="614"/>
                    <a:pt x="1323" y="615"/>
                    <a:pt x="1312" y="617"/>
                  </a:cubicBezTo>
                  <a:cubicBezTo>
                    <a:pt x="1246" y="628"/>
                    <a:pt x="1188" y="677"/>
                    <a:pt x="1140" y="762"/>
                  </a:cubicBezTo>
                  <a:cubicBezTo>
                    <a:pt x="1128" y="784"/>
                    <a:pt x="1105" y="796"/>
                    <a:pt x="1082" y="796"/>
                  </a:cubicBezTo>
                  <a:cubicBezTo>
                    <a:pt x="1063" y="796"/>
                    <a:pt x="1045" y="789"/>
                    <a:pt x="1031" y="774"/>
                  </a:cubicBezTo>
                  <a:cubicBezTo>
                    <a:pt x="1027" y="768"/>
                    <a:pt x="920" y="651"/>
                    <a:pt x="771" y="651"/>
                  </a:cubicBezTo>
                  <a:cubicBezTo>
                    <a:pt x="741" y="651"/>
                    <a:pt x="709" y="655"/>
                    <a:pt x="677" y="667"/>
                  </a:cubicBezTo>
                  <a:cubicBezTo>
                    <a:pt x="486" y="733"/>
                    <a:pt x="495" y="926"/>
                    <a:pt x="496" y="934"/>
                  </a:cubicBezTo>
                  <a:cubicBezTo>
                    <a:pt x="497" y="969"/>
                    <a:pt x="474" y="998"/>
                    <a:pt x="440" y="1005"/>
                  </a:cubicBezTo>
                  <a:cubicBezTo>
                    <a:pt x="291" y="1032"/>
                    <a:pt x="143" y="1071"/>
                    <a:pt x="1" y="1123"/>
                  </a:cubicBezTo>
                  <a:lnTo>
                    <a:pt x="4451" y="1123"/>
                  </a:lnTo>
                  <a:cubicBezTo>
                    <a:pt x="4441" y="1067"/>
                    <a:pt x="4413" y="987"/>
                    <a:pt x="4347" y="937"/>
                  </a:cubicBezTo>
                  <a:cubicBezTo>
                    <a:pt x="4302" y="902"/>
                    <a:pt x="4243" y="885"/>
                    <a:pt x="4170" y="885"/>
                  </a:cubicBezTo>
                  <a:cubicBezTo>
                    <a:pt x="4111" y="885"/>
                    <a:pt x="4043" y="896"/>
                    <a:pt x="3967" y="919"/>
                  </a:cubicBezTo>
                  <a:cubicBezTo>
                    <a:pt x="3961" y="921"/>
                    <a:pt x="3954" y="922"/>
                    <a:pt x="3948" y="922"/>
                  </a:cubicBezTo>
                  <a:cubicBezTo>
                    <a:pt x="3935" y="922"/>
                    <a:pt x="3922" y="918"/>
                    <a:pt x="3911" y="911"/>
                  </a:cubicBezTo>
                  <a:cubicBezTo>
                    <a:pt x="3895" y="901"/>
                    <a:pt x="3884" y="882"/>
                    <a:pt x="3882" y="864"/>
                  </a:cubicBezTo>
                  <a:cubicBezTo>
                    <a:pt x="3880" y="851"/>
                    <a:pt x="3838" y="559"/>
                    <a:pt x="3508" y="450"/>
                  </a:cubicBezTo>
                  <a:cubicBezTo>
                    <a:pt x="3446" y="429"/>
                    <a:pt x="3391" y="421"/>
                    <a:pt x="3344" y="421"/>
                  </a:cubicBezTo>
                  <a:cubicBezTo>
                    <a:pt x="3147" y="421"/>
                    <a:pt x="3064" y="562"/>
                    <a:pt x="3060" y="569"/>
                  </a:cubicBezTo>
                  <a:cubicBezTo>
                    <a:pt x="3047" y="592"/>
                    <a:pt x="3024" y="603"/>
                    <a:pt x="3002" y="603"/>
                  </a:cubicBezTo>
                  <a:cubicBezTo>
                    <a:pt x="2972" y="603"/>
                    <a:pt x="2942" y="584"/>
                    <a:pt x="2935" y="548"/>
                  </a:cubicBezTo>
                  <a:cubicBezTo>
                    <a:pt x="2931" y="524"/>
                    <a:pt x="2833" y="0"/>
                    <a:pt x="2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19"/>
            <p:cNvSpPr/>
            <p:nvPr/>
          </p:nvSpPr>
          <p:spPr>
            <a:xfrm>
              <a:off x="7090540" y="1291850"/>
              <a:ext cx="672421" cy="190443"/>
            </a:xfrm>
            <a:custGeom>
              <a:avLst/>
              <a:gdLst/>
              <a:ahLst/>
              <a:cxnLst/>
              <a:rect l="l" t="t" r="r" b="b"/>
              <a:pathLst>
                <a:path w="4915" h="1392" extrusionOk="0">
                  <a:moveTo>
                    <a:pt x="2687" y="135"/>
                  </a:moveTo>
                  <a:cubicBezTo>
                    <a:pt x="3153" y="135"/>
                    <a:pt x="3251" y="658"/>
                    <a:pt x="3255" y="682"/>
                  </a:cubicBezTo>
                  <a:cubicBezTo>
                    <a:pt x="3261" y="718"/>
                    <a:pt x="3291" y="738"/>
                    <a:pt x="3322" y="738"/>
                  </a:cubicBezTo>
                  <a:cubicBezTo>
                    <a:pt x="3344" y="738"/>
                    <a:pt x="3366" y="727"/>
                    <a:pt x="3379" y="704"/>
                  </a:cubicBezTo>
                  <a:cubicBezTo>
                    <a:pt x="3384" y="697"/>
                    <a:pt x="3467" y="555"/>
                    <a:pt x="3664" y="555"/>
                  </a:cubicBezTo>
                  <a:cubicBezTo>
                    <a:pt x="3712" y="555"/>
                    <a:pt x="3766" y="563"/>
                    <a:pt x="3828" y="584"/>
                  </a:cubicBezTo>
                  <a:cubicBezTo>
                    <a:pt x="4157" y="694"/>
                    <a:pt x="4200" y="986"/>
                    <a:pt x="4201" y="997"/>
                  </a:cubicBezTo>
                  <a:cubicBezTo>
                    <a:pt x="4203" y="1017"/>
                    <a:pt x="4214" y="1035"/>
                    <a:pt x="4231" y="1046"/>
                  </a:cubicBezTo>
                  <a:cubicBezTo>
                    <a:pt x="4242" y="1053"/>
                    <a:pt x="4254" y="1057"/>
                    <a:pt x="4266" y="1057"/>
                  </a:cubicBezTo>
                  <a:cubicBezTo>
                    <a:pt x="4273" y="1057"/>
                    <a:pt x="4280" y="1056"/>
                    <a:pt x="4287" y="1053"/>
                  </a:cubicBezTo>
                  <a:cubicBezTo>
                    <a:pt x="4363" y="1031"/>
                    <a:pt x="4430" y="1020"/>
                    <a:pt x="4489" y="1020"/>
                  </a:cubicBezTo>
                  <a:cubicBezTo>
                    <a:pt x="4562" y="1020"/>
                    <a:pt x="4621" y="1037"/>
                    <a:pt x="4667" y="1071"/>
                  </a:cubicBezTo>
                  <a:cubicBezTo>
                    <a:pt x="4733" y="1122"/>
                    <a:pt x="4761" y="1202"/>
                    <a:pt x="4771" y="1257"/>
                  </a:cubicBezTo>
                  <a:lnTo>
                    <a:pt x="321" y="1257"/>
                  </a:lnTo>
                  <a:cubicBezTo>
                    <a:pt x="463" y="1206"/>
                    <a:pt x="611" y="1166"/>
                    <a:pt x="760" y="1139"/>
                  </a:cubicBezTo>
                  <a:cubicBezTo>
                    <a:pt x="794" y="1133"/>
                    <a:pt x="817" y="1103"/>
                    <a:pt x="816" y="1069"/>
                  </a:cubicBezTo>
                  <a:cubicBezTo>
                    <a:pt x="816" y="1061"/>
                    <a:pt x="807" y="868"/>
                    <a:pt x="997" y="802"/>
                  </a:cubicBezTo>
                  <a:cubicBezTo>
                    <a:pt x="1030" y="790"/>
                    <a:pt x="1062" y="785"/>
                    <a:pt x="1092" y="785"/>
                  </a:cubicBezTo>
                  <a:cubicBezTo>
                    <a:pt x="1241" y="785"/>
                    <a:pt x="1347" y="902"/>
                    <a:pt x="1353" y="908"/>
                  </a:cubicBezTo>
                  <a:cubicBezTo>
                    <a:pt x="1366" y="924"/>
                    <a:pt x="1384" y="931"/>
                    <a:pt x="1403" y="931"/>
                  </a:cubicBezTo>
                  <a:cubicBezTo>
                    <a:pt x="1425" y="931"/>
                    <a:pt x="1448" y="919"/>
                    <a:pt x="1460" y="897"/>
                  </a:cubicBezTo>
                  <a:cubicBezTo>
                    <a:pt x="1508" y="811"/>
                    <a:pt x="1566" y="762"/>
                    <a:pt x="1632" y="752"/>
                  </a:cubicBezTo>
                  <a:cubicBezTo>
                    <a:pt x="1643" y="750"/>
                    <a:pt x="1654" y="749"/>
                    <a:pt x="1664" y="749"/>
                  </a:cubicBezTo>
                  <a:cubicBezTo>
                    <a:pt x="1774" y="749"/>
                    <a:pt x="1876" y="838"/>
                    <a:pt x="1877" y="839"/>
                  </a:cubicBezTo>
                  <a:cubicBezTo>
                    <a:pt x="1890" y="850"/>
                    <a:pt x="1906" y="856"/>
                    <a:pt x="1921" y="856"/>
                  </a:cubicBezTo>
                  <a:cubicBezTo>
                    <a:pt x="1955" y="856"/>
                    <a:pt x="1987" y="830"/>
                    <a:pt x="1989" y="791"/>
                  </a:cubicBezTo>
                  <a:cubicBezTo>
                    <a:pt x="1989" y="768"/>
                    <a:pt x="2018" y="227"/>
                    <a:pt x="2585" y="143"/>
                  </a:cubicBezTo>
                  <a:cubicBezTo>
                    <a:pt x="2621" y="138"/>
                    <a:pt x="2655" y="135"/>
                    <a:pt x="2687" y="135"/>
                  </a:cubicBezTo>
                  <a:close/>
                  <a:moveTo>
                    <a:pt x="2685" y="1"/>
                  </a:moveTo>
                  <a:cubicBezTo>
                    <a:pt x="2647" y="1"/>
                    <a:pt x="2607" y="4"/>
                    <a:pt x="2565" y="10"/>
                  </a:cubicBezTo>
                  <a:cubicBezTo>
                    <a:pt x="2060" y="84"/>
                    <a:pt x="1913" y="477"/>
                    <a:pt x="1871" y="674"/>
                  </a:cubicBezTo>
                  <a:cubicBezTo>
                    <a:pt x="1817" y="644"/>
                    <a:pt x="1743" y="615"/>
                    <a:pt x="1663" y="615"/>
                  </a:cubicBezTo>
                  <a:cubicBezTo>
                    <a:pt x="1646" y="615"/>
                    <a:pt x="1627" y="616"/>
                    <a:pt x="1609" y="620"/>
                  </a:cubicBezTo>
                  <a:cubicBezTo>
                    <a:pt x="1524" y="633"/>
                    <a:pt x="1450" y="681"/>
                    <a:pt x="1389" y="762"/>
                  </a:cubicBezTo>
                  <a:cubicBezTo>
                    <a:pt x="1326" y="714"/>
                    <a:pt x="1221" y="651"/>
                    <a:pt x="1091" y="651"/>
                  </a:cubicBezTo>
                  <a:cubicBezTo>
                    <a:pt x="1048" y="651"/>
                    <a:pt x="1001" y="658"/>
                    <a:pt x="953" y="675"/>
                  </a:cubicBezTo>
                  <a:cubicBezTo>
                    <a:pt x="759" y="741"/>
                    <a:pt x="695" y="905"/>
                    <a:pt x="684" y="1017"/>
                  </a:cubicBezTo>
                  <a:cubicBezTo>
                    <a:pt x="521" y="1050"/>
                    <a:pt x="127" y="1142"/>
                    <a:pt x="31" y="1287"/>
                  </a:cubicBezTo>
                  <a:cubicBezTo>
                    <a:pt x="1" y="1333"/>
                    <a:pt x="33" y="1392"/>
                    <a:pt x="87" y="1392"/>
                  </a:cubicBezTo>
                  <a:lnTo>
                    <a:pt x="4846" y="1392"/>
                  </a:lnTo>
                  <a:cubicBezTo>
                    <a:pt x="4882" y="1392"/>
                    <a:pt x="4912" y="1363"/>
                    <a:pt x="4913" y="1326"/>
                  </a:cubicBezTo>
                  <a:cubicBezTo>
                    <a:pt x="4913" y="1316"/>
                    <a:pt x="4914" y="1090"/>
                    <a:pt x="4748" y="965"/>
                  </a:cubicBezTo>
                  <a:cubicBezTo>
                    <a:pt x="4679" y="912"/>
                    <a:pt x="4592" y="886"/>
                    <a:pt x="4489" y="886"/>
                  </a:cubicBezTo>
                  <a:cubicBezTo>
                    <a:pt x="4436" y="886"/>
                    <a:pt x="4379" y="893"/>
                    <a:pt x="4317" y="907"/>
                  </a:cubicBezTo>
                  <a:cubicBezTo>
                    <a:pt x="4281" y="788"/>
                    <a:pt x="4174" y="559"/>
                    <a:pt x="3870" y="457"/>
                  </a:cubicBezTo>
                  <a:cubicBezTo>
                    <a:pt x="3794" y="432"/>
                    <a:pt x="3725" y="421"/>
                    <a:pt x="3663" y="421"/>
                  </a:cubicBezTo>
                  <a:cubicBezTo>
                    <a:pt x="3527" y="421"/>
                    <a:pt x="3424" y="472"/>
                    <a:pt x="3354" y="530"/>
                  </a:cubicBezTo>
                  <a:cubicBezTo>
                    <a:pt x="3273" y="294"/>
                    <a:pt x="3072" y="1"/>
                    <a:pt x="26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789"/>
        <p:cNvGrpSpPr/>
        <p:nvPr/>
      </p:nvGrpSpPr>
      <p:grpSpPr>
        <a:xfrm>
          <a:off x="0" y="0"/>
          <a:ext cx="0" cy="0"/>
          <a:chOff x="0" y="0"/>
          <a:chExt cx="0" cy="0"/>
        </a:xfrm>
      </p:grpSpPr>
      <p:grpSp>
        <p:nvGrpSpPr>
          <p:cNvPr id="2790" name="Google Shape;2790;p20"/>
          <p:cNvGrpSpPr/>
          <p:nvPr/>
        </p:nvGrpSpPr>
        <p:grpSpPr>
          <a:xfrm>
            <a:off x="0" y="150"/>
            <a:ext cx="9144300" cy="5143500"/>
            <a:chOff x="0" y="150"/>
            <a:chExt cx="9144300" cy="5143500"/>
          </a:xfrm>
        </p:grpSpPr>
        <p:sp>
          <p:nvSpPr>
            <p:cNvPr id="2791" name="Google Shape;2791;p20"/>
            <p:cNvSpPr/>
            <p:nvPr/>
          </p:nvSpPr>
          <p:spPr>
            <a:xfrm>
              <a:off x="453672" y="1085"/>
              <a:ext cx="436299" cy="414899"/>
            </a:xfrm>
            <a:custGeom>
              <a:avLst/>
              <a:gdLst/>
              <a:ahLst/>
              <a:cxnLst/>
              <a:rect l="l" t="t" r="r" b="b"/>
              <a:pathLst>
                <a:path w="3712" h="3530" extrusionOk="0">
                  <a:moveTo>
                    <a:pt x="1856" y="1"/>
                  </a:moveTo>
                  <a:lnTo>
                    <a:pt x="1321" y="1215"/>
                  </a:lnTo>
                  <a:lnTo>
                    <a:pt x="0" y="1349"/>
                  </a:lnTo>
                  <a:lnTo>
                    <a:pt x="990" y="2232"/>
                  </a:lnTo>
                  <a:lnTo>
                    <a:pt x="709" y="3529"/>
                  </a:lnTo>
                  <a:lnTo>
                    <a:pt x="1856" y="2862"/>
                  </a:lnTo>
                  <a:lnTo>
                    <a:pt x="3003" y="3529"/>
                  </a:lnTo>
                  <a:lnTo>
                    <a:pt x="2721" y="2232"/>
                  </a:lnTo>
                  <a:lnTo>
                    <a:pt x="3711"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20"/>
            <p:cNvSpPr/>
            <p:nvPr/>
          </p:nvSpPr>
          <p:spPr>
            <a:xfrm>
              <a:off x="1127036" y="1085"/>
              <a:ext cx="436299" cy="414899"/>
            </a:xfrm>
            <a:custGeom>
              <a:avLst/>
              <a:gdLst/>
              <a:ahLst/>
              <a:cxnLst/>
              <a:rect l="l" t="t" r="r" b="b"/>
              <a:pathLst>
                <a:path w="3712" h="3530" extrusionOk="0">
                  <a:moveTo>
                    <a:pt x="1857" y="1"/>
                  </a:moveTo>
                  <a:lnTo>
                    <a:pt x="1321" y="1215"/>
                  </a:lnTo>
                  <a:lnTo>
                    <a:pt x="1" y="1349"/>
                  </a:lnTo>
                  <a:lnTo>
                    <a:pt x="991" y="2232"/>
                  </a:lnTo>
                  <a:lnTo>
                    <a:pt x="710" y="3529"/>
                  </a:lnTo>
                  <a:lnTo>
                    <a:pt x="710" y="3529"/>
                  </a:lnTo>
                  <a:lnTo>
                    <a:pt x="1857" y="2862"/>
                  </a:lnTo>
                  <a:lnTo>
                    <a:pt x="3003" y="3529"/>
                  </a:lnTo>
                  <a:lnTo>
                    <a:pt x="2722" y="2232"/>
                  </a:lnTo>
                  <a:lnTo>
                    <a:pt x="3712" y="1349"/>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20"/>
            <p:cNvSpPr/>
            <p:nvPr/>
          </p:nvSpPr>
          <p:spPr>
            <a:xfrm>
              <a:off x="1800635" y="1085"/>
              <a:ext cx="436064" cy="414899"/>
            </a:xfrm>
            <a:custGeom>
              <a:avLst/>
              <a:gdLst/>
              <a:ahLst/>
              <a:cxnLst/>
              <a:rect l="l" t="t" r="r" b="b"/>
              <a:pathLst>
                <a:path w="3710" h="3530" extrusionOk="0">
                  <a:moveTo>
                    <a:pt x="1855" y="1"/>
                  </a:moveTo>
                  <a:lnTo>
                    <a:pt x="1321" y="1215"/>
                  </a:lnTo>
                  <a:lnTo>
                    <a:pt x="0" y="1349"/>
                  </a:lnTo>
                  <a:lnTo>
                    <a:pt x="989" y="2232"/>
                  </a:lnTo>
                  <a:lnTo>
                    <a:pt x="708" y="3529"/>
                  </a:lnTo>
                  <a:lnTo>
                    <a:pt x="708" y="3529"/>
                  </a:lnTo>
                  <a:lnTo>
                    <a:pt x="1855" y="2862"/>
                  </a:lnTo>
                  <a:lnTo>
                    <a:pt x="3002" y="3529"/>
                  </a:lnTo>
                  <a:lnTo>
                    <a:pt x="2720" y="2232"/>
                  </a:lnTo>
                  <a:lnTo>
                    <a:pt x="3710" y="1349"/>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20"/>
            <p:cNvSpPr/>
            <p:nvPr/>
          </p:nvSpPr>
          <p:spPr>
            <a:xfrm>
              <a:off x="116932"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709" y="3530"/>
                  </a:lnTo>
                  <a:lnTo>
                    <a:pt x="1857" y="2861"/>
                  </a:lnTo>
                  <a:lnTo>
                    <a:pt x="3003"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20"/>
            <p:cNvSpPr/>
            <p:nvPr/>
          </p:nvSpPr>
          <p:spPr>
            <a:xfrm>
              <a:off x="790295"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709" y="3530"/>
                  </a:lnTo>
                  <a:lnTo>
                    <a:pt x="1857" y="2861"/>
                  </a:lnTo>
                  <a:lnTo>
                    <a:pt x="3004"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20"/>
            <p:cNvSpPr/>
            <p:nvPr/>
          </p:nvSpPr>
          <p:spPr>
            <a:xfrm>
              <a:off x="1463777" y="522471"/>
              <a:ext cx="436299" cy="415016"/>
            </a:xfrm>
            <a:custGeom>
              <a:avLst/>
              <a:gdLst/>
              <a:ahLst/>
              <a:cxnLst/>
              <a:rect l="l" t="t" r="r" b="b"/>
              <a:pathLst>
                <a:path w="3712" h="3531" extrusionOk="0">
                  <a:moveTo>
                    <a:pt x="1856" y="0"/>
                  </a:moveTo>
                  <a:lnTo>
                    <a:pt x="1322" y="1215"/>
                  </a:lnTo>
                  <a:lnTo>
                    <a:pt x="0" y="1348"/>
                  </a:lnTo>
                  <a:lnTo>
                    <a:pt x="990" y="2233"/>
                  </a:lnTo>
                  <a:lnTo>
                    <a:pt x="710" y="3530"/>
                  </a:lnTo>
                  <a:lnTo>
                    <a:pt x="1856" y="2861"/>
                  </a:lnTo>
                  <a:lnTo>
                    <a:pt x="3003" y="3530"/>
                  </a:lnTo>
                  <a:lnTo>
                    <a:pt x="3003" y="3530"/>
                  </a:lnTo>
                  <a:lnTo>
                    <a:pt x="2721" y="2233"/>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20"/>
            <p:cNvSpPr/>
            <p:nvPr/>
          </p:nvSpPr>
          <p:spPr>
            <a:xfrm>
              <a:off x="2137258"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709" y="3530"/>
                  </a:lnTo>
                  <a:lnTo>
                    <a:pt x="1856" y="2861"/>
                  </a:lnTo>
                  <a:lnTo>
                    <a:pt x="3002" y="3530"/>
                  </a:lnTo>
                  <a:lnTo>
                    <a:pt x="2722" y="2233"/>
                  </a:lnTo>
                  <a:lnTo>
                    <a:pt x="3712" y="1348"/>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20"/>
            <p:cNvSpPr/>
            <p:nvPr/>
          </p:nvSpPr>
          <p:spPr>
            <a:xfrm>
              <a:off x="2810739" y="522471"/>
              <a:ext cx="436182" cy="415016"/>
            </a:xfrm>
            <a:custGeom>
              <a:avLst/>
              <a:gdLst/>
              <a:ahLst/>
              <a:cxnLst/>
              <a:rect l="l" t="t" r="r" b="b"/>
              <a:pathLst>
                <a:path w="3711" h="3531" extrusionOk="0">
                  <a:moveTo>
                    <a:pt x="1855" y="0"/>
                  </a:moveTo>
                  <a:lnTo>
                    <a:pt x="1320" y="1215"/>
                  </a:lnTo>
                  <a:lnTo>
                    <a:pt x="0" y="1348"/>
                  </a:lnTo>
                  <a:lnTo>
                    <a:pt x="990" y="2233"/>
                  </a:lnTo>
                  <a:lnTo>
                    <a:pt x="708" y="3530"/>
                  </a:lnTo>
                  <a:lnTo>
                    <a:pt x="1855" y="2861"/>
                  </a:lnTo>
                  <a:lnTo>
                    <a:pt x="3001"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20"/>
            <p:cNvSpPr/>
            <p:nvPr/>
          </p:nvSpPr>
          <p:spPr>
            <a:xfrm>
              <a:off x="3484102" y="522471"/>
              <a:ext cx="436299" cy="415016"/>
            </a:xfrm>
            <a:custGeom>
              <a:avLst/>
              <a:gdLst/>
              <a:ahLst/>
              <a:cxnLst/>
              <a:rect l="l" t="t" r="r" b="b"/>
              <a:pathLst>
                <a:path w="3712" h="3531" extrusionOk="0">
                  <a:moveTo>
                    <a:pt x="1855" y="0"/>
                  </a:moveTo>
                  <a:lnTo>
                    <a:pt x="1321" y="1215"/>
                  </a:lnTo>
                  <a:lnTo>
                    <a:pt x="0" y="1348"/>
                  </a:lnTo>
                  <a:lnTo>
                    <a:pt x="990" y="2233"/>
                  </a:lnTo>
                  <a:lnTo>
                    <a:pt x="709" y="3530"/>
                  </a:lnTo>
                  <a:lnTo>
                    <a:pt x="1855" y="2861"/>
                  </a:lnTo>
                  <a:lnTo>
                    <a:pt x="3002"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20"/>
            <p:cNvSpPr/>
            <p:nvPr/>
          </p:nvSpPr>
          <p:spPr>
            <a:xfrm>
              <a:off x="4157466"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1857" y="2861"/>
                  </a:lnTo>
                  <a:lnTo>
                    <a:pt x="3003"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20"/>
            <p:cNvSpPr/>
            <p:nvPr/>
          </p:nvSpPr>
          <p:spPr>
            <a:xfrm>
              <a:off x="4830829" y="522471"/>
              <a:ext cx="436299" cy="415016"/>
            </a:xfrm>
            <a:custGeom>
              <a:avLst/>
              <a:gdLst/>
              <a:ahLst/>
              <a:cxnLst/>
              <a:rect l="l" t="t" r="r" b="b"/>
              <a:pathLst>
                <a:path w="3712" h="3531" extrusionOk="0">
                  <a:moveTo>
                    <a:pt x="1857" y="0"/>
                  </a:moveTo>
                  <a:lnTo>
                    <a:pt x="1321" y="1215"/>
                  </a:lnTo>
                  <a:lnTo>
                    <a:pt x="1" y="1348"/>
                  </a:lnTo>
                  <a:lnTo>
                    <a:pt x="991" y="2233"/>
                  </a:lnTo>
                  <a:lnTo>
                    <a:pt x="710" y="3530"/>
                  </a:lnTo>
                  <a:lnTo>
                    <a:pt x="1857" y="2861"/>
                  </a:lnTo>
                  <a:lnTo>
                    <a:pt x="3004"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20"/>
            <p:cNvSpPr/>
            <p:nvPr/>
          </p:nvSpPr>
          <p:spPr>
            <a:xfrm>
              <a:off x="5504310" y="522471"/>
              <a:ext cx="436299" cy="415016"/>
            </a:xfrm>
            <a:custGeom>
              <a:avLst/>
              <a:gdLst/>
              <a:ahLst/>
              <a:cxnLst/>
              <a:rect l="l" t="t" r="r" b="b"/>
              <a:pathLst>
                <a:path w="3712" h="3531" extrusionOk="0">
                  <a:moveTo>
                    <a:pt x="1856" y="0"/>
                  </a:moveTo>
                  <a:lnTo>
                    <a:pt x="1322" y="1215"/>
                  </a:lnTo>
                  <a:lnTo>
                    <a:pt x="0" y="1348"/>
                  </a:lnTo>
                  <a:lnTo>
                    <a:pt x="990" y="2233"/>
                  </a:lnTo>
                  <a:lnTo>
                    <a:pt x="710" y="3530"/>
                  </a:lnTo>
                  <a:lnTo>
                    <a:pt x="1856" y="2861"/>
                  </a:lnTo>
                  <a:lnTo>
                    <a:pt x="3003" y="3530"/>
                  </a:lnTo>
                  <a:lnTo>
                    <a:pt x="2721" y="2233"/>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20"/>
            <p:cNvSpPr/>
            <p:nvPr/>
          </p:nvSpPr>
          <p:spPr>
            <a:xfrm>
              <a:off x="6177791"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1856" y="2861"/>
                  </a:lnTo>
                  <a:lnTo>
                    <a:pt x="3002" y="3530"/>
                  </a:lnTo>
                  <a:lnTo>
                    <a:pt x="2722" y="2233"/>
                  </a:lnTo>
                  <a:lnTo>
                    <a:pt x="3712" y="1348"/>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20"/>
            <p:cNvSpPr/>
            <p:nvPr/>
          </p:nvSpPr>
          <p:spPr>
            <a:xfrm>
              <a:off x="6851155"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1856" y="2861"/>
                  </a:lnTo>
                  <a:lnTo>
                    <a:pt x="3002" y="3530"/>
                  </a:lnTo>
                  <a:lnTo>
                    <a:pt x="2722" y="2233"/>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20"/>
            <p:cNvSpPr/>
            <p:nvPr/>
          </p:nvSpPr>
          <p:spPr>
            <a:xfrm>
              <a:off x="2473998" y="1085"/>
              <a:ext cx="436299" cy="414899"/>
            </a:xfrm>
            <a:custGeom>
              <a:avLst/>
              <a:gdLst/>
              <a:ahLst/>
              <a:cxnLst/>
              <a:rect l="l" t="t" r="r" b="b"/>
              <a:pathLst>
                <a:path w="3712" h="3530" extrusionOk="0">
                  <a:moveTo>
                    <a:pt x="1855" y="1"/>
                  </a:moveTo>
                  <a:lnTo>
                    <a:pt x="1321" y="1215"/>
                  </a:lnTo>
                  <a:lnTo>
                    <a:pt x="0" y="1349"/>
                  </a:lnTo>
                  <a:lnTo>
                    <a:pt x="990" y="2232"/>
                  </a:lnTo>
                  <a:lnTo>
                    <a:pt x="709" y="3529"/>
                  </a:lnTo>
                  <a:lnTo>
                    <a:pt x="1855" y="2862"/>
                  </a:lnTo>
                  <a:lnTo>
                    <a:pt x="3002" y="3529"/>
                  </a:lnTo>
                  <a:lnTo>
                    <a:pt x="2721" y="2232"/>
                  </a:lnTo>
                  <a:lnTo>
                    <a:pt x="3711" y="1349"/>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20"/>
            <p:cNvSpPr/>
            <p:nvPr/>
          </p:nvSpPr>
          <p:spPr>
            <a:xfrm>
              <a:off x="3147362"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2" y="3529"/>
                  </a:lnTo>
                  <a:lnTo>
                    <a:pt x="2722" y="2232"/>
                  </a:lnTo>
                  <a:lnTo>
                    <a:pt x="3712" y="1349"/>
                  </a:lnTo>
                  <a:lnTo>
                    <a:pt x="2391" y="1215"/>
                  </a:lnTo>
                  <a:lnTo>
                    <a:pt x="1856" y="1"/>
                  </a:lnTo>
                  <a:close/>
                  <a:moveTo>
                    <a:pt x="709" y="3529"/>
                  </a:moveTo>
                  <a:lnTo>
                    <a:pt x="709" y="3529"/>
                  </a:lnTo>
                  <a:lnTo>
                    <a:pt x="709"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20"/>
            <p:cNvSpPr/>
            <p:nvPr/>
          </p:nvSpPr>
          <p:spPr>
            <a:xfrm>
              <a:off x="3820725"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4" y="3529"/>
                  </a:lnTo>
                  <a:lnTo>
                    <a:pt x="2722" y="2232"/>
                  </a:lnTo>
                  <a:lnTo>
                    <a:pt x="3712" y="1349"/>
                  </a:lnTo>
                  <a:lnTo>
                    <a:pt x="2391" y="1215"/>
                  </a:lnTo>
                  <a:lnTo>
                    <a:pt x="1856" y="1"/>
                  </a:lnTo>
                  <a:close/>
                  <a:moveTo>
                    <a:pt x="709" y="3529"/>
                  </a:moveTo>
                  <a:lnTo>
                    <a:pt x="709" y="3529"/>
                  </a:lnTo>
                  <a:lnTo>
                    <a:pt x="709" y="3529"/>
                  </a:lnTo>
                  <a:close/>
                  <a:moveTo>
                    <a:pt x="3004" y="3529"/>
                  </a:moveTo>
                  <a:lnTo>
                    <a:pt x="3004" y="3529"/>
                  </a:lnTo>
                  <a:lnTo>
                    <a:pt x="3004"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20"/>
            <p:cNvSpPr/>
            <p:nvPr/>
          </p:nvSpPr>
          <p:spPr>
            <a:xfrm>
              <a:off x="4494206" y="1085"/>
              <a:ext cx="436299" cy="414899"/>
            </a:xfrm>
            <a:custGeom>
              <a:avLst/>
              <a:gdLst/>
              <a:ahLst/>
              <a:cxnLst/>
              <a:rect l="l" t="t" r="r" b="b"/>
              <a:pathLst>
                <a:path w="3712" h="3530" extrusionOk="0">
                  <a:moveTo>
                    <a:pt x="1856" y="1"/>
                  </a:moveTo>
                  <a:lnTo>
                    <a:pt x="1321" y="1215"/>
                  </a:lnTo>
                  <a:lnTo>
                    <a:pt x="0" y="1349"/>
                  </a:lnTo>
                  <a:lnTo>
                    <a:pt x="990" y="2232"/>
                  </a:lnTo>
                  <a:lnTo>
                    <a:pt x="710" y="3529"/>
                  </a:lnTo>
                  <a:lnTo>
                    <a:pt x="1856" y="2862"/>
                  </a:lnTo>
                  <a:lnTo>
                    <a:pt x="3003" y="3529"/>
                  </a:lnTo>
                  <a:lnTo>
                    <a:pt x="2721" y="2232"/>
                  </a:lnTo>
                  <a:lnTo>
                    <a:pt x="3711"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20"/>
            <p:cNvSpPr/>
            <p:nvPr/>
          </p:nvSpPr>
          <p:spPr>
            <a:xfrm>
              <a:off x="5167570" y="1085"/>
              <a:ext cx="436299" cy="414899"/>
            </a:xfrm>
            <a:custGeom>
              <a:avLst/>
              <a:gdLst/>
              <a:ahLst/>
              <a:cxnLst/>
              <a:rect l="l" t="t" r="r" b="b"/>
              <a:pathLst>
                <a:path w="3712" h="3530" extrusionOk="0">
                  <a:moveTo>
                    <a:pt x="1857" y="1"/>
                  </a:moveTo>
                  <a:lnTo>
                    <a:pt x="1321" y="1215"/>
                  </a:lnTo>
                  <a:lnTo>
                    <a:pt x="1" y="1349"/>
                  </a:lnTo>
                  <a:lnTo>
                    <a:pt x="991" y="2232"/>
                  </a:lnTo>
                  <a:lnTo>
                    <a:pt x="710" y="3529"/>
                  </a:lnTo>
                  <a:lnTo>
                    <a:pt x="1857" y="2862"/>
                  </a:lnTo>
                  <a:lnTo>
                    <a:pt x="3003" y="3529"/>
                  </a:lnTo>
                  <a:lnTo>
                    <a:pt x="2721" y="2232"/>
                  </a:lnTo>
                  <a:lnTo>
                    <a:pt x="3712" y="1349"/>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20"/>
            <p:cNvSpPr/>
            <p:nvPr/>
          </p:nvSpPr>
          <p:spPr>
            <a:xfrm>
              <a:off x="5841168" y="1085"/>
              <a:ext cx="436064" cy="414899"/>
            </a:xfrm>
            <a:custGeom>
              <a:avLst/>
              <a:gdLst/>
              <a:ahLst/>
              <a:cxnLst/>
              <a:rect l="l" t="t" r="r" b="b"/>
              <a:pathLst>
                <a:path w="3710" h="3530" extrusionOk="0">
                  <a:moveTo>
                    <a:pt x="1855" y="1"/>
                  </a:moveTo>
                  <a:lnTo>
                    <a:pt x="1320" y="1215"/>
                  </a:lnTo>
                  <a:lnTo>
                    <a:pt x="0" y="1349"/>
                  </a:lnTo>
                  <a:lnTo>
                    <a:pt x="989" y="2232"/>
                  </a:lnTo>
                  <a:lnTo>
                    <a:pt x="708" y="3529"/>
                  </a:lnTo>
                  <a:lnTo>
                    <a:pt x="1855" y="2862"/>
                  </a:lnTo>
                  <a:lnTo>
                    <a:pt x="3001" y="3529"/>
                  </a:lnTo>
                  <a:lnTo>
                    <a:pt x="2721" y="2232"/>
                  </a:lnTo>
                  <a:lnTo>
                    <a:pt x="3710" y="1349"/>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20"/>
            <p:cNvSpPr/>
            <p:nvPr/>
          </p:nvSpPr>
          <p:spPr>
            <a:xfrm>
              <a:off x="6514532" y="1085"/>
              <a:ext cx="436299" cy="414899"/>
            </a:xfrm>
            <a:custGeom>
              <a:avLst/>
              <a:gdLst/>
              <a:ahLst/>
              <a:cxnLst/>
              <a:rect l="l" t="t" r="r" b="b"/>
              <a:pathLst>
                <a:path w="3712" h="3530" extrusionOk="0">
                  <a:moveTo>
                    <a:pt x="1855" y="1"/>
                  </a:moveTo>
                  <a:lnTo>
                    <a:pt x="1321" y="1215"/>
                  </a:lnTo>
                  <a:lnTo>
                    <a:pt x="0" y="1349"/>
                  </a:lnTo>
                  <a:lnTo>
                    <a:pt x="990" y="2232"/>
                  </a:lnTo>
                  <a:lnTo>
                    <a:pt x="709" y="3529"/>
                  </a:lnTo>
                  <a:lnTo>
                    <a:pt x="1855" y="2862"/>
                  </a:lnTo>
                  <a:lnTo>
                    <a:pt x="3002" y="3529"/>
                  </a:lnTo>
                  <a:lnTo>
                    <a:pt x="2721" y="2232"/>
                  </a:lnTo>
                  <a:lnTo>
                    <a:pt x="3711" y="1349"/>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0"/>
            <p:cNvSpPr/>
            <p:nvPr/>
          </p:nvSpPr>
          <p:spPr>
            <a:xfrm>
              <a:off x="219" y="5316"/>
              <a:ext cx="216269" cy="410667"/>
            </a:xfrm>
            <a:custGeom>
              <a:avLst/>
              <a:gdLst/>
              <a:ahLst/>
              <a:cxnLst/>
              <a:rect l="l" t="t" r="r" b="b"/>
              <a:pathLst>
                <a:path w="1840" h="3494" extrusionOk="0">
                  <a:moveTo>
                    <a:pt x="0" y="0"/>
                  </a:moveTo>
                  <a:lnTo>
                    <a:pt x="0" y="2835"/>
                  </a:lnTo>
                  <a:lnTo>
                    <a:pt x="1132" y="3493"/>
                  </a:lnTo>
                  <a:lnTo>
                    <a:pt x="850" y="2196"/>
                  </a:lnTo>
                  <a:lnTo>
                    <a:pt x="1840" y="1313"/>
                  </a:lnTo>
                  <a:lnTo>
                    <a:pt x="520" y="1179"/>
                  </a:lnTo>
                  <a:lnTo>
                    <a:pt x="0"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0"/>
            <p:cNvSpPr/>
            <p:nvPr/>
          </p:nvSpPr>
          <p:spPr>
            <a:xfrm>
              <a:off x="453672" y="1048088"/>
              <a:ext cx="436299" cy="415016"/>
            </a:xfrm>
            <a:custGeom>
              <a:avLst/>
              <a:gdLst/>
              <a:ahLst/>
              <a:cxnLst/>
              <a:rect l="l" t="t" r="r" b="b"/>
              <a:pathLst>
                <a:path w="3712" h="3531" extrusionOk="0">
                  <a:moveTo>
                    <a:pt x="1856" y="1"/>
                  </a:moveTo>
                  <a:lnTo>
                    <a:pt x="1321" y="1216"/>
                  </a:lnTo>
                  <a:lnTo>
                    <a:pt x="0" y="1349"/>
                  </a:lnTo>
                  <a:lnTo>
                    <a:pt x="990" y="2234"/>
                  </a:lnTo>
                  <a:lnTo>
                    <a:pt x="709" y="3531"/>
                  </a:lnTo>
                  <a:lnTo>
                    <a:pt x="709"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0"/>
            <p:cNvSpPr/>
            <p:nvPr/>
          </p:nvSpPr>
          <p:spPr>
            <a:xfrm>
              <a:off x="1127036" y="1048088"/>
              <a:ext cx="436299" cy="415016"/>
            </a:xfrm>
            <a:custGeom>
              <a:avLst/>
              <a:gdLst/>
              <a:ahLst/>
              <a:cxnLst/>
              <a:rect l="l" t="t" r="r" b="b"/>
              <a:pathLst>
                <a:path w="3712" h="3531" extrusionOk="0">
                  <a:moveTo>
                    <a:pt x="1857" y="1"/>
                  </a:moveTo>
                  <a:lnTo>
                    <a:pt x="1321" y="1216"/>
                  </a:lnTo>
                  <a:lnTo>
                    <a:pt x="1" y="1349"/>
                  </a:lnTo>
                  <a:lnTo>
                    <a:pt x="991" y="2234"/>
                  </a:lnTo>
                  <a:lnTo>
                    <a:pt x="710" y="3531"/>
                  </a:lnTo>
                  <a:lnTo>
                    <a:pt x="1857" y="2862"/>
                  </a:lnTo>
                  <a:lnTo>
                    <a:pt x="3003" y="3531"/>
                  </a:lnTo>
                  <a:lnTo>
                    <a:pt x="2722" y="2234"/>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20"/>
            <p:cNvSpPr/>
            <p:nvPr/>
          </p:nvSpPr>
          <p:spPr>
            <a:xfrm>
              <a:off x="1800635" y="1048088"/>
              <a:ext cx="436064" cy="415016"/>
            </a:xfrm>
            <a:custGeom>
              <a:avLst/>
              <a:gdLst/>
              <a:ahLst/>
              <a:cxnLst/>
              <a:rect l="l" t="t" r="r" b="b"/>
              <a:pathLst>
                <a:path w="3710" h="3531" extrusionOk="0">
                  <a:moveTo>
                    <a:pt x="1855" y="1"/>
                  </a:moveTo>
                  <a:lnTo>
                    <a:pt x="1321" y="1216"/>
                  </a:lnTo>
                  <a:lnTo>
                    <a:pt x="0" y="1349"/>
                  </a:lnTo>
                  <a:lnTo>
                    <a:pt x="989" y="2234"/>
                  </a:lnTo>
                  <a:lnTo>
                    <a:pt x="708" y="3531"/>
                  </a:lnTo>
                  <a:lnTo>
                    <a:pt x="1855" y="2862"/>
                  </a:lnTo>
                  <a:lnTo>
                    <a:pt x="3002" y="3531"/>
                  </a:lnTo>
                  <a:lnTo>
                    <a:pt x="2720" y="2234"/>
                  </a:lnTo>
                  <a:lnTo>
                    <a:pt x="3710" y="1349"/>
                  </a:lnTo>
                  <a:lnTo>
                    <a:pt x="2389"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20"/>
            <p:cNvSpPr/>
            <p:nvPr/>
          </p:nvSpPr>
          <p:spPr>
            <a:xfrm>
              <a:off x="116932"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20"/>
            <p:cNvSpPr/>
            <p:nvPr/>
          </p:nvSpPr>
          <p:spPr>
            <a:xfrm>
              <a:off x="790295"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4"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20"/>
            <p:cNvSpPr/>
            <p:nvPr/>
          </p:nvSpPr>
          <p:spPr>
            <a:xfrm>
              <a:off x="1463777" y="1569592"/>
              <a:ext cx="436299" cy="414899"/>
            </a:xfrm>
            <a:custGeom>
              <a:avLst/>
              <a:gdLst/>
              <a:ahLst/>
              <a:cxnLst/>
              <a:rect l="l" t="t" r="r" b="b"/>
              <a:pathLst>
                <a:path w="3712" h="3530" extrusionOk="0">
                  <a:moveTo>
                    <a:pt x="1856" y="0"/>
                  </a:moveTo>
                  <a:lnTo>
                    <a:pt x="1322" y="1215"/>
                  </a:lnTo>
                  <a:lnTo>
                    <a:pt x="0" y="1347"/>
                  </a:lnTo>
                  <a:lnTo>
                    <a:pt x="990" y="2232"/>
                  </a:lnTo>
                  <a:lnTo>
                    <a:pt x="710" y="3529"/>
                  </a:lnTo>
                  <a:lnTo>
                    <a:pt x="1856" y="2860"/>
                  </a:lnTo>
                  <a:lnTo>
                    <a:pt x="3003" y="3529"/>
                  </a:lnTo>
                  <a:lnTo>
                    <a:pt x="3003" y="3529"/>
                  </a:lnTo>
                  <a:lnTo>
                    <a:pt x="2721" y="2232"/>
                  </a:lnTo>
                  <a:lnTo>
                    <a:pt x="3711"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20"/>
            <p:cNvSpPr/>
            <p:nvPr/>
          </p:nvSpPr>
          <p:spPr>
            <a:xfrm>
              <a:off x="2137258"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709" y="3529"/>
                  </a:lnTo>
                  <a:lnTo>
                    <a:pt x="1856" y="2860"/>
                  </a:lnTo>
                  <a:lnTo>
                    <a:pt x="3002" y="3529"/>
                  </a:lnTo>
                  <a:lnTo>
                    <a:pt x="3002" y="3529"/>
                  </a:lnTo>
                  <a:lnTo>
                    <a:pt x="2722" y="2232"/>
                  </a:lnTo>
                  <a:lnTo>
                    <a:pt x="3712" y="1347"/>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20"/>
            <p:cNvSpPr/>
            <p:nvPr/>
          </p:nvSpPr>
          <p:spPr>
            <a:xfrm>
              <a:off x="2810739" y="1569592"/>
              <a:ext cx="436182" cy="414899"/>
            </a:xfrm>
            <a:custGeom>
              <a:avLst/>
              <a:gdLst/>
              <a:ahLst/>
              <a:cxnLst/>
              <a:rect l="l" t="t" r="r" b="b"/>
              <a:pathLst>
                <a:path w="3711" h="3530" extrusionOk="0">
                  <a:moveTo>
                    <a:pt x="1855" y="0"/>
                  </a:moveTo>
                  <a:lnTo>
                    <a:pt x="1320" y="1215"/>
                  </a:lnTo>
                  <a:lnTo>
                    <a:pt x="0" y="1347"/>
                  </a:lnTo>
                  <a:lnTo>
                    <a:pt x="990" y="2232"/>
                  </a:lnTo>
                  <a:lnTo>
                    <a:pt x="708" y="3529"/>
                  </a:lnTo>
                  <a:lnTo>
                    <a:pt x="1855" y="2860"/>
                  </a:lnTo>
                  <a:lnTo>
                    <a:pt x="3001"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20"/>
            <p:cNvSpPr/>
            <p:nvPr/>
          </p:nvSpPr>
          <p:spPr>
            <a:xfrm>
              <a:off x="3484102" y="1569592"/>
              <a:ext cx="436299" cy="414899"/>
            </a:xfrm>
            <a:custGeom>
              <a:avLst/>
              <a:gdLst/>
              <a:ahLst/>
              <a:cxnLst/>
              <a:rect l="l" t="t" r="r" b="b"/>
              <a:pathLst>
                <a:path w="3712" h="3530" extrusionOk="0">
                  <a:moveTo>
                    <a:pt x="1855" y="0"/>
                  </a:moveTo>
                  <a:lnTo>
                    <a:pt x="1321" y="1215"/>
                  </a:lnTo>
                  <a:lnTo>
                    <a:pt x="0" y="1347"/>
                  </a:lnTo>
                  <a:lnTo>
                    <a:pt x="990" y="2232"/>
                  </a:lnTo>
                  <a:lnTo>
                    <a:pt x="709" y="3529"/>
                  </a:lnTo>
                  <a:lnTo>
                    <a:pt x="1855" y="2860"/>
                  </a:lnTo>
                  <a:lnTo>
                    <a:pt x="3002"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20"/>
            <p:cNvSpPr/>
            <p:nvPr/>
          </p:nvSpPr>
          <p:spPr>
            <a:xfrm>
              <a:off x="4157466"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20"/>
            <p:cNvSpPr/>
            <p:nvPr/>
          </p:nvSpPr>
          <p:spPr>
            <a:xfrm>
              <a:off x="4830829" y="1569592"/>
              <a:ext cx="436299" cy="414899"/>
            </a:xfrm>
            <a:custGeom>
              <a:avLst/>
              <a:gdLst/>
              <a:ahLst/>
              <a:cxnLst/>
              <a:rect l="l" t="t" r="r" b="b"/>
              <a:pathLst>
                <a:path w="3712" h="3530" extrusionOk="0">
                  <a:moveTo>
                    <a:pt x="1857" y="0"/>
                  </a:moveTo>
                  <a:lnTo>
                    <a:pt x="1321" y="1215"/>
                  </a:lnTo>
                  <a:lnTo>
                    <a:pt x="1" y="1347"/>
                  </a:lnTo>
                  <a:lnTo>
                    <a:pt x="991" y="2232"/>
                  </a:lnTo>
                  <a:lnTo>
                    <a:pt x="710" y="3529"/>
                  </a:lnTo>
                  <a:lnTo>
                    <a:pt x="1857" y="2860"/>
                  </a:lnTo>
                  <a:lnTo>
                    <a:pt x="3004"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20"/>
            <p:cNvSpPr/>
            <p:nvPr/>
          </p:nvSpPr>
          <p:spPr>
            <a:xfrm>
              <a:off x="5504310" y="1569592"/>
              <a:ext cx="436299" cy="414899"/>
            </a:xfrm>
            <a:custGeom>
              <a:avLst/>
              <a:gdLst/>
              <a:ahLst/>
              <a:cxnLst/>
              <a:rect l="l" t="t" r="r" b="b"/>
              <a:pathLst>
                <a:path w="3712" h="3530" extrusionOk="0">
                  <a:moveTo>
                    <a:pt x="1856" y="0"/>
                  </a:moveTo>
                  <a:lnTo>
                    <a:pt x="1322" y="1215"/>
                  </a:lnTo>
                  <a:lnTo>
                    <a:pt x="0" y="1347"/>
                  </a:lnTo>
                  <a:lnTo>
                    <a:pt x="990" y="2232"/>
                  </a:lnTo>
                  <a:lnTo>
                    <a:pt x="710" y="3529"/>
                  </a:lnTo>
                  <a:lnTo>
                    <a:pt x="1856" y="2860"/>
                  </a:lnTo>
                  <a:lnTo>
                    <a:pt x="3003" y="3529"/>
                  </a:lnTo>
                  <a:lnTo>
                    <a:pt x="2721" y="2232"/>
                  </a:lnTo>
                  <a:lnTo>
                    <a:pt x="3711"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20"/>
            <p:cNvSpPr/>
            <p:nvPr/>
          </p:nvSpPr>
          <p:spPr>
            <a:xfrm>
              <a:off x="6177791"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1856" y="2860"/>
                  </a:lnTo>
                  <a:lnTo>
                    <a:pt x="3002" y="3529"/>
                  </a:lnTo>
                  <a:lnTo>
                    <a:pt x="2722" y="2232"/>
                  </a:lnTo>
                  <a:lnTo>
                    <a:pt x="3712" y="1347"/>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20"/>
            <p:cNvSpPr/>
            <p:nvPr/>
          </p:nvSpPr>
          <p:spPr>
            <a:xfrm>
              <a:off x="6851155"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1856" y="2860"/>
                  </a:lnTo>
                  <a:lnTo>
                    <a:pt x="3002" y="3529"/>
                  </a:lnTo>
                  <a:lnTo>
                    <a:pt x="2722" y="2232"/>
                  </a:lnTo>
                  <a:lnTo>
                    <a:pt x="3712"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20"/>
            <p:cNvSpPr/>
            <p:nvPr/>
          </p:nvSpPr>
          <p:spPr>
            <a:xfrm>
              <a:off x="2473998" y="1048088"/>
              <a:ext cx="436299" cy="415016"/>
            </a:xfrm>
            <a:custGeom>
              <a:avLst/>
              <a:gdLst/>
              <a:ahLst/>
              <a:cxnLst/>
              <a:rect l="l" t="t" r="r" b="b"/>
              <a:pathLst>
                <a:path w="3712" h="3531" extrusionOk="0">
                  <a:moveTo>
                    <a:pt x="1855" y="1"/>
                  </a:moveTo>
                  <a:lnTo>
                    <a:pt x="1321" y="1216"/>
                  </a:lnTo>
                  <a:lnTo>
                    <a:pt x="0" y="1349"/>
                  </a:lnTo>
                  <a:lnTo>
                    <a:pt x="990" y="2234"/>
                  </a:lnTo>
                  <a:lnTo>
                    <a:pt x="709" y="3531"/>
                  </a:lnTo>
                  <a:lnTo>
                    <a:pt x="1855" y="2862"/>
                  </a:lnTo>
                  <a:lnTo>
                    <a:pt x="3002" y="3531"/>
                  </a:lnTo>
                  <a:lnTo>
                    <a:pt x="2721" y="2234"/>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20"/>
            <p:cNvSpPr/>
            <p:nvPr/>
          </p:nvSpPr>
          <p:spPr>
            <a:xfrm>
              <a:off x="3147362"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2"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20"/>
            <p:cNvSpPr/>
            <p:nvPr/>
          </p:nvSpPr>
          <p:spPr>
            <a:xfrm>
              <a:off x="3820725"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4"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20"/>
            <p:cNvSpPr/>
            <p:nvPr/>
          </p:nvSpPr>
          <p:spPr>
            <a:xfrm>
              <a:off x="4494206" y="1048088"/>
              <a:ext cx="436299" cy="415016"/>
            </a:xfrm>
            <a:custGeom>
              <a:avLst/>
              <a:gdLst/>
              <a:ahLst/>
              <a:cxnLst/>
              <a:rect l="l" t="t" r="r" b="b"/>
              <a:pathLst>
                <a:path w="3712" h="3531" extrusionOk="0">
                  <a:moveTo>
                    <a:pt x="1856" y="1"/>
                  </a:moveTo>
                  <a:lnTo>
                    <a:pt x="1321" y="1216"/>
                  </a:lnTo>
                  <a:lnTo>
                    <a:pt x="0" y="1349"/>
                  </a:lnTo>
                  <a:lnTo>
                    <a:pt x="990" y="2234"/>
                  </a:lnTo>
                  <a:lnTo>
                    <a:pt x="710"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20"/>
            <p:cNvSpPr/>
            <p:nvPr/>
          </p:nvSpPr>
          <p:spPr>
            <a:xfrm>
              <a:off x="5167570" y="1048088"/>
              <a:ext cx="436299" cy="415016"/>
            </a:xfrm>
            <a:custGeom>
              <a:avLst/>
              <a:gdLst/>
              <a:ahLst/>
              <a:cxnLst/>
              <a:rect l="l" t="t" r="r" b="b"/>
              <a:pathLst>
                <a:path w="3712" h="3531" extrusionOk="0">
                  <a:moveTo>
                    <a:pt x="1857" y="1"/>
                  </a:moveTo>
                  <a:lnTo>
                    <a:pt x="1321" y="1216"/>
                  </a:lnTo>
                  <a:lnTo>
                    <a:pt x="1" y="1349"/>
                  </a:lnTo>
                  <a:lnTo>
                    <a:pt x="991" y="2234"/>
                  </a:lnTo>
                  <a:lnTo>
                    <a:pt x="710" y="3531"/>
                  </a:lnTo>
                  <a:lnTo>
                    <a:pt x="1857" y="2862"/>
                  </a:lnTo>
                  <a:lnTo>
                    <a:pt x="3003" y="3531"/>
                  </a:lnTo>
                  <a:lnTo>
                    <a:pt x="2721" y="2234"/>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20"/>
            <p:cNvSpPr/>
            <p:nvPr/>
          </p:nvSpPr>
          <p:spPr>
            <a:xfrm>
              <a:off x="5841168" y="1048088"/>
              <a:ext cx="436064" cy="415016"/>
            </a:xfrm>
            <a:custGeom>
              <a:avLst/>
              <a:gdLst/>
              <a:ahLst/>
              <a:cxnLst/>
              <a:rect l="l" t="t" r="r" b="b"/>
              <a:pathLst>
                <a:path w="3710" h="3531" extrusionOk="0">
                  <a:moveTo>
                    <a:pt x="1855" y="1"/>
                  </a:moveTo>
                  <a:lnTo>
                    <a:pt x="1320" y="1216"/>
                  </a:lnTo>
                  <a:lnTo>
                    <a:pt x="0" y="1349"/>
                  </a:lnTo>
                  <a:lnTo>
                    <a:pt x="989" y="2234"/>
                  </a:lnTo>
                  <a:lnTo>
                    <a:pt x="708" y="3531"/>
                  </a:lnTo>
                  <a:lnTo>
                    <a:pt x="1855" y="2862"/>
                  </a:lnTo>
                  <a:lnTo>
                    <a:pt x="3001" y="3531"/>
                  </a:lnTo>
                  <a:lnTo>
                    <a:pt x="2721" y="2234"/>
                  </a:lnTo>
                  <a:lnTo>
                    <a:pt x="3710" y="1349"/>
                  </a:lnTo>
                  <a:lnTo>
                    <a:pt x="2389"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20"/>
            <p:cNvSpPr/>
            <p:nvPr/>
          </p:nvSpPr>
          <p:spPr>
            <a:xfrm>
              <a:off x="6514532" y="1048088"/>
              <a:ext cx="436299" cy="415016"/>
            </a:xfrm>
            <a:custGeom>
              <a:avLst/>
              <a:gdLst/>
              <a:ahLst/>
              <a:cxnLst/>
              <a:rect l="l" t="t" r="r" b="b"/>
              <a:pathLst>
                <a:path w="3712" h="3531" extrusionOk="0">
                  <a:moveTo>
                    <a:pt x="1855" y="1"/>
                  </a:moveTo>
                  <a:lnTo>
                    <a:pt x="1321" y="1216"/>
                  </a:lnTo>
                  <a:lnTo>
                    <a:pt x="0" y="1349"/>
                  </a:lnTo>
                  <a:lnTo>
                    <a:pt x="990" y="2234"/>
                  </a:lnTo>
                  <a:lnTo>
                    <a:pt x="709" y="3531"/>
                  </a:lnTo>
                  <a:lnTo>
                    <a:pt x="1855" y="2862"/>
                  </a:lnTo>
                  <a:lnTo>
                    <a:pt x="3002" y="3531"/>
                  </a:lnTo>
                  <a:lnTo>
                    <a:pt x="2721" y="2234"/>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20"/>
            <p:cNvSpPr/>
            <p:nvPr/>
          </p:nvSpPr>
          <p:spPr>
            <a:xfrm>
              <a:off x="219" y="1052320"/>
              <a:ext cx="216269" cy="410785"/>
            </a:xfrm>
            <a:custGeom>
              <a:avLst/>
              <a:gdLst/>
              <a:ahLst/>
              <a:cxnLst/>
              <a:rect l="l" t="t" r="r" b="b"/>
              <a:pathLst>
                <a:path w="1840" h="3495" extrusionOk="0">
                  <a:moveTo>
                    <a:pt x="0" y="1"/>
                  </a:moveTo>
                  <a:lnTo>
                    <a:pt x="0" y="2835"/>
                  </a:lnTo>
                  <a:lnTo>
                    <a:pt x="1132" y="3495"/>
                  </a:lnTo>
                  <a:lnTo>
                    <a:pt x="850" y="2198"/>
                  </a:lnTo>
                  <a:lnTo>
                    <a:pt x="1840" y="1313"/>
                  </a:lnTo>
                  <a:lnTo>
                    <a:pt x="520" y="1180"/>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20"/>
            <p:cNvSpPr/>
            <p:nvPr/>
          </p:nvSpPr>
          <p:spPr>
            <a:xfrm>
              <a:off x="453672" y="2095209"/>
              <a:ext cx="436299" cy="414899"/>
            </a:xfrm>
            <a:custGeom>
              <a:avLst/>
              <a:gdLst/>
              <a:ahLst/>
              <a:cxnLst/>
              <a:rect l="l" t="t" r="r" b="b"/>
              <a:pathLst>
                <a:path w="3712" h="3530" extrusionOk="0">
                  <a:moveTo>
                    <a:pt x="1856" y="1"/>
                  </a:moveTo>
                  <a:lnTo>
                    <a:pt x="1321" y="1215"/>
                  </a:lnTo>
                  <a:lnTo>
                    <a:pt x="0" y="1348"/>
                  </a:lnTo>
                  <a:lnTo>
                    <a:pt x="990" y="2233"/>
                  </a:lnTo>
                  <a:lnTo>
                    <a:pt x="709"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20"/>
            <p:cNvSpPr/>
            <p:nvPr/>
          </p:nvSpPr>
          <p:spPr>
            <a:xfrm>
              <a:off x="1127036" y="2095209"/>
              <a:ext cx="436299" cy="414899"/>
            </a:xfrm>
            <a:custGeom>
              <a:avLst/>
              <a:gdLst/>
              <a:ahLst/>
              <a:cxnLst/>
              <a:rect l="l" t="t" r="r" b="b"/>
              <a:pathLst>
                <a:path w="3712" h="3530" extrusionOk="0">
                  <a:moveTo>
                    <a:pt x="1857" y="1"/>
                  </a:moveTo>
                  <a:lnTo>
                    <a:pt x="1321" y="1215"/>
                  </a:lnTo>
                  <a:lnTo>
                    <a:pt x="1" y="1348"/>
                  </a:lnTo>
                  <a:lnTo>
                    <a:pt x="991" y="2233"/>
                  </a:lnTo>
                  <a:lnTo>
                    <a:pt x="710" y="3530"/>
                  </a:lnTo>
                  <a:lnTo>
                    <a:pt x="1857" y="2861"/>
                  </a:lnTo>
                  <a:lnTo>
                    <a:pt x="3003" y="3530"/>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20"/>
            <p:cNvSpPr/>
            <p:nvPr/>
          </p:nvSpPr>
          <p:spPr>
            <a:xfrm>
              <a:off x="1800635" y="2095209"/>
              <a:ext cx="436064" cy="414899"/>
            </a:xfrm>
            <a:custGeom>
              <a:avLst/>
              <a:gdLst/>
              <a:ahLst/>
              <a:cxnLst/>
              <a:rect l="l" t="t" r="r" b="b"/>
              <a:pathLst>
                <a:path w="3710" h="3530" extrusionOk="0">
                  <a:moveTo>
                    <a:pt x="1855" y="1"/>
                  </a:moveTo>
                  <a:lnTo>
                    <a:pt x="1321" y="1215"/>
                  </a:lnTo>
                  <a:lnTo>
                    <a:pt x="0" y="1348"/>
                  </a:lnTo>
                  <a:lnTo>
                    <a:pt x="989" y="2233"/>
                  </a:lnTo>
                  <a:lnTo>
                    <a:pt x="708" y="3530"/>
                  </a:lnTo>
                  <a:lnTo>
                    <a:pt x="708" y="3530"/>
                  </a:lnTo>
                  <a:lnTo>
                    <a:pt x="1855" y="2861"/>
                  </a:lnTo>
                  <a:lnTo>
                    <a:pt x="3002" y="3530"/>
                  </a:lnTo>
                  <a:lnTo>
                    <a:pt x="3002" y="3530"/>
                  </a:lnTo>
                  <a:lnTo>
                    <a:pt x="2720" y="2233"/>
                  </a:lnTo>
                  <a:lnTo>
                    <a:pt x="3710" y="1348"/>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20"/>
            <p:cNvSpPr/>
            <p:nvPr/>
          </p:nvSpPr>
          <p:spPr>
            <a:xfrm>
              <a:off x="116932"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20"/>
            <p:cNvSpPr/>
            <p:nvPr/>
          </p:nvSpPr>
          <p:spPr>
            <a:xfrm>
              <a:off x="790295"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4"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20"/>
            <p:cNvSpPr/>
            <p:nvPr/>
          </p:nvSpPr>
          <p:spPr>
            <a:xfrm>
              <a:off x="1463777" y="2616595"/>
              <a:ext cx="436299" cy="414899"/>
            </a:xfrm>
            <a:custGeom>
              <a:avLst/>
              <a:gdLst/>
              <a:ahLst/>
              <a:cxnLst/>
              <a:rect l="l" t="t" r="r" b="b"/>
              <a:pathLst>
                <a:path w="3712" h="3530" extrusionOk="0">
                  <a:moveTo>
                    <a:pt x="1856" y="0"/>
                  </a:moveTo>
                  <a:lnTo>
                    <a:pt x="1322" y="1215"/>
                  </a:lnTo>
                  <a:lnTo>
                    <a:pt x="0" y="1349"/>
                  </a:lnTo>
                  <a:lnTo>
                    <a:pt x="990" y="2232"/>
                  </a:lnTo>
                  <a:lnTo>
                    <a:pt x="710" y="3529"/>
                  </a:lnTo>
                  <a:lnTo>
                    <a:pt x="1856" y="2862"/>
                  </a:lnTo>
                  <a:lnTo>
                    <a:pt x="3003" y="3529"/>
                  </a:lnTo>
                  <a:lnTo>
                    <a:pt x="2721" y="2232"/>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20"/>
            <p:cNvSpPr/>
            <p:nvPr/>
          </p:nvSpPr>
          <p:spPr>
            <a:xfrm>
              <a:off x="2137258"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709" y="3529"/>
                  </a:lnTo>
                  <a:lnTo>
                    <a:pt x="1856" y="2862"/>
                  </a:lnTo>
                  <a:lnTo>
                    <a:pt x="3002" y="3529"/>
                  </a:lnTo>
                  <a:lnTo>
                    <a:pt x="2722" y="2232"/>
                  </a:lnTo>
                  <a:lnTo>
                    <a:pt x="3712" y="1349"/>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20"/>
            <p:cNvSpPr/>
            <p:nvPr/>
          </p:nvSpPr>
          <p:spPr>
            <a:xfrm>
              <a:off x="2810739" y="2616595"/>
              <a:ext cx="436182" cy="414899"/>
            </a:xfrm>
            <a:custGeom>
              <a:avLst/>
              <a:gdLst/>
              <a:ahLst/>
              <a:cxnLst/>
              <a:rect l="l" t="t" r="r" b="b"/>
              <a:pathLst>
                <a:path w="3711" h="3530" extrusionOk="0">
                  <a:moveTo>
                    <a:pt x="1855" y="0"/>
                  </a:moveTo>
                  <a:lnTo>
                    <a:pt x="1320" y="1215"/>
                  </a:lnTo>
                  <a:lnTo>
                    <a:pt x="0" y="1349"/>
                  </a:lnTo>
                  <a:lnTo>
                    <a:pt x="990" y="2232"/>
                  </a:lnTo>
                  <a:lnTo>
                    <a:pt x="708" y="3529"/>
                  </a:lnTo>
                  <a:lnTo>
                    <a:pt x="1855" y="2862"/>
                  </a:lnTo>
                  <a:lnTo>
                    <a:pt x="3001"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20"/>
            <p:cNvSpPr/>
            <p:nvPr/>
          </p:nvSpPr>
          <p:spPr>
            <a:xfrm>
              <a:off x="3484102" y="2616595"/>
              <a:ext cx="436299" cy="414899"/>
            </a:xfrm>
            <a:custGeom>
              <a:avLst/>
              <a:gdLst/>
              <a:ahLst/>
              <a:cxnLst/>
              <a:rect l="l" t="t" r="r" b="b"/>
              <a:pathLst>
                <a:path w="3712" h="3530" extrusionOk="0">
                  <a:moveTo>
                    <a:pt x="1855" y="0"/>
                  </a:moveTo>
                  <a:lnTo>
                    <a:pt x="1321" y="1215"/>
                  </a:lnTo>
                  <a:lnTo>
                    <a:pt x="0" y="1349"/>
                  </a:lnTo>
                  <a:lnTo>
                    <a:pt x="990" y="2232"/>
                  </a:lnTo>
                  <a:lnTo>
                    <a:pt x="709" y="3529"/>
                  </a:lnTo>
                  <a:lnTo>
                    <a:pt x="1855" y="2862"/>
                  </a:lnTo>
                  <a:lnTo>
                    <a:pt x="3002"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20"/>
            <p:cNvSpPr/>
            <p:nvPr/>
          </p:nvSpPr>
          <p:spPr>
            <a:xfrm>
              <a:off x="4157466"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20"/>
            <p:cNvSpPr/>
            <p:nvPr/>
          </p:nvSpPr>
          <p:spPr>
            <a:xfrm>
              <a:off x="4830829" y="2616595"/>
              <a:ext cx="436299" cy="414899"/>
            </a:xfrm>
            <a:custGeom>
              <a:avLst/>
              <a:gdLst/>
              <a:ahLst/>
              <a:cxnLst/>
              <a:rect l="l" t="t" r="r" b="b"/>
              <a:pathLst>
                <a:path w="3712" h="3530" extrusionOk="0">
                  <a:moveTo>
                    <a:pt x="1857" y="0"/>
                  </a:moveTo>
                  <a:lnTo>
                    <a:pt x="1321" y="1215"/>
                  </a:lnTo>
                  <a:lnTo>
                    <a:pt x="1" y="1349"/>
                  </a:lnTo>
                  <a:lnTo>
                    <a:pt x="991" y="2232"/>
                  </a:lnTo>
                  <a:lnTo>
                    <a:pt x="710" y="3529"/>
                  </a:lnTo>
                  <a:lnTo>
                    <a:pt x="1857" y="2862"/>
                  </a:lnTo>
                  <a:lnTo>
                    <a:pt x="3004" y="3529"/>
                  </a:lnTo>
                  <a:lnTo>
                    <a:pt x="3004"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20"/>
            <p:cNvSpPr/>
            <p:nvPr/>
          </p:nvSpPr>
          <p:spPr>
            <a:xfrm>
              <a:off x="5504310" y="2616595"/>
              <a:ext cx="436299" cy="414899"/>
            </a:xfrm>
            <a:custGeom>
              <a:avLst/>
              <a:gdLst/>
              <a:ahLst/>
              <a:cxnLst/>
              <a:rect l="l" t="t" r="r" b="b"/>
              <a:pathLst>
                <a:path w="3712" h="3530" extrusionOk="0">
                  <a:moveTo>
                    <a:pt x="1856" y="0"/>
                  </a:moveTo>
                  <a:lnTo>
                    <a:pt x="1322" y="1215"/>
                  </a:lnTo>
                  <a:lnTo>
                    <a:pt x="0" y="1349"/>
                  </a:lnTo>
                  <a:lnTo>
                    <a:pt x="990" y="2232"/>
                  </a:lnTo>
                  <a:lnTo>
                    <a:pt x="710" y="3529"/>
                  </a:lnTo>
                  <a:lnTo>
                    <a:pt x="1856" y="2862"/>
                  </a:lnTo>
                  <a:lnTo>
                    <a:pt x="3003" y="3529"/>
                  </a:lnTo>
                  <a:lnTo>
                    <a:pt x="2721" y="2232"/>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20"/>
            <p:cNvSpPr/>
            <p:nvPr/>
          </p:nvSpPr>
          <p:spPr>
            <a:xfrm>
              <a:off x="6177791"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1856" y="2862"/>
                  </a:lnTo>
                  <a:lnTo>
                    <a:pt x="3002" y="3529"/>
                  </a:lnTo>
                  <a:lnTo>
                    <a:pt x="2722" y="2232"/>
                  </a:lnTo>
                  <a:lnTo>
                    <a:pt x="3712" y="1349"/>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20"/>
            <p:cNvSpPr/>
            <p:nvPr/>
          </p:nvSpPr>
          <p:spPr>
            <a:xfrm>
              <a:off x="6851155"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709" y="3529"/>
                  </a:lnTo>
                  <a:lnTo>
                    <a:pt x="1856" y="2862"/>
                  </a:lnTo>
                  <a:lnTo>
                    <a:pt x="3002" y="3529"/>
                  </a:lnTo>
                  <a:lnTo>
                    <a:pt x="2722" y="2232"/>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20"/>
            <p:cNvSpPr/>
            <p:nvPr/>
          </p:nvSpPr>
          <p:spPr>
            <a:xfrm>
              <a:off x="2473998" y="2095209"/>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20"/>
            <p:cNvSpPr/>
            <p:nvPr/>
          </p:nvSpPr>
          <p:spPr>
            <a:xfrm>
              <a:off x="3147362"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20"/>
            <p:cNvSpPr/>
            <p:nvPr/>
          </p:nvSpPr>
          <p:spPr>
            <a:xfrm>
              <a:off x="3820725"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4"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20"/>
            <p:cNvSpPr/>
            <p:nvPr/>
          </p:nvSpPr>
          <p:spPr>
            <a:xfrm>
              <a:off x="4494206" y="2095209"/>
              <a:ext cx="436299" cy="414899"/>
            </a:xfrm>
            <a:custGeom>
              <a:avLst/>
              <a:gdLst/>
              <a:ahLst/>
              <a:cxnLst/>
              <a:rect l="l" t="t" r="r" b="b"/>
              <a:pathLst>
                <a:path w="3712" h="3530" extrusionOk="0">
                  <a:moveTo>
                    <a:pt x="1856" y="1"/>
                  </a:moveTo>
                  <a:lnTo>
                    <a:pt x="1321"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20"/>
            <p:cNvSpPr/>
            <p:nvPr/>
          </p:nvSpPr>
          <p:spPr>
            <a:xfrm>
              <a:off x="5167570" y="2095209"/>
              <a:ext cx="436299" cy="414899"/>
            </a:xfrm>
            <a:custGeom>
              <a:avLst/>
              <a:gdLst/>
              <a:ahLst/>
              <a:cxnLst/>
              <a:rect l="l" t="t" r="r" b="b"/>
              <a:pathLst>
                <a:path w="3712" h="3530" extrusionOk="0">
                  <a:moveTo>
                    <a:pt x="1857" y="1"/>
                  </a:moveTo>
                  <a:lnTo>
                    <a:pt x="1321" y="1215"/>
                  </a:lnTo>
                  <a:lnTo>
                    <a:pt x="1" y="1348"/>
                  </a:lnTo>
                  <a:lnTo>
                    <a:pt x="991" y="2233"/>
                  </a:lnTo>
                  <a:lnTo>
                    <a:pt x="710" y="3530"/>
                  </a:lnTo>
                  <a:lnTo>
                    <a:pt x="710" y="3530"/>
                  </a:lnTo>
                  <a:lnTo>
                    <a:pt x="1857" y="2861"/>
                  </a:lnTo>
                  <a:lnTo>
                    <a:pt x="3003" y="3530"/>
                  </a:lnTo>
                  <a:lnTo>
                    <a:pt x="2721"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20"/>
            <p:cNvSpPr/>
            <p:nvPr/>
          </p:nvSpPr>
          <p:spPr>
            <a:xfrm>
              <a:off x="5841168" y="2095209"/>
              <a:ext cx="436064" cy="414899"/>
            </a:xfrm>
            <a:custGeom>
              <a:avLst/>
              <a:gdLst/>
              <a:ahLst/>
              <a:cxnLst/>
              <a:rect l="l" t="t" r="r" b="b"/>
              <a:pathLst>
                <a:path w="3710" h="3530" extrusionOk="0">
                  <a:moveTo>
                    <a:pt x="1855" y="1"/>
                  </a:moveTo>
                  <a:lnTo>
                    <a:pt x="1320" y="1215"/>
                  </a:lnTo>
                  <a:lnTo>
                    <a:pt x="0" y="1348"/>
                  </a:lnTo>
                  <a:lnTo>
                    <a:pt x="989" y="2233"/>
                  </a:lnTo>
                  <a:lnTo>
                    <a:pt x="708" y="3530"/>
                  </a:lnTo>
                  <a:lnTo>
                    <a:pt x="708" y="3530"/>
                  </a:lnTo>
                  <a:lnTo>
                    <a:pt x="1855" y="2861"/>
                  </a:lnTo>
                  <a:lnTo>
                    <a:pt x="3001" y="3530"/>
                  </a:lnTo>
                  <a:lnTo>
                    <a:pt x="3001" y="3530"/>
                  </a:lnTo>
                  <a:lnTo>
                    <a:pt x="2721" y="2233"/>
                  </a:lnTo>
                  <a:lnTo>
                    <a:pt x="3710" y="1348"/>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20"/>
            <p:cNvSpPr/>
            <p:nvPr/>
          </p:nvSpPr>
          <p:spPr>
            <a:xfrm>
              <a:off x="6514532" y="2095209"/>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20"/>
            <p:cNvSpPr/>
            <p:nvPr/>
          </p:nvSpPr>
          <p:spPr>
            <a:xfrm>
              <a:off x="219" y="2099323"/>
              <a:ext cx="216269" cy="410785"/>
            </a:xfrm>
            <a:custGeom>
              <a:avLst/>
              <a:gdLst/>
              <a:ahLst/>
              <a:cxnLst/>
              <a:rect l="l" t="t" r="r" b="b"/>
              <a:pathLst>
                <a:path w="1840" h="3495" extrusionOk="0">
                  <a:moveTo>
                    <a:pt x="0" y="1"/>
                  </a:moveTo>
                  <a:lnTo>
                    <a:pt x="0" y="2835"/>
                  </a:lnTo>
                  <a:lnTo>
                    <a:pt x="1132" y="3495"/>
                  </a:lnTo>
                  <a:lnTo>
                    <a:pt x="850" y="2198"/>
                  </a:lnTo>
                  <a:lnTo>
                    <a:pt x="1840" y="1313"/>
                  </a:lnTo>
                  <a:lnTo>
                    <a:pt x="520" y="1180"/>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20"/>
            <p:cNvSpPr/>
            <p:nvPr/>
          </p:nvSpPr>
          <p:spPr>
            <a:xfrm>
              <a:off x="453672" y="3142330"/>
              <a:ext cx="436299" cy="414899"/>
            </a:xfrm>
            <a:custGeom>
              <a:avLst/>
              <a:gdLst/>
              <a:ahLst/>
              <a:cxnLst/>
              <a:rect l="l" t="t" r="r" b="b"/>
              <a:pathLst>
                <a:path w="3712" h="3530" extrusionOk="0">
                  <a:moveTo>
                    <a:pt x="1856" y="0"/>
                  </a:moveTo>
                  <a:lnTo>
                    <a:pt x="1321" y="1215"/>
                  </a:lnTo>
                  <a:lnTo>
                    <a:pt x="0" y="1348"/>
                  </a:lnTo>
                  <a:lnTo>
                    <a:pt x="990" y="2232"/>
                  </a:lnTo>
                  <a:lnTo>
                    <a:pt x="709" y="3529"/>
                  </a:lnTo>
                  <a:lnTo>
                    <a:pt x="709" y="3529"/>
                  </a:lnTo>
                  <a:lnTo>
                    <a:pt x="1856" y="2861"/>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20"/>
            <p:cNvSpPr/>
            <p:nvPr/>
          </p:nvSpPr>
          <p:spPr>
            <a:xfrm>
              <a:off x="1127036" y="3142330"/>
              <a:ext cx="436299" cy="414899"/>
            </a:xfrm>
            <a:custGeom>
              <a:avLst/>
              <a:gdLst/>
              <a:ahLst/>
              <a:cxnLst/>
              <a:rect l="l" t="t" r="r" b="b"/>
              <a:pathLst>
                <a:path w="3712" h="3530" extrusionOk="0">
                  <a:moveTo>
                    <a:pt x="1857" y="0"/>
                  </a:moveTo>
                  <a:lnTo>
                    <a:pt x="1321" y="1215"/>
                  </a:lnTo>
                  <a:lnTo>
                    <a:pt x="1" y="1348"/>
                  </a:lnTo>
                  <a:lnTo>
                    <a:pt x="991" y="2232"/>
                  </a:lnTo>
                  <a:lnTo>
                    <a:pt x="710" y="3529"/>
                  </a:lnTo>
                  <a:lnTo>
                    <a:pt x="1857" y="2861"/>
                  </a:lnTo>
                  <a:lnTo>
                    <a:pt x="3003" y="3529"/>
                  </a:lnTo>
                  <a:lnTo>
                    <a:pt x="2722" y="2232"/>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20"/>
            <p:cNvSpPr/>
            <p:nvPr/>
          </p:nvSpPr>
          <p:spPr>
            <a:xfrm>
              <a:off x="1800635" y="3142330"/>
              <a:ext cx="436064" cy="414899"/>
            </a:xfrm>
            <a:custGeom>
              <a:avLst/>
              <a:gdLst/>
              <a:ahLst/>
              <a:cxnLst/>
              <a:rect l="l" t="t" r="r" b="b"/>
              <a:pathLst>
                <a:path w="3710" h="3530" extrusionOk="0">
                  <a:moveTo>
                    <a:pt x="1855" y="0"/>
                  </a:moveTo>
                  <a:lnTo>
                    <a:pt x="1321" y="1215"/>
                  </a:lnTo>
                  <a:lnTo>
                    <a:pt x="0" y="1348"/>
                  </a:lnTo>
                  <a:lnTo>
                    <a:pt x="989" y="2232"/>
                  </a:lnTo>
                  <a:lnTo>
                    <a:pt x="708" y="3529"/>
                  </a:lnTo>
                  <a:lnTo>
                    <a:pt x="1855" y="2861"/>
                  </a:lnTo>
                  <a:lnTo>
                    <a:pt x="3002" y="3529"/>
                  </a:lnTo>
                  <a:lnTo>
                    <a:pt x="2720" y="2232"/>
                  </a:lnTo>
                  <a:lnTo>
                    <a:pt x="3710" y="1348"/>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20"/>
            <p:cNvSpPr/>
            <p:nvPr/>
          </p:nvSpPr>
          <p:spPr>
            <a:xfrm>
              <a:off x="2473998" y="3142330"/>
              <a:ext cx="436299" cy="414899"/>
            </a:xfrm>
            <a:custGeom>
              <a:avLst/>
              <a:gdLst/>
              <a:ahLst/>
              <a:cxnLst/>
              <a:rect l="l" t="t" r="r" b="b"/>
              <a:pathLst>
                <a:path w="3712" h="3530" extrusionOk="0">
                  <a:moveTo>
                    <a:pt x="1855" y="0"/>
                  </a:moveTo>
                  <a:lnTo>
                    <a:pt x="1321" y="1215"/>
                  </a:lnTo>
                  <a:lnTo>
                    <a:pt x="0" y="1348"/>
                  </a:lnTo>
                  <a:lnTo>
                    <a:pt x="990" y="2232"/>
                  </a:lnTo>
                  <a:lnTo>
                    <a:pt x="709" y="3529"/>
                  </a:lnTo>
                  <a:lnTo>
                    <a:pt x="709" y="3529"/>
                  </a:lnTo>
                  <a:lnTo>
                    <a:pt x="1855" y="2861"/>
                  </a:lnTo>
                  <a:lnTo>
                    <a:pt x="3002" y="3529"/>
                  </a:lnTo>
                  <a:lnTo>
                    <a:pt x="2721" y="2232"/>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20"/>
            <p:cNvSpPr/>
            <p:nvPr/>
          </p:nvSpPr>
          <p:spPr>
            <a:xfrm>
              <a:off x="3147362"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2"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20"/>
            <p:cNvSpPr/>
            <p:nvPr/>
          </p:nvSpPr>
          <p:spPr>
            <a:xfrm>
              <a:off x="3820725"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4" y="3529"/>
                  </a:lnTo>
                  <a:lnTo>
                    <a:pt x="3004"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20"/>
            <p:cNvSpPr/>
            <p:nvPr/>
          </p:nvSpPr>
          <p:spPr>
            <a:xfrm>
              <a:off x="4494206" y="3142330"/>
              <a:ext cx="436299" cy="414899"/>
            </a:xfrm>
            <a:custGeom>
              <a:avLst/>
              <a:gdLst/>
              <a:ahLst/>
              <a:cxnLst/>
              <a:rect l="l" t="t" r="r" b="b"/>
              <a:pathLst>
                <a:path w="3712" h="3530" extrusionOk="0">
                  <a:moveTo>
                    <a:pt x="1856" y="0"/>
                  </a:moveTo>
                  <a:lnTo>
                    <a:pt x="1321" y="1215"/>
                  </a:lnTo>
                  <a:lnTo>
                    <a:pt x="0" y="1348"/>
                  </a:lnTo>
                  <a:lnTo>
                    <a:pt x="990" y="2232"/>
                  </a:lnTo>
                  <a:lnTo>
                    <a:pt x="710" y="3529"/>
                  </a:lnTo>
                  <a:lnTo>
                    <a:pt x="710" y="3529"/>
                  </a:lnTo>
                  <a:lnTo>
                    <a:pt x="1856" y="2861"/>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20"/>
            <p:cNvSpPr/>
            <p:nvPr/>
          </p:nvSpPr>
          <p:spPr>
            <a:xfrm>
              <a:off x="5167570" y="3142330"/>
              <a:ext cx="436299" cy="414899"/>
            </a:xfrm>
            <a:custGeom>
              <a:avLst/>
              <a:gdLst/>
              <a:ahLst/>
              <a:cxnLst/>
              <a:rect l="l" t="t" r="r" b="b"/>
              <a:pathLst>
                <a:path w="3712" h="3530" extrusionOk="0">
                  <a:moveTo>
                    <a:pt x="1857" y="0"/>
                  </a:moveTo>
                  <a:lnTo>
                    <a:pt x="1321" y="1215"/>
                  </a:lnTo>
                  <a:lnTo>
                    <a:pt x="1" y="1348"/>
                  </a:lnTo>
                  <a:lnTo>
                    <a:pt x="991" y="2232"/>
                  </a:lnTo>
                  <a:lnTo>
                    <a:pt x="710" y="3529"/>
                  </a:lnTo>
                  <a:lnTo>
                    <a:pt x="710" y="3529"/>
                  </a:lnTo>
                  <a:lnTo>
                    <a:pt x="1857" y="2861"/>
                  </a:lnTo>
                  <a:lnTo>
                    <a:pt x="3003" y="3529"/>
                  </a:lnTo>
                  <a:lnTo>
                    <a:pt x="2721" y="2232"/>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20"/>
            <p:cNvSpPr/>
            <p:nvPr/>
          </p:nvSpPr>
          <p:spPr>
            <a:xfrm>
              <a:off x="5841168" y="3142330"/>
              <a:ext cx="436064" cy="414899"/>
            </a:xfrm>
            <a:custGeom>
              <a:avLst/>
              <a:gdLst/>
              <a:ahLst/>
              <a:cxnLst/>
              <a:rect l="l" t="t" r="r" b="b"/>
              <a:pathLst>
                <a:path w="3710" h="3530" extrusionOk="0">
                  <a:moveTo>
                    <a:pt x="1855" y="0"/>
                  </a:moveTo>
                  <a:lnTo>
                    <a:pt x="1320" y="1215"/>
                  </a:lnTo>
                  <a:lnTo>
                    <a:pt x="0" y="1348"/>
                  </a:lnTo>
                  <a:lnTo>
                    <a:pt x="989" y="2232"/>
                  </a:lnTo>
                  <a:lnTo>
                    <a:pt x="708" y="3529"/>
                  </a:lnTo>
                  <a:lnTo>
                    <a:pt x="708" y="3529"/>
                  </a:lnTo>
                  <a:lnTo>
                    <a:pt x="1855" y="2861"/>
                  </a:lnTo>
                  <a:lnTo>
                    <a:pt x="3001" y="3529"/>
                  </a:lnTo>
                  <a:lnTo>
                    <a:pt x="3001" y="3529"/>
                  </a:lnTo>
                  <a:lnTo>
                    <a:pt x="2721" y="2232"/>
                  </a:lnTo>
                  <a:lnTo>
                    <a:pt x="3710" y="1348"/>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20"/>
            <p:cNvSpPr/>
            <p:nvPr/>
          </p:nvSpPr>
          <p:spPr>
            <a:xfrm>
              <a:off x="6514532" y="3142330"/>
              <a:ext cx="436299" cy="414899"/>
            </a:xfrm>
            <a:custGeom>
              <a:avLst/>
              <a:gdLst/>
              <a:ahLst/>
              <a:cxnLst/>
              <a:rect l="l" t="t" r="r" b="b"/>
              <a:pathLst>
                <a:path w="3712" h="3530" extrusionOk="0">
                  <a:moveTo>
                    <a:pt x="1855" y="0"/>
                  </a:moveTo>
                  <a:lnTo>
                    <a:pt x="1321" y="1215"/>
                  </a:lnTo>
                  <a:lnTo>
                    <a:pt x="0" y="1348"/>
                  </a:lnTo>
                  <a:lnTo>
                    <a:pt x="990" y="2232"/>
                  </a:lnTo>
                  <a:lnTo>
                    <a:pt x="709" y="3529"/>
                  </a:lnTo>
                  <a:lnTo>
                    <a:pt x="1855" y="2861"/>
                  </a:lnTo>
                  <a:lnTo>
                    <a:pt x="3002" y="3529"/>
                  </a:lnTo>
                  <a:lnTo>
                    <a:pt x="3002" y="3529"/>
                  </a:lnTo>
                  <a:lnTo>
                    <a:pt x="2721" y="2232"/>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20"/>
            <p:cNvSpPr/>
            <p:nvPr/>
          </p:nvSpPr>
          <p:spPr>
            <a:xfrm>
              <a:off x="219" y="3146326"/>
              <a:ext cx="216269" cy="410902"/>
            </a:xfrm>
            <a:custGeom>
              <a:avLst/>
              <a:gdLst/>
              <a:ahLst/>
              <a:cxnLst/>
              <a:rect l="l" t="t" r="r" b="b"/>
              <a:pathLst>
                <a:path w="1840" h="3496" extrusionOk="0">
                  <a:moveTo>
                    <a:pt x="0" y="1"/>
                  </a:moveTo>
                  <a:lnTo>
                    <a:pt x="0" y="2835"/>
                  </a:lnTo>
                  <a:lnTo>
                    <a:pt x="1132" y="3495"/>
                  </a:lnTo>
                  <a:lnTo>
                    <a:pt x="850" y="2198"/>
                  </a:lnTo>
                  <a:lnTo>
                    <a:pt x="1840" y="1314"/>
                  </a:lnTo>
                  <a:lnTo>
                    <a:pt x="520" y="1181"/>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20"/>
            <p:cNvSpPr/>
            <p:nvPr/>
          </p:nvSpPr>
          <p:spPr>
            <a:xfrm>
              <a:off x="116932"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3"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20"/>
            <p:cNvSpPr/>
            <p:nvPr/>
          </p:nvSpPr>
          <p:spPr>
            <a:xfrm>
              <a:off x="790295"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4"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20"/>
            <p:cNvSpPr/>
            <p:nvPr/>
          </p:nvSpPr>
          <p:spPr>
            <a:xfrm>
              <a:off x="1463777" y="3663599"/>
              <a:ext cx="436299" cy="415016"/>
            </a:xfrm>
            <a:custGeom>
              <a:avLst/>
              <a:gdLst/>
              <a:ahLst/>
              <a:cxnLst/>
              <a:rect l="l" t="t" r="r" b="b"/>
              <a:pathLst>
                <a:path w="3712" h="3531" extrusionOk="0">
                  <a:moveTo>
                    <a:pt x="1856" y="1"/>
                  </a:moveTo>
                  <a:lnTo>
                    <a:pt x="1322" y="1216"/>
                  </a:lnTo>
                  <a:lnTo>
                    <a:pt x="0" y="1349"/>
                  </a:lnTo>
                  <a:lnTo>
                    <a:pt x="990" y="2233"/>
                  </a:lnTo>
                  <a:lnTo>
                    <a:pt x="710" y="3531"/>
                  </a:lnTo>
                  <a:lnTo>
                    <a:pt x="1856" y="2862"/>
                  </a:lnTo>
                  <a:lnTo>
                    <a:pt x="3003" y="3531"/>
                  </a:lnTo>
                  <a:lnTo>
                    <a:pt x="3003" y="3531"/>
                  </a:lnTo>
                  <a:lnTo>
                    <a:pt x="2721" y="2233"/>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20"/>
            <p:cNvSpPr/>
            <p:nvPr/>
          </p:nvSpPr>
          <p:spPr>
            <a:xfrm>
              <a:off x="2137258"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709" y="3531"/>
                  </a:lnTo>
                  <a:lnTo>
                    <a:pt x="1856" y="2862"/>
                  </a:lnTo>
                  <a:lnTo>
                    <a:pt x="3002" y="3531"/>
                  </a:lnTo>
                  <a:lnTo>
                    <a:pt x="2722" y="2233"/>
                  </a:lnTo>
                  <a:lnTo>
                    <a:pt x="3712" y="1349"/>
                  </a:lnTo>
                  <a:lnTo>
                    <a:pt x="2390"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20"/>
            <p:cNvSpPr/>
            <p:nvPr/>
          </p:nvSpPr>
          <p:spPr>
            <a:xfrm>
              <a:off x="2810739" y="3663599"/>
              <a:ext cx="436182" cy="415016"/>
            </a:xfrm>
            <a:custGeom>
              <a:avLst/>
              <a:gdLst/>
              <a:ahLst/>
              <a:cxnLst/>
              <a:rect l="l" t="t" r="r" b="b"/>
              <a:pathLst>
                <a:path w="3711" h="3531" extrusionOk="0">
                  <a:moveTo>
                    <a:pt x="1855" y="1"/>
                  </a:moveTo>
                  <a:lnTo>
                    <a:pt x="1320" y="1216"/>
                  </a:lnTo>
                  <a:lnTo>
                    <a:pt x="0" y="1349"/>
                  </a:lnTo>
                  <a:lnTo>
                    <a:pt x="990" y="2233"/>
                  </a:lnTo>
                  <a:lnTo>
                    <a:pt x="708" y="3531"/>
                  </a:lnTo>
                  <a:lnTo>
                    <a:pt x="1855" y="2862"/>
                  </a:lnTo>
                  <a:lnTo>
                    <a:pt x="3001"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20"/>
            <p:cNvSpPr/>
            <p:nvPr/>
          </p:nvSpPr>
          <p:spPr>
            <a:xfrm>
              <a:off x="3484102" y="3663599"/>
              <a:ext cx="436299" cy="415016"/>
            </a:xfrm>
            <a:custGeom>
              <a:avLst/>
              <a:gdLst/>
              <a:ahLst/>
              <a:cxnLst/>
              <a:rect l="l" t="t" r="r" b="b"/>
              <a:pathLst>
                <a:path w="3712" h="3531" extrusionOk="0">
                  <a:moveTo>
                    <a:pt x="1855" y="1"/>
                  </a:moveTo>
                  <a:lnTo>
                    <a:pt x="1321" y="1216"/>
                  </a:lnTo>
                  <a:lnTo>
                    <a:pt x="0" y="1349"/>
                  </a:lnTo>
                  <a:lnTo>
                    <a:pt x="990" y="2233"/>
                  </a:lnTo>
                  <a:lnTo>
                    <a:pt x="709" y="3531"/>
                  </a:lnTo>
                  <a:lnTo>
                    <a:pt x="1855" y="2862"/>
                  </a:lnTo>
                  <a:lnTo>
                    <a:pt x="3002" y="3531"/>
                  </a:lnTo>
                  <a:lnTo>
                    <a:pt x="3002"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20"/>
            <p:cNvSpPr/>
            <p:nvPr/>
          </p:nvSpPr>
          <p:spPr>
            <a:xfrm>
              <a:off x="4157466"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1857" y="2862"/>
                  </a:lnTo>
                  <a:lnTo>
                    <a:pt x="3003"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20"/>
            <p:cNvSpPr/>
            <p:nvPr/>
          </p:nvSpPr>
          <p:spPr>
            <a:xfrm>
              <a:off x="4830829" y="3663599"/>
              <a:ext cx="436299" cy="415016"/>
            </a:xfrm>
            <a:custGeom>
              <a:avLst/>
              <a:gdLst/>
              <a:ahLst/>
              <a:cxnLst/>
              <a:rect l="l" t="t" r="r" b="b"/>
              <a:pathLst>
                <a:path w="3712" h="3531" extrusionOk="0">
                  <a:moveTo>
                    <a:pt x="1857" y="1"/>
                  </a:moveTo>
                  <a:lnTo>
                    <a:pt x="1321" y="1216"/>
                  </a:lnTo>
                  <a:lnTo>
                    <a:pt x="1" y="1349"/>
                  </a:lnTo>
                  <a:lnTo>
                    <a:pt x="991" y="2233"/>
                  </a:lnTo>
                  <a:lnTo>
                    <a:pt x="710" y="3531"/>
                  </a:lnTo>
                  <a:lnTo>
                    <a:pt x="1857" y="2862"/>
                  </a:lnTo>
                  <a:lnTo>
                    <a:pt x="3004"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20"/>
            <p:cNvSpPr/>
            <p:nvPr/>
          </p:nvSpPr>
          <p:spPr>
            <a:xfrm>
              <a:off x="5504310" y="3663599"/>
              <a:ext cx="436299" cy="415016"/>
            </a:xfrm>
            <a:custGeom>
              <a:avLst/>
              <a:gdLst/>
              <a:ahLst/>
              <a:cxnLst/>
              <a:rect l="l" t="t" r="r" b="b"/>
              <a:pathLst>
                <a:path w="3712" h="3531" extrusionOk="0">
                  <a:moveTo>
                    <a:pt x="1856" y="1"/>
                  </a:moveTo>
                  <a:lnTo>
                    <a:pt x="1322" y="1216"/>
                  </a:lnTo>
                  <a:lnTo>
                    <a:pt x="0" y="1349"/>
                  </a:lnTo>
                  <a:lnTo>
                    <a:pt x="990" y="2233"/>
                  </a:lnTo>
                  <a:lnTo>
                    <a:pt x="710" y="3531"/>
                  </a:lnTo>
                  <a:lnTo>
                    <a:pt x="710" y="3531"/>
                  </a:lnTo>
                  <a:lnTo>
                    <a:pt x="1856" y="2862"/>
                  </a:lnTo>
                  <a:lnTo>
                    <a:pt x="3003" y="3531"/>
                  </a:lnTo>
                  <a:lnTo>
                    <a:pt x="2721" y="2233"/>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20"/>
            <p:cNvSpPr/>
            <p:nvPr/>
          </p:nvSpPr>
          <p:spPr>
            <a:xfrm>
              <a:off x="6177791"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1856" y="2862"/>
                  </a:lnTo>
                  <a:lnTo>
                    <a:pt x="3002" y="3531"/>
                  </a:lnTo>
                  <a:lnTo>
                    <a:pt x="3002" y="3531"/>
                  </a:lnTo>
                  <a:lnTo>
                    <a:pt x="2722" y="2233"/>
                  </a:lnTo>
                  <a:lnTo>
                    <a:pt x="3712" y="1349"/>
                  </a:lnTo>
                  <a:lnTo>
                    <a:pt x="2390"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20"/>
            <p:cNvSpPr/>
            <p:nvPr/>
          </p:nvSpPr>
          <p:spPr>
            <a:xfrm>
              <a:off x="6851155"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1856" y="2862"/>
                  </a:lnTo>
                  <a:lnTo>
                    <a:pt x="3002" y="3531"/>
                  </a:lnTo>
                  <a:lnTo>
                    <a:pt x="2722" y="2233"/>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20"/>
            <p:cNvSpPr/>
            <p:nvPr/>
          </p:nvSpPr>
          <p:spPr>
            <a:xfrm>
              <a:off x="453672" y="4189333"/>
              <a:ext cx="436299" cy="414899"/>
            </a:xfrm>
            <a:custGeom>
              <a:avLst/>
              <a:gdLst/>
              <a:ahLst/>
              <a:cxnLst/>
              <a:rect l="l" t="t" r="r" b="b"/>
              <a:pathLst>
                <a:path w="3712" h="3530" extrusionOk="0">
                  <a:moveTo>
                    <a:pt x="1856" y="0"/>
                  </a:moveTo>
                  <a:lnTo>
                    <a:pt x="1321" y="1215"/>
                  </a:lnTo>
                  <a:lnTo>
                    <a:pt x="0" y="1349"/>
                  </a:lnTo>
                  <a:lnTo>
                    <a:pt x="990" y="2233"/>
                  </a:lnTo>
                  <a:lnTo>
                    <a:pt x="709"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20"/>
            <p:cNvSpPr/>
            <p:nvPr/>
          </p:nvSpPr>
          <p:spPr>
            <a:xfrm>
              <a:off x="1127036" y="4189333"/>
              <a:ext cx="436299" cy="414899"/>
            </a:xfrm>
            <a:custGeom>
              <a:avLst/>
              <a:gdLst/>
              <a:ahLst/>
              <a:cxnLst/>
              <a:rect l="l" t="t" r="r" b="b"/>
              <a:pathLst>
                <a:path w="3712" h="3530" extrusionOk="0">
                  <a:moveTo>
                    <a:pt x="1857" y="0"/>
                  </a:moveTo>
                  <a:lnTo>
                    <a:pt x="1321" y="1215"/>
                  </a:lnTo>
                  <a:lnTo>
                    <a:pt x="1" y="1349"/>
                  </a:lnTo>
                  <a:lnTo>
                    <a:pt x="991" y="2233"/>
                  </a:lnTo>
                  <a:lnTo>
                    <a:pt x="710" y="3529"/>
                  </a:lnTo>
                  <a:lnTo>
                    <a:pt x="710" y="3529"/>
                  </a:lnTo>
                  <a:lnTo>
                    <a:pt x="1857" y="2861"/>
                  </a:lnTo>
                  <a:lnTo>
                    <a:pt x="3003" y="3529"/>
                  </a:lnTo>
                  <a:lnTo>
                    <a:pt x="2722" y="2233"/>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0"/>
            <p:cNvSpPr/>
            <p:nvPr/>
          </p:nvSpPr>
          <p:spPr>
            <a:xfrm>
              <a:off x="1800635" y="4189333"/>
              <a:ext cx="436064" cy="414899"/>
            </a:xfrm>
            <a:custGeom>
              <a:avLst/>
              <a:gdLst/>
              <a:ahLst/>
              <a:cxnLst/>
              <a:rect l="l" t="t" r="r" b="b"/>
              <a:pathLst>
                <a:path w="3710" h="3530" extrusionOk="0">
                  <a:moveTo>
                    <a:pt x="1855" y="0"/>
                  </a:moveTo>
                  <a:lnTo>
                    <a:pt x="1321" y="1215"/>
                  </a:lnTo>
                  <a:lnTo>
                    <a:pt x="0" y="1349"/>
                  </a:lnTo>
                  <a:lnTo>
                    <a:pt x="989" y="2233"/>
                  </a:lnTo>
                  <a:lnTo>
                    <a:pt x="708" y="3529"/>
                  </a:lnTo>
                  <a:lnTo>
                    <a:pt x="708" y="3529"/>
                  </a:lnTo>
                  <a:lnTo>
                    <a:pt x="1855" y="2861"/>
                  </a:lnTo>
                  <a:lnTo>
                    <a:pt x="3002" y="3529"/>
                  </a:lnTo>
                  <a:lnTo>
                    <a:pt x="2720" y="2233"/>
                  </a:lnTo>
                  <a:lnTo>
                    <a:pt x="3710" y="1349"/>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0"/>
            <p:cNvSpPr/>
            <p:nvPr/>
          </p:nvSpPr>
          <p:spPr>
            <a:xfrm>
              <a:off x="2473998" y="4189333"/>
              <a:ext cx="436299" cy="414899"/>
            </a:xfrm>
            <a:custGeom>
              <a:avLst/>
              <a:gdLst/>
              <a:ahLst/>
              <a:cxnLst/>
              <a:rect l="l" t="t" r="r" b="b"/>
              <a:pathLst>
                <a:path w="3712" h="3530" extrusionOk="0">
                  <a:moveTo>
                    <a:pt x="1855" y="0"/>
                  </a:moveTo>
                  <a:lnTo>
                    <a:pt x="1321" y="1215"/>
                  </a:lnTo>
                  <a:lnTo>
                    <a:pt x="0" y="1349"/>
                  </a:lnTo>
                  <a:lnTo>
                    <a:pt x="990" y="2233"/>
                  </a:lnTo>
                  <a:lnTo>
                    <a:pt x="709" y="3529"/>
                  </a:lnTo>
                  <a:lnTo>
                    <a:pt x="709" y="3529"/>
                  </a:lnTo>
                  <a:lnTo>
                    <a:pt x="1855" y="2861"/>
                  </a:lnTo>
                  <a:lnTo>
                    <a:pt x="3002" y="3529"/>
                  </a:lnTo>
                  <a:lnTo>
                    <a:pt x="3002" y="3529"/>
                  </a:lnTo>
                  <a:lnTo>
                    <a:pt x="2721" y="2233"/>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20"/>
            <p:cNvSpPr/>
            <p:nvPr/>
          </p:nvSpPr>
          <p:spPr>
            <a:xfrm>
              <a:off x="3147362"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2" y="3529"/>
                  </a:lnTo>
                  <a:lnTo>
                    <a:pt x="3002"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20"/>
            <p:cNvSpPr/>
            <p:nvPr/>
          </p:nvSpPr>
          <p:spPr>
            <a:xfrm>
              <a:off x="3820725"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4" y="3529"/>
                  </a:lnTo>
                  <a:lnTo>
                    <a:pt x="3004"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20"/>
            <p:cNvSpPr/>
            <p:nvPr/>
          </p:nvSpPr>
          <p:spPr>
            <a:xfrm>
              <a:off x="4494206" y="4189333"/>
              <a:ext cx="436299" cy="414899"/>
            </a:xfrm>
            <a:custGeom>
              <a:avLst/>
              <a:gdLst/>
              <a:ahLst/>
              <a:cxnLst/>
              <a:rect l="l" t="t" r="r" b="b"/>
              <a:pathLst>
                <a:path w="3712" h="3530" extrusionOk="0">
                  <a:moveTo>
                    <a:pt x="1856" y="0"/>
                  </a:moveTo>
                  <a:lnTo>
                    <a:pt x="1321" y="1215"/>
                  </a:lnTo>
                  <a:lnTo>
                    <a:pt x="0" y="1349"/>
                  </a:lnTo>
                  <a:lnTo>
                    <a:pt x="990" y="2233"/>
                  </a:lnTo>
                  <a:lnTo>
                    <a:pt x="710" y="3529"/>
                  </a:lnTo>
                  <a:lnTo>
                    <a:pt x="710"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20"/>
            <p:cNvSpPr/>
            <p:nvPr/>
          </p:nvSpPr>
          <p:spPr>
            <a:xfrm>
              <a:off x="5167570" y="4189333"/>
              <a:ext cx="436299" cy="414899"/>
            </a:xfrm>
            <a:custGeom>
              <a:avLst/>
              <a:gdLst/>
              <a:ahLst/>
              <a:cxnLst/>
              <a:rect l="l" t="t" r="r" b="b"/>
              <a:pathLst>
                <a:path w="3712" h="3530" extrusionOk="0">
                  <a:moveTo>
                    <a:pt x="1857" y="0"/>
                  </a:moveTo>
                  <a:lnTo>
                    <a:pt x="1321" y="1215"/>
                  </a:lnTo>
                  <a:lnTo>
                    <a:pt x="1" y="1349"/>
                  </a:lnTo>
                  <a:lnTo>
                    <a:pt x="991" y="2233"/>
                  </a:lnTo>
                  <a:lnTo>
                    <a:pt x="710" y="3529"/>
                  </a:lnTo>
                  <a:lnTo>
                    <a:pt x="710" y="3529"/>
                  </a:lnTo>
                  <a:lnTo>
                    <a:pt x="1857" y="2861"/>
                  </a:lnTo>
                  <a:lnTo>
                    <a:pt x="3003" y="3529"/>
                  </a:lnTo>
                  <a:lnTo>
                    <a:pt x="3003" y="3529"/>
                  </a:lnTo>
                  <a:lnTo>
                    <a:pt x="2721" y="2233"/>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20"/>
            <p:cNvSpPr/>
            <p:nvPr/>
          </p:nvSpPr>
          <p:spPr>
            <a:xfrm>
              <a:off x="5841168" y="4189333"/>
              <a:ext cx="436064" cy="414899"/>
            </a:xfrm>
            <a:custGeom>
              <a:avLst/>
              <a:gdLst/>
              <a:ahLst/>
              <a:cxnLst/>
              <a:rect l="l" t="t" r="r" b="b"/>
              <a:pathLst>
                <a:path w="3710" h="3530" extrusionOk="0">
                  <a:moveTo>
                    <a:pt x="1855" y="0"/>
                  </a:moveTo>
                  <a:lnTo>
                    <a:pt x="1320" y="1215"/>
                  </a:lnTo>
                  <a:lnTo>
                    <a:pt x="0" y="1349"/>
                  </a:lnTo>
                  <a:lnTo>
                    <a:pt x="989" y="2233"/>
                  </a:lnTo>
                  <a:lnTo>
                    <a:pt x="708" y="3529"/>
                  </a:lnTo>
                  <a:lnTo>
                    <a:pt x="708" y="3529"/>
                  </a:lnTo>
                  <a:lnTo>
                    <a:pt x="1855" y="2861"/>
                  </a:lnTo>
                  <a:lnTo>
                    <a:pt x="3001" y="3529"/>
                  </a:lnTo>
                  <a:lnTo>
                    <a:pt x="3001" y="3529"/>
                  </a:lnTo>
                  <a:lnTo>
                    <a:pt x="2721" y="2233"/>
                  </a:lnTo>
                  <a:lnTo>
                    <a:pt x="3710" y="1349"/>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20"/>
            <p:cNvSpPr/>
            <p:nvPr/>
          </p:nvSpPr>
          <p:spPr>
            <a:xfrm>
              <a:off x="6514532" y="4189333"/>
              <a:ext cx="436299" cy="414899"/>
            </a:xfrm>
            <a:custGeom>
              <a:avLst/>
              <a:gdLst/>
              <a:ahLst/>
              <a:cxnLst/>
              <a:rect l="l" t="t" r="r" b="b"/>
              <a:pathLst>
                <a:path w="3712" h="3530" extrusionOk="0">
                  <a:moveTo>
                    <a:pt x="1855" y="0"/>
                  </a:moveTo>
                  <a:lnTo>
                    <a:pt x="1321" y="1215"/>
                  </a:lnTo>
                  <a:lnTo>
                    <a:pt x="0" y="1349"/>
                  </a:lnTo>
                  <a:lnTo>
                    <a:pt x="990" y="2233"/>
                  </a:lnTo>
                  <a:lnTo>
                    <a:pt x="709" y="3529"/>
                  </a:lnTo>
                  <a:lnTo>
                    <a:pt x="709" y="3529"/>
                  </a:lnTo>
                  <a:lnTo>
                    <a:pt x="1855" y="2861"/>
                  </a:lnTo>
                  <a:lnTo>
                    <a:pt x="3002" y="3529"/>
                  </a:lnTo>
                  <a:lnTo>
                    <a:pt x="3002" y="3529"/>
                  </a:lnTo>
                  <a:lnTo>
                    <a:pt x="2721" y="2233"/>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20"/>
            <p:cNvSpPr/>
            <p:nvPr/>
          </p:nvSpPr>
          <p:spPr>
            <a:xfrm>
              <a:off x="219" y="4193565"/>
              <a:ext cx="216269" cy="410667"/>
            </a:xfrm>
            <a:custGeom>
              <a:avLst/>
              <a:gdLst/>
              <a:ahLst/>
              <a:cxnLst/>
              <a:rect l="l" t="t" r="r" b="b"/>
              <a:pathLst>
                <a:path w="1840" h="3494" extrusionOk="0">
                  <a:moveTo>
                    <a:pt x="0" y="0"/>
                  </a:moveTo>
                  <a:lnTo>
                    <a:pt x="0" y="2835"/>
                  </a:lnTo>
                  <a:lnTo>
                    <a:pt x="1132" y="3493"/>
                  </a:lnTo>
                  <a:lnTo>
                    <a:pt x="850" y="2197"/>
                  </a:lnTo>
                  <a:lnTo>
                    <a:pt x="1840" y="1313"/>
                  </a:lnTo>
                  <a:lnTo>
                    <a:pt x="520" y="1179"/>
                  </a:lnTo>
                  <a:lnTo>
                    <a:pt x="0"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20"/>
            <p:cNvSpPr/>
            <p:nvPr/>
          </p:nvSpPr>
          <p:spPr>
            <a:xfrm>
              <a:off x="116932"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20"/>
            <p:cNvSpPr/>
            <p:nvPr/>
          </p:nvSpPr>
          <p:spPr>
            <a:xfrm>
              <a:off x="790295"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4"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20"/>
            <p:cNvSpPr/>
            <p:nvPr/>
          </p:nvSpPr>
          <p:spPr>
            <a:xfrm>
              <a:off x="1463777" y="4710720"/>
              <a:ext cx="436299" cy="414899"/>
            </a:xfrm>
            <a:custGeom>
              <a:avLst/>
              <a:gdLst/>
              <a:ahLst/>
              <a:cxnLst/>
              <a:rect l="l" t="t" r="r" b="b"/>
              <a:pathLst>
                <a:path w="3712" h="3530" extrusionOk="0">
                  <a:moveTo>
                    <a:pt x="1856" y="1"/>
                  </a:moveTo>
                  <a:lnTo>
                    <a:pt x="1322" y="1215"/>
                  </a:lnTo>
                  <a:lnTo>
                    <a:pt x="0" y="1348"/>
                  </a:lnTo>
                  <a:lnTo>
                    <a:pt x="990" y="2233"/>
                  </a:lnTo>
                  <a:lnTo>
                    <a:pt x="710" y="3530"/>
                  </a:lnTo>
                  <a:lnTo>
                    <a:pt x="1856" y="2861"/>
                  </a:lnTo>
                  <a:lnTo>
                    <a:pt x="3003" y="3530"/>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20"/>
            <p:cNvSpPr/>
            <p:nvPr/>
          </p:nvSpPr>
          <p:spPr>
            <a:xfrm>
              <a:off x="2137258"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0"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20"/>
            <p:cNvSpPr/>
            <p:nvPr/>
          </p:nvSpPr>
          <p:spPr>
            <a:xfrm>
              <a:off x="2810739" y="4710720"/>
              <a:ext cx="436182" cy="414899"/>
            </a:xfrm>
            <a:custGeom>
              <a:avLst/>
              <a:gdLst/>
              <a:ahLst/>
              <a:cxnLst/>
              <a:rect l="l" t="t" r="r" b="b"/>
              <a:pathLst>
                <a:path w="3711" h="3530" extrusionOk="0">
                  <a:moveTo>
                    <a:pt x="1855" y="1"/>
                  </a:moveTo>
                  <a:lnTo>
                    <a:pt x="1320" y="1215"/>
                  </a:lnTo>
                  <a:lnTo>
                    <a:pt x="0" y="1348"/>
                  </a:lnTo>
                  <a:lnTo>
                    <a:pt x="990" y="2233"/>
                  </a:lnTo>
                  <a:lnTo>
                    <a:pt x="708" y="3530"/>
                  </a:lnTo>
                  <a:lnTo>
                    <a:pt x="1855" y="2861"/>
                  </a:lnTo>
                  <a:lnTo>
                    <a:pt x="3001" y="3530"/>
                  </a:lnTo>
                  <a:lnTo>
                    <a:pt x="3001"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20"/>
            <p:cNvSpPr/>
            <p:nvPr/>
          </p:nvSpPr>
          <p:spPr>
            <a:xfrm>
              <a:off x="3484102" y="4710720"/>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20"/>
            <p:cNvSpPr/>
            <p:nvPr/>
          </p:nvSpPr>
          <p:spPr>
            <a:xfrm>
              <a:off x="4157466"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20"/>
            <p:cNvSpPr/>
            <p:nvPr/>
          </p:nvSpPr>
          <p:spPr>
            <a:xfrm>
              <a:off x="4830829" y="4710720"/>
              <a:ext cx="436299" cy="414899"/>
            </a:xfrm>
            <a:custGeom>
              <a:avLst/>
              <a:gdLst/>
              <a:ahLst/>
              <a:cxnLst/>
              <a:rect l="l" t="t" r="r" b="b"/>
              <a:pathLst>
                <a:path w="3712" h="3530" extrusionOk="0">
                  <a:moveTo>
                    <a:pt x="1857" y="1"/>
                  </a:moveTo>
                  <a:lnTo>
                    <a:pt x="1321" y="1215"/>
                  </a:lnTo>
                  <a:lnTo>
                    <a:pt x="1" y="1348"/>
                  </a:lnTo>
                  <a:lnTo>
                    <a:pt x="991" y="2233"/>
                  </a:lnTo>
                  <a:lnTo>
                    <a:pt x="710" y="3530"/>
                  </a:lnTo>
                  <a:lnTo>
                    <a:pt x="1857" y="2861"/>
                  </a:lnTo>
                  <a:lnTo>
                    <a:pt x="3004"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20"/>
            <p:cNvSpPr/>
            <p:nvPr/>
          </p:nvSpPr>
          <p:spPr>
            <a:xfrm>
              <a:off x="5504310" y="4710720"/>
              <a:ext cx="436299" cy="414899"/>
            </a:xfrm>
            <a:custGeom>
              <a:avLst/>
              <a:gdLst/>
              <a:ahLst/>
              <a:cxnLst/>
              <a:rect l="l" t="t" r="r" b="b"/>
              <a:pathLst>
                <a:path w="3712" h="3530" extrusionOk="0">
                  <a:moveTo>
                    <a:pt x="1856" y="1"/>
                  </a:moveTo>
                  <a:lnTo>
                    <a:pt x="1322"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20"/>
            <p:cNvSpPr/>
            <p:nvPr/>
          </p:nvSpPr>
          <p:spPr>
            <a:xfrm>
              <a:off x="6177791"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3002" y="3530"/>
                  </a:lnTo>
                  <a:lnTo>
                    <a:pt x="2722" y="2233"/>
                  </a:lnTo>
                  <a:lnTo>
                    <a:pt x="3712" y="1348"/>
                  </a:lnTo>
                  <a:lnTo>
                    <a:pt x="2390"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20"/>
            <p:cNvSpPr/>
            <p:nvPr/>
          </p:nvSpPr>
          <p:spPr>
            <a:xfrm>
              <a:off x="6851155"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20"/>
            <p:cNvSpPr/>
            <p:nvPr/>
          </p:nvSpPr>
          <p:spPr>
            <a:xfrm>
              <a:off x="7524636" y="522471"/>
              <a:ext cx="436299" cy="415016"/>
            </a:xfrm>
            <a:custGeom>
              <a:avLst/>
              <a:gdLst/>
              <a:ahLst/>
              <a:cxnLst/>
              <a:rect l="l" t="t" r="r" b="b"/>
              <a:pathLst>
                <a:path w="3712" h="3531" extrusionOk="0">
                  <a:moveTo>
                    <a:pt x="1855" y="0"/>
                  </a:moveTo>
                  <a:lnTo>
                    <a:pt x="1321" y="1215"/>
                  </a:lnTo>
                  <a:lnTo>
                    <a:pt x="0" y="1348"/>
                  </a:lnTo>
                  <a:lnTo>
                    <a:pt x="990" y="2233"/>
                  </a:lnTo>
                  <a:lnTo>
                    <a:pt x="709" y="3530"/>
                  </a:lnTo>
                  <a:lnTo>
                    <a:pt x="1855" y="2861"/>
                  </a:lnTo>
                  <a:lnTo>
                    <a:pt x="3003" y="3530"/>
                  </a:lnTo>
                  <a:lnTo>
                    <a:pt x="3003"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20"/>
            <p:cNvSpPr/>
            <p:nvPr/>
          </p:nvSpPr>
          <p:spPr>
            <a:xfrm>
              <a:off x="7187895"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2" y="3529"/>
                  </a:lnTo>
                  <a:lnTo>
                    <a:pt x="2722" y="2232"/>
                  </a:lnTo>
                  <a:lnTo>
                    <a:pt x="3712"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20"/>
            <p:cNvSpPr/>
            <p:nvPr/>
          </p:nvSpPr>
          <p:spPr>
            <a:xfrm>
              <a:off x="7524636" y="1569592"/>
              <a:ext cx="436299" cy="414899"/>
            </a:xfrm>
            <a:custGeom>
              <a:avLst/>
              <a:gdLst/>
              <a:ahLst/>
              <a:cxnLst/>
              <a:rect l="l" t="t" r="r" b="b"/>
              <a:pathLst>
                <a:path w="3712" h="3530" extrusionOk="0">
                  <a:moveTo>
                    <a:pt x="1855" y="0"/>
                  </a:moveTo>
                  <a:lnTo>
                    <a:pt x="1321" y="1215"/>
                  </a:lnTo>
                  <a:lnTo>
                    <a:pt x="0" y="1347"/>
                  </a:lnTo>
                  <a:lnTo>
                    <a:pt x="990" y="2232"/>
                  </a:lnTo>
                  <a:lnTo>
                    <a:pt x="709" y="3529"/>
                  </a:lnTo>
                  <a:lnTo>
                    <a:pt x="1855" y="2860"/>
                  </a:lnTo>
                  <a:lnTo>
                    <a:pt x="3003"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20"/>
            <p:cNvSpPr/>
            <p:nvPr/>
          </p:nvSpPr>
          <p:spPr>
            <a:xfrm>
              <a:off x="7187895"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2"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20"/>
            <p:cNvSpPr/>
            <p:nvPr/>
          </p:nvSpPr>
          <p:spPr>
            <a:xfrm>
              <a:off x="7524636" y="2616595"/>
              <a:ext cx="436299" cy="414899"/>
            </a:xfrm>
            <a:custGeom>
              <a:avLst/>
              <a:gdLst/>
              <a:ahLst/>
              <a:cxnLst/>
              <a:rect l="l" t="t" r="r" b="b"/>
              <a:pathLst>
                <a:path w="3712" h="3530" extrusionOk="0">
                  <a:moveTo>
                    <a:pt x="1855" y="0"/>
                  </a:moveTo>
                  <a:lnTo>
                    <a:pt x="1321" y="1215"/>
                  </a:lnTo>
                  <a:lnTo>
                    <a:pt x="0" y="1349"/>
                  </a:lnTo>
                  <a:lnTo>
                    <a:pt x="990" y="2232"/>
                  </a:lnTo>
                  <a:lnTo>
                    <a:pt x="709" y="3529"/>
                  </a:lnTo>
                  <a:lnTo>
                    <a:pt x="1855" y="2862"/>
                  </a:lnTo>
                  <a:lnTo>
                    <a:pt x="3003"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20"/>
            <p:cNvSpPr/>
            <p:nvPr/>
          </p:nvSpPr>
          <p:spPr>
            <a:xfrm>
              <a:off x="7187895"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20"/>
            <p:cNvSpPr/>
            <p:nvPr/>
          </p:nvSpPr>
          <p:spPr>
            <a:xfrm>
              <a:off x="7187895"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1856" y="2861"/>
                  </a:lnTo>
                  <a:lnTo>
                    <a:pt x="3002" y="3529"/>
                  </a:lnTo>
                  <a:lnTo>
                    <a:pt x="3002"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20"/>
            <p:cNvSpPr/>
            <p:nvPr/>
          </p:nvSpPr>
          <p:spPr>
            <a:xfrm>
              <a:off x="7524636" y="3663599"/>
              <a:ext cx="436299" cy="415016"/>
            </a:xfrm>
            <a:custGeom>
              <a:avLst/>
              <a:gdLst/>
              <a:ahLst/>
              <a:cxnLst/>
              <a:rect l="l" t="t" r="r" b="b"/>
              <a:pathLst>
                <a:path w="3712" h="3531" extrusionOk="0">
                  <a:moveTo>
                    <a:pt x="1855" y="1"/>
                  </a:moveTo>
                  <a:lnTo>
                    <a:pt x="1321" y="1216"/>
                  </a:lnTo>
                  <a:lnTo>
                    <a:pt x="0" y="1349"/>
                  </a:lnTo>
                  <a:lnTo>
                    <a:pt x="990" y="2233"/>
                  </a:lnTo>
                  <a:lnTo>
                    <a:pt x="709" y="3531"/>
                  </a:lnTo>
                  <a:lnTo>
                    <a:pt x="1855" y="2862"/>
                  </a:lnTo>
                  <a:lnTo>
                    <a:pt x="3003"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20"/>
            <p:cNvSpPr/>
            <p:nvPr/>
          </p:nvSpPr>
          <p:spPr>
            <a:xfrm>
              <a:off x="7187895"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2" y="3529"/>
                  </a:lnTo>
                  <a:lnTo>
                    <a:pt x="3002"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20"/>
            <p:cNvSpPr/>
            <p:nvPr/>
          </p:nvSpPr>
          <p:spPr>
            <a:xfrm>
              <a:off x="7524636" y="4710720"/>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3"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20"/>
            <p:cNvSpPr/>
            <p:nvPr/>
          </p:nvSpPr>
          <p:spPr>
            <a:xfrm>
              <a:off x="8198000"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1857" y="2861"/>
                  </a:lnTo>
                  <a:lnTo>
                    <a:pt x="3003" y="3530"/>
                  </a:lnTo>
                  <a:lnTo>
                    <a:pt x="2721" y="2233"/>
                  </a:lnTo>
                  <a:lnTo>
                    <a:pt x="3712" y="1348"/>
                  </a:lnTo>
                  <a:lnTo>
                    <a:pt x="2391" y="1215"/>
                  </a:lnTo>
                  <a:lnTo>
                    <a:pt x="1857" y="0"/>
                  </a:lnTo>
                  <a:close/>
                  <a:moveTo>
                    <a:pt x="3003" y="3530"/>
                  </a:moveTo>
                  <a:lnTo>
                    <a:pt x="3003" y="3530"/>
                  </a:lnTo>
                  <a:lnTo>
                    <a:pt x="3003" y="353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20"/>
            <p:cNvSpPr/>
            <p:nvPr/>
          </p:nvSpPr>
          <p:spPr>
            <a:xfrm>
              <a:off x="7861259"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4" y="3529"/>
                  </a:lnTo>
                  <a:lnTo>
                    <a:pt x="2722" y="2232"/>
                  </a:lnTo>
                  <a:lnTo>
                    <a:pt x="3712"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20"/>
            <p:cNvSpPr/>
            <p:nvPr/>
          </p:nvSpPr>
          <p:spPr>
            <a:xfrm>
              <a:off x="8198000"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1"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20"/>
            <p:cNvSpPr/>
            <p:nvPr/>
          </p:nvSpPr>
          <p:spPr>
            <a:xfrm>
              <a:off x="7861259"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4"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20"/>
            <p:cNvSpPr/>
            <p:nvPr/>
          </p:nvSpPr>
          <p:spPr>
            <a:xfrm>
              <a:off x="8198000"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1"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20"/>
            <p:cNvSpPr/>
            <p:nvPr/>
          </p:nvSpPr>
          <p:spPr>
            <a:xfrm>
              <a:off x="7861259"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4"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20"/>
            <p:cNvSpPr/>
            <p:nvPr/>
          </p:nvSpPr>
          <p:spPr>
            <a:xfrm>
              <a:off x="7861259"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4"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20"/>
            <p:cNvSpPr/>
            <p:nvPr/>
          </p:nvSpPr>
          <p:spPr>
            <a:xfrm>
              <a:off x="8198000"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3" y="3531"/>
                  </a:lnTo>
                  <a:lnTo>
                    <a:pt x="2721"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20"/>
            <p:cNvSpPr/>
            <p:nvPr/>
          </p:nvSpPr>
          <p:spPr>
            <a:xfrm>
              <a:off x="7861259"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4"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20"/>
            <p:cNvSpPr/>
            <p:nvPr/>
          </p:nvSpPr>
          <p:spPr>
            <a:xfrm>
              <a:off x="8198000"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2721"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20"/>
            <p:cNvSpPr/>
            <p:nvPr/>
          </p:nvSpPr>
          <p:spPr>
            <a:xfrm>
              <a:off x="8534740" y="1085"/>
              <a:ext cx="436299" cy="414899"/>
            </a:xfrm>
            <a:custGeom>
              <a:avLst/>
              <a:gdLst/>
              <a:ahLst/>
              <a:cxnLst/>
              <a:rect l="l" t="t" r="r" b="b"/>
              <a:pathLst>
                <a:path w="3712" h="3530" extrusionOk="0">
                  <a:moveTo>
                    <a:pt x="1856" y="1"/>
                  </a:moveTo>
                  <a:lnTo>
                    <a:pt x="1321" y="1215"/>
                  </a:lnTo>
                  <a:lnTo>
                    <a:pt x="0" y="1349"/>
                  </a:lnTo>
                  <a:lnTo>
                    <a:pt x="990" y="2232"/>
                  </a:lnTo>
                  <a:lnTo>
                    <a:pt x="710" y="3529"/>
                  </a:lnTo>
                  <a:lnTo>
                    <a:pt x="1856" y="2862"/>
                  </a:lnTo>
                  <a:lnTo>
                    <a:pt x="3003" y="3529"/>
                  </a:lnTo>
                  <a:lnTo>
                    <a:pt x="2721" y="2232"/>
                  </a:lnTo>
                  <a:lnTo>
                    <a:pt x="3711" y="1349"/>
                  </a:lnTo>
                  <a:lnTo>
                    <a:pt x="2391" y="1215"/>
                  </a:lnTo>
                  <a:lnTo>
                    <a:pt x="1856" y="1"/>
                  </a:lnTo>
                  <a:close/>
                  <a:moveTo>
                    <a:pt x="3003" y="3529"/>
                  </a:moveTo>
                  <a:lnTo>
                    <a:pt x="3003" y="3529"/>
                  </a:lnTo>
                  <a:lnTo>
                    <a:pt x="3003"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20"/>
            <p:cNvSpPr/>
            <p:nvPr/>
          </p:nvSpPr>
          <p:spPr>
            <a:xfrm>
              <a:off x="8534740" y="1048088"/>
              <a:ext cx="436299" cy="415016"/>
            </a:xfrm>
            <a:custGeom>
              <a:avLst/>
              <a:gdLst/>
              <a:ahLst/>
              <a:cxnLst/>
              <a:rect l="l" t="t" r="r" b="b"/>
              <a:pathLst>
                <a:path w="3712" h="3531" extrusionOk="0">
                  <a:moveTo>
                    <a:pt x="1856" y="1"/>
                  </a:moveTo>
                  <a:lnTo>
                    <a:pt x="1321" y="1216"/>
                  </a:lnTo>
                  <a:lnTo>
                    <a:pt x="0" y="1349"/>
                  </a:lnTo>
                  <a:lnTo>
                    <a:pt x="990" y="2234"/>
                  </a:lnTo>
                  <a:lnTo>
                    <a:pt x="710"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20"/>
            <p:cNvSpPr/>
            <p:nvPr/>
          </p:nvSpPr>
          <p:spPr>
            <a:xfrm>
              <a:off x="8534740" y="2095209"/>
              <a:ext cx="436299" cy="414899"/>
            </a:xfrm>
            <a:custGeom>
              <a:avLst/>
              <a:gdLst/>
              <a:ahLst/>
              <a:cxnLst/>
              <a:rect l="l" t="t" r="r" b="b"/>
              <a:pathLst>
                <a:path w="3712" h="3530" extrusionOk="0">
                  <a:moveTo>
                    <a:pt x="1856" y="1"/>
                  </a:moveTo>
                  <a:lnTo>
                    <a:pt x="1321"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20"/>
            <p:cNvSpPr/>
            <p:nvPr/>
          </p:nvSpPr>
          <p:spPr>
            <a:xfrm>
              <a:off x="8534740" y="3142330"/>
              <a:ext cx="436299" cy="414899"/>
            </a:xfrm>
            <a:custGeom>
              <a:avLst/>
              <a:gdLst/>
              <a:ahLst/>
              <a:cxnLst/>
              <a:rect l="l" t="t" r="r" b="b"/>
              <a:pathLst>
                <a:path w="3712" h="3530" extrusionOk="0">
                  <a:moveTo>
                    <a:pt x="1856" y="0"/>
                  </a:moveTo>
                  <a:lnTo>
                    <a:pt x="1321" y="1215"/>
                  </a:lnTo>
                  <a:lnTo>
                    <a:pt x="0" y="1348"/>
                  </a:lnTo>
                  <a:lnTo>
                    <a:pt x="990" y="2232"/>
                  </a:lnTo>
                  <a:lnTo>
                    <a:pt x="710" y="3529"/>
                  </a:lnTo>
                  <a:lnTo>
                    <a:pt x="1856" y="2861"/>
                  </a:lnTo>
                  <a:lnTo>
                    <a:pt x="3003" y="3529"/>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20"/>
            <p:cNvSpPr/>
            <p:nvPr/>
          </p:nvSpPr>
          <p:spPr>
            <a:xfrm>
              <a:off x="8534740" y="4189333"/>
              <a:ext cx="436299" cy="414899"/>
            </a:xfrm>
            <a:custGeom>
              <a:avLst/>
              <a:gdLst/>
              <a:ahLst/>
              <a:cxnLst/>
              <a:rect l="l" t="t" r="r" b="b"/>
              <a:pathLst>
                <a:path w="3712" h="3530" extrusionOk="0">
                  <a:moveTo>
                    <a:pt x="1856" y="0"/>
                  </a:moveTo>
                  <a:lnTo>
                    <a:pt x="1321" y="1215"/>
                  </a:lnTo>
                  <a:lnTo>
                    <a:pt x="0" y="1349"/>
                  </a:lnTo>
                  <a:lnTo>
                    <a:pt x="990" y="2233"/>
                  </a:lnTo>
                  <a:lnTo>
                    <a:pt x="710" y="3529"/>
                  </a:lnTo>
                  <a:lnTo>
                    <a:pt x="710"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20"/>
            <p:cNvSpPr/>
            <p:nvPr/>
          </p:nvSpPr>
          <p:spPr>
            <a:xfrm>
              <a:off x="8871363" y="522471"/>
              <a:ext cx="272569" cy="415016"/>
            </a:xfrm>
            <a:custGeom>
              <a:avLst/>
              <a:gdLst/>
              <a:ahLst/>
              <a:cxnLst/>
              <a:rect l="l" t="t" r="r" b="b"/>
              <a:pathLst>
                <a:path w="2319" h="3531" extrusionOk="0">
                  <a:moveTo>
                    <a:pt x="1857" y="0"/>
                  </a:moveTo>
                  <a:lnTo>
                    <a:pt x="1321" y="1215"/>
                  </a:lnTo>
                  <a:lnTo>
                    <a:pt x="1" y="1348"/>
                  </a:lnTo>
                  <a:lnTo>
                    <a:pt x="991" y="2233"/>
                  </a:lnTo>
                  <a:lnTo>
                    <a:pt x="710" y="3530"/>
                  </a:lnTo>
                  <a:lnTo>
                    <a:pt x="1857" y="2861"/>
                  </a:lnTo>
                  <a:lnTo>
                    <a:pt x="2318" y="3130"/>
                  </a:lnTo>
                  <a:lnTo>
                    <a:pt x="2318" y="1048"/>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20"/>
            <p:cNvSpPr/>
            <p:nvPr/>
          </p:nvSpPr>
          <p:spPr>
            <a:xfrm>
              <a:off x="8871363" y="1569592"/>
              <a:ext cx="272569" cy="414899"/>
            </a:xfrm>
            <a:custGeom>
              <a:avLst/>
              <a:gdLst/>
              <a:ahLst/>
              <a:cxnLst/>
              <a:rect l="l" t="t" r="r" b="b"/>
              <a:pathLst>
                <a:path w="2319" h="3530" extrusionOk="0">
                  <a:moveTo>
                    <a:pt x="1857" y="0"/>
                  </a:moveTo>
                  <a:lnTo>
                    <a:pt x="1321" y="1215"/>
                  </a:lnTo>
                  <a:lnTo>
                    <a:pt x="1" y="1347"/>
                  </a:lnTo>
                  <a:lnTo>
                    <a:pt x="991" y="2232"/>
                  </a:lnTo>
                  <a:lnTo>
                    <a:pt x="710" y="3529"/>
                  </a:lnTo>
                  <a:lnTo>
                    <a:pt x="1857" y="2860"/>
                  </a:lnTo>
                  <a:lnTo>
                    <a:pt x="2318" y="3129"/>
                  </a:lnTo>
                  <a:lnTo>
                    <a:pt x="2318" y="1047"/>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20"/>
            <p:cNvSpPr/>
            <p:nvPr/>
          </p:nvSpPr>
          <p:spPr>
            <a:xfrm>
              <a:off x="8871363" y="2616595"/>
              <a:ext cx="272569" cy="414899"/>
            </a:xfrm>
            <a:custGeom>
              <a:avLst/>
              <a:gdLst/>
              <a:ahLst/>
              <a:cxnLst/>
              <a:rect l="l" t="t" r="r" b="b"/>
              <a:pathLst>
                <a:path w="2319" h="3530" extrusionOk="0">
                  <a:moveTo>
                    <a:pt x="1857" y="0"/>
                  </a:moveTo>
                  <a:lnTo>
                    <a:pt x="1321" y="1215"/>
                  </a:lnTo>
                  <a:lnTo>
                    <a:pt x="1" y="1349"/>
                  </a:lnTo>
                  <a:lnTo>
                    <a:pt x="991" y="2232"/>
                  </a:lnTo>
                  <a:lnTo>
                    <a:pt x="710" y="3529"/>
                  </a:lnTo>
                  <a:lnTo>
                    <a:pt x="1857" y="2862"/>
                  </a:lnTo>
                  <a:lnTo>
                    <a:pt x="2318" y="3131"/>
                  </a:lnTo>
                  <a:lnTo>
                    <a:pt x="2318" y="1047"/>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20"/>
            <p:cNvSpPr/>
            <p:nvPr/>
          </p:nvSpPr>
          <p:spPr>
            <a:xfrm>
              <a:off x="8871363" y="3663599"/>
              <a:ext cx="272569" cy="415016"/>
            </a:xfrm>
            <a:custGeom>
              <a:avLst/>
              <a:gdLst/>
              <a:ahLst/>
              <a:cxnLst/>
              <a:rect l="l" t="t" r="r" b="b"/>
              <a:pathLst>
                <a:path w="2319" h="3531" extrusionOk="0">
                  <a:moveTo>
                    <a:pt x="1857" y="1"/>
                  </a:moveTo>
                  <a:lnTo>
                    <a:pt x="1321" y="1216"/>
                  </a:lnTo>
                  <a:lnTo>
                    <a:pt x="1" y="1349"/>
                  </a:lnTo>
                  <a:lnTo>
                    <a:pt x="991" y="2233"/>
                  </a:lnTo>
                  <a:lnTo>
                    <a:pt x="710" y="3531"/>
                  </a:lnTo>
                  <a:lnTo>
                    <a:pt x="710" y="3531"/>
                  </a:lnTo>
                  <a:lnTo>
                    <a:pt x="1857" y="2862"/>
                  </a:lnTo>
                  <a:lnTo>
                    <a:pt x="2318" y="3131"/>
                  </a:lnTo>
                  <a:lnTo>
                    <a:pt x="2318" y="1049"/>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20"/>
            <p:cNvSpPr/>
            <p:nvPr/>
          </p:nvSpPr>
          <p:spPr>
            <a:xfrm>
              <a:off x="8871363" y="4710720"/>
              <a:ext cx="272569" cy="414899"/>
            </a:xfrm>
            <a:custGeom>
              <a:avLst/>
              <a:gdLst/>
              <a:ahLst/>
              <a:cxnLst/>
              <a:rect l="l" t="t" r="r" b="b"/>
              <a:pathLst>
                <a:path w="2319" h="3530" extrusionOk="0">
                  <a:moveTo>
                    <a:pt x="1857" y="1"/>
                  </a:moveTo>
                  <a:lnTo>
                    <a:pt x="1321" y="1215"/>
                  </a:lnTo>
                  <a:lnTo>
                    <a:pt x="1" y="1348"/>
                  </a:lnTo>
                  <a:lnTo>
                    <a:pt x="991" y="2233"/>
                  </a:lnTo>
                  <a:lnTo>
                    <a:pt x="710" y="3530"/>
                  </a:lnTo>
                  <a:lnTo>
                    <a:pt x="710" y="3530"/>
                  </a:lnTo>
                  <a:lnTo>
                    <a:pt x="1857" y="2861"/>
                  </a:lnTo>
                  <a:lnTo>
                    <a:pt x="2318" y="3130"/>
                  </a:lnTo>
                  <a:lnTo>
                    <a:pt x="2318" y="1048"/>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20"/>
            <p:cNvSpPr/>
            <p:nvPr/>
          </p:nvSpPr>
          <p:spPr>
            <a:xfrm>
              <a:off x="8634176" y="4812270"/>
              <a:ext cx="131877" cy="131757"/>
            </a:xfrm>
            <a:custGeom>
              <a:avLst/>
              <a:gdLst/>
              <a:ahLst/>
              <a:cxnLst/>
              <a:rect l="l" t="t" r="r" b="b"/>
              <a:pathLst>
                <a:path w="1122" h="1121" extrusionOk="0">
                  <a:moveTo>
                    <a:pt x="560" y="1"/>
                  </a:moveTo>
                  <a:cubicBezTo>
                    <a:pt x="560" y="309"/>
                    <a:pt x="310" y="561"/>
                    <a:pt x="1" y="561"/>
                  </a:cubicBezTo>
                  <a:cubicBezTo>
                    <a:pt x="310" y="561"/>
                    <a:pt x="560" y="811"/>
                    <a:pt x="560" y="1121"/>
                  </a:cubicBezTo>
                  <a:cubicBezTo>
                    <a:pt x="560" y="811"/>
                    <a:pt x="812" y="561"/>
                    <a:pt x="1122" y="561"/>
                  </a:cubicBezTo>
                  <a:cubicBezTo>
                    <a:pt x="812" y="561"/>
                    <a:pt x="560" y="309"/>
                    <a:pt x="560"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20"/>
            <p:cNvSpPr/>
            <p:nvPr/>
          </p:nvSpPr>
          <p:spPr>
            <a:xfrm>
              <a:off x="5336116" y="2683473"/>
              <a:ext cx="131877" cy="131757"/>
            </a:xfrm>
            <a:custGeom>
              <a:avLst/>
              <a:gdLst/>
              <a:ahLst/>
              <a:cxnLst/>
              <a:rect l="l" t="t" r="r" b="b"/>
              <a:pathLst>
                <a:path w="1122" h="1121" extrusionOk="0">
                  <a:moveTo>
                    <a:pt x="561" y="1"/>
                  </a:moveTo>
                  <a:cubicBezTo>
                    <a:pt x="561" y="309"/>
                    <a:pt x="310" y="561"/>
                    <a:pt x="1" y="561"/>
                  </a:cubicBezTo>
                  <a:cubicBezTo>
                    <a:pt x="310" y="561"/>
                    <a:pt x="561" y="811"/>
                    <a:pt x="561" y="1121"/>
                  </a:cubicBezTo>
                  <a:cubicBezTo>
                    <a:pt x="561" y="811"/>
                    <a:pt x="812" y="561"/>
                    <a:pt x="1122" y="561"/>
                  </a:cubicBezTo>
                  <a:cubicBezTo>
                    <a:pt x="812" y="561"/>
                    <a:pt x="561" y="309"/>
                    <a:pt x="561"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20"/>
            <p:cNvSpPr/>
            <p:nvPr/>
          </p:nvSpPr>
          <p:spPr>
            <a:xfrm>
              <a:off x="1800400" y="2196642"/>
              <a:ext cx="131877" cy="131874"/>
            </a:xfrm>
            <a:custGeom>
              <a:avLst/>
              <a:gdLst/>
              <a:ahLst/>
              <a:cxnLst/>
              <a:rect l="l" t="t" r="r" b="b"/>
              <a:pathLst>
                <a:path w="1122" h="1122" extrusionOk="0">
                  <a:moveTo>
                    <a:pt x="562" y="0"/>
                  </a:moveTo>
                  <a:cubicBezTo>
                    <a:pt x="562" y="310"/>
                    <a:pt x="310" y="562"/>
                    <a:pt x="1" y="562"/>
                  </a:cubicBezTo>
                  <a:cubicBezTo>
                    <a:pt x="310" y="562"/>
                    <a:pt x="562" y="812"/>
                    <a:pt x="562" y="1122"/>
                  </a:cubicBezTo>
                  <a:cubicBezTo>
                    <a:pt x="562" y="812"/>
                    <a:pt x="812" y="562"/>
                    <a:pt x="1122" y="562"/>
                  </a:cubicBezTo>
                  <a:cubicBezTo>
                    <a:pt x="812" y="562"/>
                    <a:pt x="562" y="310"/>
                    <a:pt x="562" y="0"/>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20"/>
            <p:cNvSpPr/>
            <p:nvPr/>
          </p:nvSpPr>
          <p:spPr>
            <a:xfrm>
              <a:off x="8241018" y="1452880"/>
              <a:ext cx="131877" cy="131992"/>
            </a:xfrm>
            <a:custGeom>
              <a:avLst/>
              <a:gdLst/>
              <a:ahLst/>
              <a:cxnLst/>
              <a:rect l="l" t="t" r="r" b="b"/>
              <a:pathLst>
                <a:path w="1122" h="1123" extrusionOk="0">
                  <a:moveTo>
                    <a:pt x="562" y="1"/>
                  </a:moveTo>
                  <a:cubicBezTo>
                    <a:pt x="562" y="311"/>
                    <a:pt x="310" y="562"/>
                    <a:pt x="1" y="562"/>
                  </a:cubicBezTo>
                  <a:cubicBezTo>
                    <a:pt x="310" y="562"/>
                    <a:pt x="562" y="812"/>
                    <a:pt x="562" y="1122"/>
                  </a:cubicBezTo>
                  <a:cubicBezTo>
                    <a:pt x="562" y="812"/>
                    <a:pt x="812" y="562"/>
                    <a:pt x="1122" y="562"/>
                  </a:cubicBezTo>
                  <a:cubicBezTo>
                    <a:pt x="812" y="562"/>
                    <a:pt x="562" y="311"/>
                    <a:pt x="562"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20"/>
            <p:cNvSpPr/>
            <p:nvPr/>
          </p:nvSpPr>
          <p:spPr>
            <a:xfrm>
              <a:off x="505153" y="692427"/>
              <a:ext cx="131877" cy="131874"/>
            </a:xfrm>
            <a:custGeom>
              <a:avLst/>
              <a:gdLst/>
              <a:ahLst/>
              <a:cxnLst/>
              <a:rect l="l" t="t" r="r" b="b"/>
              <a:pathLst>
                <a:path w="1122" h="1122" extrusionOk="0">
                  <a:moveTo>
                    <a:pt x="562" y="1"/>
                  </a:moveTo>
                  <a:cubicBezTo>
                    <a:pt x="562" y="310"/>
                    <a:pt x="310" y="562"/>
                    <a:pt x="1" y="562"/>
                  </a:cubicBezTo>
                  <a:cubicBezTo>
                    <a:pt x="310" y="562"/>
                    <a:pt x="562" y="812"/>
                    <a:pt x="562" y="1122"/>
                  </a:cubicBezTo>
                  <a:cubicBezTo>
                    <a:pt x="562" y="812"/>
                    <a:pt x="812" y="562"/>
                    <a:pt x="1122" y="562"/>
                  </a:cubicBezTo>
                  <a:cubicBezTo>
                    <a:pt x="812" y="562"/>
                    <a:pt x="562" y="310"/>
                    <a:pt x="562"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20"/>
            <p:cNvSpPr/>
            <p:nvPr/>
          </p:nvSpPr>
          <p:spPr>
            <a:xfrm>
              <a:off x="0" y="150"/>
              <a:ext cx="9144300" cy="5143500"/>
            </a:xfrm>
            <a:prstGeom prst="rect">
              <a:avLst/>
            </a:prstGeom>
            <a:solidFill>
              <a:srgbClr val="A3A746">
                <a:alpha val="87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7" name="Google Shape;2937;p20"/>
          <p:cNvGrpSpPr/>
          <p:nvPr/>
        </p:nvGrpSpPr>
        <p:grpSpPr>
          <a:xfrm>
            <a:off x="0" y="4608950"/>
            <a:ext cx="9143831" cy="538975"/>
            <a:chOff x="0" y="4608950"/>
            <a:chExt cx="9143831" cy="538975"/>
          </a:xfrm>
        </p:grpSpPr>
        <p:sp>
          <p:nvSpPr>
            <p:cNvPr id="2938" name="Google Shape;2938;p20"/>
            <p:cNvSpPr/>
            <p:nvPr/>
          </p:nvSpPr>
          <p:spPr>
            <a:xfrm rot="-5400000">
              <a:off x="4302428" y="306522"/>
              <a:ext cx="538975" cy="9143831"/>
            </a:xfrm>
            <a:custGeom>
              <a:avLst/>
              <a:gdLst/>
              <a:ahLst/>
              <a:cxnLst/>
              <a:rect l="l" t="t" r="r" b="b"/>
              <a:pathLst>
                <a:path w="3351" h="31589" extrusionOk="0">
                  <a:moveTo>
                    <a:pt x="0" y="1"/>
                  </a:moveTo>
                  <a:lnTo>
                    <a:pt x="0" y="31588"/>
                  </a:lnTo>
                  <a:lnTo>
                    <a:pt x="3351" y="31588"/>
                  </a:lnTo>
                  <a:lnTo>
                    <a:pt x="33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20"/>
            <p:cNvSpPr/>
            <p:nvPr/>
          </p:nvSpPr>
          <p:spPr>
            <a:xfrm rot="-5400000">
              <a:off x="2954975" y="4778373"/>
              <a:ext cx="212798" cy="200130"/>
            </a:xfrm>
            <a:custGeom>
              <a:avLst/>
              <a:gdLst/>
              <a:ahLst/>
              <a:cxnLst/>
              <a:rect l="l" t="t" r="r" b="b"/>
              <a:pathLst>
                <a:path w="1579" h="1485" extrusionOk="0">
                  <a:moveTo>
                    <a:pt x="790" y="1"/>
                  </a:moveTo>
                  <a:cubicBezTo>
                    <a:pt x="734" y="129"/>
                    <a:pt x="673" y="291"/>
                    <a:pt x="612" y="468"/>
                  </a:cubicBezTo>
                  <a:cubicBezTo>
                    <a:pt x="591" y="526"/>
                    <a:pt x="537" y="565"/>
                    <a:pt x="476" y="566"/>
                  </a:cubicBezTo>
                  <a:cubicBezTo>
                    <a:pt x="296" y="570"/>
                    <a:pt x="134" y="577"/>
                    <a:pt x="1" y="586"/>
                  </a:cubicBezTo>
                  <a:cubicBezTo>
                    <a:pt x="110" y="688"/>
                    <a:pt x="238" y="797"/>
                    <a:pt x="375" y="901"/>
                  </a:cubicBezTo>
                  <a:cubicBezTo>
                    <a:pt x="423" y="939"/>
                    <a:pt x="442" y="1000"/>
                    <a:pt x="426" y="1058"/>
                  </a:cubicBezTo>
                  <a:cubicBezTo>
                    <a:pt x="385" y="1204"/>
                    <a:pt x="348" y="1348"/>
                    <a:pt x="317" y="1485"/>
                  </a:cubicBezTo>
                  <a:cubicBezTo>
                    <a:pt x="435" y="1419"/>
                    <a:pt x="565" y="1343"/>
                    <a:pt x="710" y="1249"/>
                  </a:cubicBezTo>
                  <a:cubicBezTo>
                    <a:pt x="734" y="1234"/>
                    <a:pt x="762" y="1226"/>
                    <a:pt x="790" y="1226"/>
                  </a:cubicBezTo>
                  <a:cubicBezTo>
                    <a:pt x="817" y="1226"/>
                    <a:pt x="845" y="1234"/>
                    <a:pt x="869" y="1249"/>
                  </a:cubicBezTo>
                  <a:cubicBezTo>
                    <a:pt x="1014" y="1343"/>
                    <a:pt x="1145" y="1417"/>
                    <a:pt x="1262" y="1483"/>
                  </a:cubicBezTo>
                  <a:cubicBezTo>
                    <a:pt x="1231" y="1345"/>
                    <a:pt x="1195" y="1203"/>
                    <a:pt x="1153" y="1058"/>
                  </a:cubicBezTo>
                  <a:cubicBezTo>
                    <a:pt x="1137" y="1000"/>
                    <a:pt x="1158" y="939"/>
                    <a:pt x="1204" y="901"/>
                  </a:cubicBezTo>
                  <a:cubicBezTo>
                    <a:pt x="1341" y="797"/>
                    <a:pt x="1469" y="688"/>
                    <a:pt x="1578" y="586"/>
                  </a:cubicBezTo>
                  <a:cubicBezTo>
                    <a:pt x="1446" y="577"/>
                    <a:pt x="1283" y="570"/>
                    <a:pt x="1104" y="566"/>
                  </a:cubicBezTo>
                  <a:cubicBezTo>
                    <a:pt x="1043" y="565"/>
                    <a:pt x="988" y="526"/>
                    <a:pt x="969" y="468"/>
                  </a:cubicBezTo>
                  <a:cubicBezTo>
                    <a:pt x="907" y="289"/>
                    <a:pt x="846" y="129"/>
                    <a:pt x="7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20"/>
            <p:cNvSpPr/>
            <p:nvPr/>
          </p:nvSpPr>
          <p:spPr>
            <a:xfrm rot="-5400000">
              <a:off x="2917172" y="4746500"/>
              <a:ext cx="284090" cy="264010"/>
            </a:xfrm>
            <a:custGeom>
              <a:avLst/>
              <a:gdLst/>
              <a:ahLst/>
              <a:cxnLst/>
              <a:rect l="l" t="t" r="r" b="b"/>
              <a:pathLst>
                <a:path w="2108" h="1959" extrusionOk="0">
                  <a:moveTo>
                    <a:pt x="1054" y="254"/>
                  </a:moveTo>
                  <a:cubicBezTo>
                    <a:pt x="1110" y="382"/>
                    <a:pt x="1171" y="544"/>
                    <a:pt x="1232" y="721"/>
                  </a:cubicBezTo>
                  <a:cubicBezTo>
                    <a:pt x="1253" y="779"/>
                    <a:pt x="1307" y="818"/>
                    <a:pt x="1368" y="819"/>
                  </a:cubicBezTo>
                  <a:cubicBezTo>
                    <a:pt x="1548" y="823"/>
                    <a:pt x="1710" y="830"/>
                    <a:pt x="1843" y="839"/>
                  </a:cubicBezTo>
                  <a:cubicBezTo>
                    <a:pt x="1734" y="941"/>
                    <a:pt x="1606" y="1050"/>
                    <a:pt x="1469" y="1154"/>
                  </a:cubicBezTo>
                  <a:cubicBezTo>
                    <a:pt x="1421" y="1192"/>
                    <a:pt x="1401" y="1253"/>
                    <a:pt x="1418" y="1311"/>
                  </a:cubicBezTo>
                  <a:cubicBezTo>
                    <a:pt x="1459" y="1456"/>
                    <a:pt x="1496" y="1598"/>
                    <a:pt x="1527" y="1736"/>
                  </a:cubicBezTo>
                  <a:cubicBezTo>
                    <a:pt x="1409" y="1670"/>
                    <a:pt x="1278" y="1596"/>
                    <a:pt x="1134" y="1502"/>
                  </a:cubicBezTo>
                  <a:cubicBezTo>
                    <a:pt x="1110" y="1487"/>
                    <a:pt x="1082" y="1480"/>
                    <a:pt x="1054" y="1480"/>
                  </a:cubicBezTo>
                  <a:cubicBezTo>
                    <a:pt x="1026" y="1480"/>
                    <a:pt x="998" y="1487"/>
                    <a:pt x="974" y="1502"/>
                  </a:cubicBezTo>
                  <a:cubicBezTo>
                    <a:pt x="829" y="1596"/>
                    <a:pt x="699" y="1672"/>
                    <a:pt x="581" y="1738"/>
                  </a:cubicBezTo>
                  <a:cubicBezTo>
                    <a:pt x="612" y="1600"/>
                    <a:pt x="649" y="1457"/>
                    <a:pt x="691" y="1311"/>
                  </a:cubicBezTo>
                  <a:cubicBezTo>
                    <a:pt x="707" y="1253"/>
                    <a:pt x="686" y="1192"/>
                    <a:pt x="639" y="1154"/>
                  </a:cubicBezTo>
                  <a:cubicBezTo>
                    <a:pt x="502" y="1050"/>
                    <a:pt x="373" y="941"/>
                    <a:pt x="264" y="839"/>
                  </a:cubicBezTo>
                  <a:cubicBezTo>
                    <a:pt x="398" y="830"/>
                    <a:pt x="560" y="823"/>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7"/>
                    <a:pt x="89" y="705"/>
                  </a:cubicBezTo>
                  <a:cubicBezTo>
                    <a:pt x="27" y="712"/>
                    <a:pt x="0" y="786"/>
                    <a:pt x="43" y="831"/>
                  </a:cubicBezTo>
                  <a:cubicBezTo>
                    <a:pt x="200" y="990"/>
                    <a:pt x="369" y="1137"/>
                    <a:pt x="547" y="1270"/>
                  </a:cubicBezTo>
                  <a:cubicBezTo>
                    <a:pt x="488" y="1478"/>
                    <a:pt x="439" y="1680"/>
                    <a:pt x="400" y="1867"/>
                  </a:cubicBezTo>
                  <a:cubicBezTo>
                    <a:pt x="390" y="1917"/>
                    <a:pt x="430" y="1958"/>
                    <a:pt x="475" y="1958"/>
                  </a:cubicBezTo>
                  <a:cubicBezTo>
                    <a:pt x="486" y="1958"/>
                    <a:pt x="499"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9" y="1917"/>
                    <a:pt x="1708" y="1867"/>
                  </a:cubicBezTo>
                  <a:cubicBezTo>
                    <a:pt x="1670" y="1677"/>
                    <a:pt x="1620" y="1477"/>
                    <a:pt x="1561" y="1274"/>
                  </a:cubicBezTo>
                  <a:cubicBezTo>
                    <a:pt x="1739" y="1138"/>
                    <a:pt x="1907" y="991"/>
                    <a:pt x="2065" y="831"/>
                  </a:cubicBezTo>
                  <a:cubicBezTo>
                    <a:pt x="2108" y="787"/>
                    <a:pt x="2081" y="712"/>
                    <a:pt x="2020" y="705"/>
                  </a:cubicBezTo>
                  <a:cubicBezTo>
                    <a:pt x="1864" y="687"/>
                    <a:pt x="1641" y="676"/>
                    <a:pt x="1374" y="670"/>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20"/>
            <p:cNvSpPr/>
            <p:nvPr/>
          </p:nvSpPr>
          <p:spPr>
            <a:xfrm rot="-5400000">
              <a:off x="3291088" y="4778373"/>
              <a:ext cx="212798" cy="200130"/>
            </a:xfrm>
            <a:custGeom>
              <a:avLst/>
              <a:gdLst/>
              <a:ahLst/>
              <a:cxnLst/>
              <a:rect l="l" t="t" r="r" b="b"/>
              <a:pathLst>
                <a:path w="1579" h="1485" extrusionOk="0">
                  <a:moveTo>
                    <a:pt x="789" y="0"/>
                  </a:moveTo>
                  <a:cubicBezTo>
                    <a:pt x="733" y="130"/>
                    <a:pt x="672" y="290"/>
                    <a:pt x="610" y="469"/>
                  </a:cubicBezTo>
                  <a:cubicBezTo>
                    <a:pt x="591" y="527"/>
                    <a:pt x="536" y="565"/>
                    <a:pt x="476" y="567"/>
                  </a:cubicBezTo>
                  <a:cubicBezTo>
                    <a:pt x="296" y="571"/>
                    <a:pt x="134" y="578"/>
                    <a:pt x="1" y="587"/>
                  </a:cubicBezTo>
                  <a:cubicBezTo>
                    <a:pt x="110" y="689"/>
                    <a:pt x="238" y="798"/>
                    <a:pt x="375" y="902"/>
                  </a:cubicBezTo>
                  <a:cubicBezTo>
                    <a:pt x="423" y="938"/>
                    <a:pt x="442" y="1001"/>
                    <a:pt x="426" y="1058"/>
                  </a:cubicBezTo>
                  <a:cubicBezTo>
                    <a:pt x="385" y="1205"/>
                    <a:pt x="348" y="1347"/>
                    <a:pt x="317" y="1484"/>
                  </a:cubicBezTo>
                  <a:cubicBezTo>
                    <a:pt x="435" y="1418"/>
                    <a:pt x="565" y="1344"/>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4"/>
                    <a:pt x="1153" y="1058"/>
                  </a:cubicBezTo>
                  <a:cubicBezTo>
                    <a:pt x="1137" y="1001"/>
                    <a:pt x="1158" y="939"/>
                    <a:pt x="1204" y="902"/>
                  </a:cubicBezTo>
                  <a:cubicBezTo>
                    <a:pt x="1341" y="798"/>
                    <a:pt x="1469" y="689"/>
                    <a:pt x="1578" y="587"/>
                  </a:cubicBezTo>
                  <a:cubicBezTo>
                    <a:pt x="1445" y="578"/>
                    <a:pt x="1283" y="571"/>
                    <a:pt x="1104" y="567"/>
                  </a:cubicBezTo>
                  <a:cubicBezTo>
                    <a:pt x="1043" y="565"/>
                    <a:pt x="988" y="527"/>
                    <a:pt x="969" y="469"/>
                  </a:cubicBezTo>
                  <a:lnTo>
                    <a:pt x="967" y="469"/>
                  </a:lnTo>
                  <a:cubicBezTo>
                    <a:pt x="906" y="290"/>
                    <a:pt x="845" y="130"/>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20"/>
            <p:cNvSpPr/>
            <p:nvPr/>
          </p:nvSpPr>
          <p:spPr>
            <a:xfrm rot="-5400000">
              <a:off x="3253285" y="4746500"/>
              <a:ext cx="284090" cy="264010"/>
            </a:xfrm>
            <a:custGeom>
              <a:avLst/>
              <a:gdLst/>
              <a:ahLst/>
              <a:cxnLst/>
              <a:rect l="l" t="t" r="r" b="b"/>
              <a:pathLst>
                <a:path w="2108" h="1959"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1"/>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80"/>
                    <a:pt x="1054" y="1480"/>
                  </a:cubicBezTo>
                  <a:cubicBezTo>
                    <a:pt x="1026" y="1480"/>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9"/>
                    <a:pt x="855" y="780"/>
                    <a:pt x="875" y="722"/>
                  </a:cubicBezTo>
                  <a:cubicBezTo>
                    <a:pt x="937" y="543"/>
                    <a:pt x="998" y="383"/>
                    <a:pt x="1054" y="253"/>
                  </a:cubicBezTo>
                  <a:close/>
                  <a:moveTo>
                    <a:pt x="1054" y="1"/>
                  </a:moveTo>
                  <a:cubicBezTo>
                    <a:pt x="1028" y="1"/>
                    <a:pt x="1001" y="15"/>
                    <a:pt x="988" y="42"/>
                  </a:cubicBezTo>
                  <a:cubicBezTo>
                    <a:pt x="914" y="190"/>
                    <a:pt x="823" y="415"/>
                    <a:pt x="737" y="671"/>
                  </a:cubicBezTo>
                  <a:cubicBezTo>
                    <a:pt x="470" y="675"/>
                    <a:pt x="246" y="688"/>
                    <a:pt x="89" y="705"/>
                  </a:cubicBezTo>
                  <a:cubicBezTo>
                    <a:pt x="28" y="712"/>
                    <a:pt x="0" y="787"/>
                    <a:pt x="43" y="832"/>
                  </a:cubicBezTo>
                  <a:cubicBezTo>
                    <a:pt x="200" y="991"/>
                    <a:pt x="369" y="1137"/>
                    <a:pt x="547" y="1270"/>
                  </a:cubicBezTo>
                  <a:cubicBezTo>
                    <a:pt x="488" y="1479"/>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4"/>
                  </a:cubicBezTo>
                  <a:cubicBezTo>
                    <a:pt x="1739" y="1139"/>
                    <a:pt x="1907" y="991"/>
                    <a:pt x="2065" y="832"/>
                  </a:cubicBezTo>
                  <a:cubicBezTo>
                    <a:pt x="2108" y="787"/>
                    <a:pt x="2081" y="712"/>
                    <a:pt x="2020" y="705"/>
                  </a:cubicBezTo>
                  <a:cubicBezTo>
                    <a:pt x="1863" y="688"/>
                    <a:pt x="1639" y="677"/>
                    <a:pt x="1374" y="671"/>
                  </a:cubicBezTo>
                  <a:cubicBezTo>
                    <a:pt x="1285" y="412"/>
                    <a:pt x="1195" y="188"/>
                    <a:pt x="1121" y="42"/>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20"/>
            <p:cNvSpPr/>
            <p:nvPr/>
          </p:nvSpPr>
          <p:spPr>
            <a:xfrm rot="-5400000">
              <a:off x="3627335" y="4778373"/>
              <a:ext cx="212798" cy="200130"/>
            </a:xfrm>
            <a:custGeom>
              <a:avLst/>
              <a:gdLst/>
              <a:ahLst/>
              <a:cxnLst/>
              <a:rect l="l" t="t" r="r" b="b"/>
              <a:pathLst>
                <a:path w="1579" h="1485" extrusionOk="0">
                  <a:moveTo>
                    <a:pt x="789" y="0"/>
                  </a:moveTo>
                  <a:cubicBezTo>
                    <a:pt x="733" y="130"/>
                    <a:pt x="672" y="290"/>
                    <a:pt x="610" y="469"/>
                  </a:cubicBezTo>
                  <a:cubicBezTo>
                    <a:pt x="591" y="525"/>
                    <a:pt x="536" y="565"/>
                    <a:pt x="476" y="567"/>
                  </a:cubicBezTo>
                  <a:cubicBezTo>
                    <a:pt x="296" y="571"/>
                    <a:pt x="134" y="578"/>
                    <a:pt x="1" y="587"/>
                  </a:cubicBezTo>
                  <a:cubicBezTo>
                    <a:pt x="110" y="688"/>
                    <a:pt x="238" y="797"/>
                    <a:pt x="375" y="902"/>
                  </a:cubicBezTo>
                  <a:cubicBezTo>
                    <a:pt x="423" y="938"/>
                    <a:pt x="442" y="1000"/>
                    <a:pt x="426" y="1057"/>
                  </a:cubicBezTo>
                  <a:cubicBezTo>
                    <a:pt x="385" y="1204"/>
                    <a:pt x="348" y="1347"/>
                    <a:pt x="317" y="1484"/>
                  </a:cubicBezTo>
                  <a:cubicBezTo>
                    <a:pt x="436" y="1417"/>
                    <a:pt x="566" y="1343"/>
                    <a:pt x="710" y="1250"/>
                  </a:cubicBezTo>
                  <a:cubicBezTo>
                    <a:pt x="734" y="1234"/>
                    <a:pt x="762" y="1226"/>
                    <a:pt x="790" y="1226"/>
                  </a:cubicBezTo>
                  <a:cubicBezTo>
                    <a:pt x="817" y="1226"/>
                    <a:pt x="845" y="1234"/>
                    <a:pt x="869" y="1250"/>
                  </a:cubicBezTo>
                  <a:cubicBezTo>
                    <a:pt x="1014" y="1343"/>
                    <a:pt x="1145" y="1418"/>
                    <a:pt x="1262" y="1484"/>
                  </a:cubicBezTo>
                  <a:cubicBezTo>
                    <a:pt x="1231" y="1346"/>
                    <a:pt x="1195" y="1202"/>
                    <a:pt x="1153" y="1057"/>
                  </a:cubicBezTo>
                  <a:cubicBezTo>
                    <a:pt x="1137" y="1000"/>
                    <a:pt x="1158" y="938"/>
                    <a:pt x="1204" y="901"/>
                  </a:cubicBezTo>
                  <a:cubicBezTo>
                    <a:pt x="1341" y="797"/>
                    <a:pt x="1469" y="688"/>
                    <a:pt x="1578" y="587"/>
                  </a:cubicBezTo>
                  <a:cubicBezTo>
                    <a:pt x="1445" y="576"/>
                    <a:pt x="1283" y="569"/>
                    <a:pt x="1104" y="566"/>
                  </a:cubicBezTo>
                  <a:cubicBezTo>
                    <a:pt x="1043" y="565"/>
                    <a:pt x="988" y="525"/>
                    <a:pt x="969" y="467"/>
                  </a:cubicBezTo>
                  <a:lnTo>
                    <a:pt x="967" y="469"/>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20"/>
            <p:cNvSpPr/>
            <p:nvPr/>
          </p:nvSpPr>
          <p:spPr>
            <a:xfrm rot="-5400000">
              <a:off x="3589668" y="4746770"/>
              <a:ext cx="284090" cy="263470"/>
            </a:xfrm>
            <a:custGeom>
              <a:avLst/>
              <a:gdLst/>
              <a:ahLst/>
              <a:cxnLst/>
              <a:rect l="l" t="t" r="r" b="b"/>
              <a:pathLst>
                <a:path w="2108" h="1955" extrusionOk="0">
                  <a:moveTo>
                    <a:pt x="1054" y="249"/>
                  </a:moveTo>
                  <a:cubicBezTo>
                    <a:pt x="1110" y="378"/>
                    <a:pt x="1171" y="539"/>
                    <a:pt x="1232" y="717"/>
                  </a:cubicBezTo>
                  <a:cubicBezTo>
                    <a:pt x="1252" y="775"/>
                    <a:pt x="1307" y="814"/>
                    <a:pt x="1368" y="816"/>
                  </a:cubicBezTo>
                  <a:cubicBezTo>
                    <a:pt x="1547" y="819"/>
                    <a:pt x="1709" y="826"/>
                    <a:pt x="1842" y="836"/>
                  </a:cubicBezTo>
                  <a:cubicBezTo>
                    <a:pt x="1734" y="937"/>
                    <a:pt x="1605" y="1047"/>
                    <a:pt x="1469" y="1151"/>
                  </a:cubicBezTo>
                  <a:cubicBezTo>
                    <a:pt x="1421" y="1188"/>
                    <a:pt x="1401" y="1250"/>
                    <a:pt x="1418" y="1307"/>
                  </a:cubicBezTo>
                  <a:cubicBezTo>
                    <a:pt x="1459" y="1452"/>
                    <a:pt x="1496" y="1595"/>
                    <a:pt x="1527" y="1733"/>
                  </a:cubicBezTo>
                  <a:cubicBezTo>
                    <a:pt x="1409" y="1667"/>
                    <a:pt x="1278" y="1592"/>
                    <a:pt x="1134" y="1499"/>
                  </a:cubicBezTo>
                  <a:cubicBezTo>
                    <a:pt x="1110" y="1483"/>
                    <a:pt x="1082" y="1475"/>
                    <a:pt x="1054" y="1475"/>
                  </a:cubicBezTo>
                  <a:cubicBezTo>
                    <a:pt x="1026" y="1475"/>
                    <a:pt x="998" y="1483"/>
                    <a:pt x="974" y="1499"/>
                  </a:cubicBezTo>
                  <a:cubicBezTo>
                    <a:pt x="830" y="1592"/>
                    <a:pt x="701" y="1666"/>
                    <a:pt x="581" y="1733"/>
                  </a:cubicBezTo>
                  <a:cubicBezTo>
                    <a:pt x="612" y="1596"/>
                    <a:pt x="649" y="1454"/>
                    <a:pt x="691" y="1306"/>
                  </a:cubicBezTo>
                  <a:cubicBezTo>
                    <a:pt x="707" y="1250"/>
                    <a:pt x="686" y="1187"/>
                    <a:pt x="639" y="1151"/>
                  </a:cubicBezTo>
                  <a:cubicBezTo>
                    <a:pt x="502" y="1047"/>
                    <a:pt x="373" y="938"/>
                    <a:pt x="264" y="836"/>
                  </a:cubicBezTo>
                  <a:cubicBezTo>
                    <a:pt x="398" y="826"/>
                    <a:pt x="561" y="819"/>
                    <a:pt x="740" y="816"/>
                  </a:cubicBezTo>
                  <a:cubicBezTo>
                    <a:pt x="801" y="814"/>
                    <a:pt x="855" y="775"/>
                    <a:pt x="875" y="717"/>
                  </a:cubicBezTo>
                  <a:cubicBezTo>
                    <a:pt x="937" y="539"/>
                    <a:pt x="998" y="379"/>
                    <a:pt x="1054" y="249"/>
                  </a:cubicBezTo>
                  <a:close/>
                  <a:moveTo>
                    <a:pt x="1055" y="1"/>
                  </a:moveTo>
                  <a:cubicBezTo>
                    <a:pt x="1028" y="1"/>
                    <a:pt x="1001" y="13"/>
                    <a:pt x="988" y="38"/>
                  </a:cubicBezTo>
                  <a:cubicBezTo>
                    <a:pt x="914" y="186"/>
                    <a:pt x="823" y="410"/>
                    <a:pt x="737" y="666"/>
                  </a:cubicBezTo>
                  <a:cubicBezTo>
                    <a:pt x="470" y="672"/>
                    <a:pt x="246" y="684"/>
                    <a:pt x="89" y="701"/>
                  </a:cubicBezTo>
                  <a:cubicBezTo>
                    <a:pt x="28" y="708"/>
                    <a:pt x="0" y="783"/>
                    <a:pt x="43" y="828"/>
                  </a:cubicBezTo>
                  <a:cubicBezTo>
                    <a:pt x="200" y="986"/>
                    <a:pt x="369" y="1134"/>
                    <a:pt x="547" y="1267"/>
                  </a:cubicBezTo>
                  <a:cubicBezTo>
                    <a:pt x="488" y="1474"/>
                    <a:pt x="439" y="1675"/>
                    <a:pt x="400" y="1864"/>
                  </a:cubicBezTo>
                  <a:cubicBezTo>
                    <a:pt x="390" y="1913"/>
                    <a:pt x="430" y="1955"/>
                    <a:pt x="474" y="1955"/>
                  </a:cubicBezTo>
                  <a:cubicBezTo>
                    <a:pt x="486" y="1955"/>
                    <a:pt x="498" y="1952"/>
                    <a:pt x="510" y="1945"/>
                  </a:cubicBezTo>
                  <a:lnTo>
                    <a:pt x="561" y="1916"/>
                  </a:lnTo>
                  <a:cubicBezTo>
                    <a:pt x="697" y="1841"/>
                    <a:pt x="867" y="1747"/>
                    <a:pt x="1053" y="1625"/>
                  </a:cubicBezTo>
                  <a:cubicBezTo>
                    <a:pt x="1241" y="1747"/>
                    <a:pt x="1404" y="1837"/>
                    <a:pt x="1548" y="1917"/>
                  </a:cubicBezTo>
                  <a:lnTo>
                    <a:pt x="1599" y="1945"/>
                  </a:lnTo>
                  <a:cubicBezTo>
                    <a:pt x="1609" y="1951"/>
                    <a:pt x="1622" y="1954"/>
                    <a:pt x="1635" y="1954"/>
                  </a:cubicBezTo>
                  <a:cubicBezTo>
                    <a:pt x="1682" y="1954"/>
                    <a:pt x="1718" y="1910"/>
                    <a:pt x="1708" y="1864"/>
                  </a:cubicBezTo>
                  <a:cubicBezTo>
                    <a:pt x="1670" y="1674"/>
                    <a:pt x="1620" y="1473"/>
                    <a:pt x="1561" y="1270"/>
                  </a:cubicBezTo>
                  <a:cubicBezTo>
                    <a:pt x="1739" y="1135"/>
                    <a:pt x="1907" y="988"/>
                    <a:pt x="2065" y="828"/>
                  </a:cubicBezTo>
                  <a:cubicBezTo>
                    <a:pt x="2108" y="783"/>
                    <a:pt x="2081" y="708"/>
                    <a:pt x="2020" y="702"/>
                  </a:cubicBezTo>
                  <a:cubicBezTo>
                    <a:pt x="1863" y="685"/>
                    <a:pt x="1639" y="673"/>
                    <a:pt x="1374" y="666"/>
                  </a:cubicBezTo>
                  <a:cubicBezTo>
                    <a:pt x="1285" y="409"/>
                    <a:pt x="1195" y="185"/>
                    <a:pt x="1121" y="38"/>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20"/>
            <p:cNvSpPr/>
            <p:nvPr/>
          </p:nvSpPr>
          <p:spPr>
            <a:xfrm rot="-5400000">
              <a:off x="3963516" y="4778440"/>
              <a:ext cx="212798" cy="199995"/>
            </a:xfrm>
            <a:custGeom>
              <a:avLst/>
              <a:gdLst/>
              <a:ahLst/>
              <a:cxnLst/>
              <a:rect l="l" t="t" r="r" b="b"/>
              <a:pathLst>
                <a:path w="1579" h="1484" extrusionOk="0">
                  <a:moveTo>
                    <a:pt x="789" y="0"/>
                  </a:moveTo>
                  <a:cubicBezTo>
                    <a:pt x="733" y="129"/>
                    <a:pt x="672" y="290"/>
                    <a:pt x="610" y="467"/>
                  </a:cubicBezTo>
                  <a:cubicBezTo>
                    <a:pt x="591" y="525"/>
                    <a:pt x="536" y="565"/>
                    <a:pt x="476" y="566"/>
                  </a:cubicBezTo>
                  <a:cubicBezTo>
                    <a:pt x="296" y="569"/>
                    <a:pt x="134" y="576"/>
                    <a:pt x="1" y="587"/>
                  </a:cubicBezTo>
                  <a:cubicBezTo>
                    <a:pt x="110" y="688"/>
                    <a:pt x="238" y="796"/>
                    <a:pt x="375" y="901"/>
                  </a:cubicBezTo>
                  <a:cubicBezTo>
                    <a:pt x="423" y="938"/>
                    <a:pt x="442" y="999"/>
                    <a:pt x="426" y="1057"/>
                  </a:cubicBezTo>
                  <a:cubicBezTo>
                    <a:pt x="385" y="1203"/>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7"/>
                    <a:pt x="1262" y="1484"/>
                  </a:cubicBezTo>
                  <a:cubicBezTo>
                    <a:pt x="1231" y="1345"/>
                    <a:pt x="1195" y="1202"/>
                    <a:pt x="1153" y="1057"/>
                  </a:cubicBezTo>
                  <a:cubicBezTo>
                    <a:pt x="1137" y="999"/>
                    <a:pt x="1158" y="938"/>
                    <a:pt x="1204" y="901"/>
                  </a:cubicBezTo>
                  <a:cubicBezTo>
                    <a:pt x="1341" y="796"/>
                    <a:pt x="1469" y="688"/>
                    <a:pt x="1578" y="585"/>
                  </a:cubicBezTo>
                  <a:cubicBezTo>
                    <a:pt x="1446" y="576"/>
                    <a:pt x="1283" y="569"/>
                    <a:pt x="1104" y="566"/>
                  </a:cubicBezTo>
                  <a:cubicBezTo>
                    <a:pt x="1043" y="565"/>
                    <a:pt x="988" y="525"/>
                    <a:pt x="969" y="467"/>
                  </a:cubicBezTo>
                  <a:lnTo>
                    <a:pt x="967" y="467"/>
                  </a:lnTo>
                  <a:cubicBezTo>
                    <a:pt x="906" y="289"/>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20"/>
            <p:cNvSpPr/>
            <p:nvPr/>
          </p:nvSpPr>
          <p:spPr>
            <a:xfrm rot="-5400000">
              <a:off x="3925646" y="4746635"/>
              <a:ext cx="284090" cy="263740"/>
            </a:xfrm>
            <a:custGeom>
              <a:avLst/>
              <a:gdLst/>
              <a:ahLst/>
              <a:cxnLst/>
              <a:rect l="l" t="t" r="r" b="b"/>
              <a:pathLst>
                <a:path w="2108" h="1957" extrusionOk="0">
                  <a:moveTo>
                    <a:pt x="1054" y="252"/>
                  </a:moveTo>
                  <a:cubicBezTo>
                    <a:pt x="1110" y="381"/>
                    <a:pt x="1171" y="542"/>
                    <a:pt x="1232" y="719"/>
                  </a:cubicBezTo>
                  <a:cubicBezTo>
                    <a:pt x="1252" y="777"/>
                    <a:pt x="1307" y="816"/>
                    <a:pt x="1368" y="818"/>
                  </a:cubicBezTo>
                  <a:cubicBezTo>
                    <a:pt x="1547" y="822"/>
                    <a:pt x="1710" y="829"/>
                    <a:pt x="1842" y="838"/>
                  </a:cubicBezTo>
                  <a:cubicBezTo>
                    <a:pt x="1733" y="939"/>
                    <a:pt x="1605" y="1048"/>
                    <a:pt x="1469" y="1154"/>
                  </a:cubicBezTo>
                  <a:cubicBezTo>
                    <a:pt x="1421" y="1190"/>
                    <a:pt x="1401" y="1251"/>
                    <a:pt x="1418" y="1309"/>
                  </a:cubicBezTo>
                  <a:cubicBezTo>
                    <a:pt x="1459" y="1455"/>
                    <a:pt x="1496" y="1598"/>
                    <a:pt x="1527" y="1736"/>
                  </a:cubicBezTo>
                  <a:cubicBezTo>
                    <a:pt x="1409" y="1670"/>
                    <a:pt x="1278" y="1594"/>
                    <a:pt x="1134" y="1502"/>
                  </a:cubicBezTo>
                  <a:cubicBezTo>
                    <a:pt x="1110" y="1486"/>
                    <a:pt x="1082" y="1478"/>
                    <a:pt x="1054" y="1478"/>
                  </a:cubicBezTo>
                  <a:cubicBezTo>
                    <a:pt x="1026" y="1478"/>
                    <a:pt x="998" y="1486"/>
                    <a:pt x="974" y="1502"/>
                  </a:cubicBezTo>
                  <a:cubicBezTo>
                    <a:pt x="829" y="1594"/>
                    <a:pt x="699" y="1670"/>
                    <a:pt x="581" y="1736"/>
                  </a:cubicBezTo>
                  <a:cubicBezTo>
                    <a:pt x="612" y="1599"/>
                    <a:pt x="649" y="1455"/>
                    <a:pt x="691" y="1309"/>
                  </a:cubicBezTo>
                  <a:cubicBezTo>
                    <a:pt x="707" y="1251"/>
                    <a:pt x="686" y="1190"/>
                    <a:pt x="639" y="1154"/>
                  </a:cubicBezTo>
                  <a:cubicBezTo>
                    <a:pt x="502" y="1048"/>
                    <a:pt x="373" y="941"/>
                    <a:pt x="264" y="838"/>
                  </a:cubicBezTo>
                  <a:cubicBezTo>
                    <a:pt x="398" y="829"/>
                    <a:pt x="561" y="822"/>
                    <a:pt x="740" y="818"/>
                  </a:cubicBezTo>
                  <a:cubicBezTo>
                    <a:pt x="801" y="816"/>
                    <a:pt x="855" y="777"/>
                    <a:pt x="875" y="719"/>
                  </a:cubicBezTo>
                  <a:cubicBezTo>
                    <a:pt x="937" y="542"/>
                    <a:pt x="998" y="381"/>
                    <a:pt x="1054" y="252"/>
                  </a:cubicBezTo>
                  <a:close/>
                  <a:moveTo>
                    <a:pt x="1054" y="0"/>
                  </a:moveTo>
                  <a:cubicBezTo>
                    <a:pt x="1028" y="0"/>
                    <a:pt x="1001" y="14"/>
                    <a:pt x="988" y="41"/>
                  </a:cubicBezTo>
                  <a:cubicBezTo>
                    <a:pt x="914" y="189"/>
                    <a:pt x="823" y="413"/>
                    <a:pt x="737" y="669"/>
                  </a:cubicBezTo>
                  <a:cubicBezTo>
                    <a:pt x="470" y="675"/>
                    <a:pt x="245" y="687"/>
                    <a:pt x="89" y="704"/>
                  </a:cubicBezTo>
                  <a:cubicBezTo>
                    <a:pt x="28" y="711"/>
                    <a:pt x="0" y="785"/>
                    <a:pt x="43" y="830"/>
                  </a:cubicBezTo>
                  <a:cubicBezTo>
                    <a:pt x="200" y="989"/>
                    <a:pt x="369" y="1136"/>
                    <a:pt x="547" y="1270"/>
                  </a:cubicBezTo>
                  <a:cubicBezTo>
                    <a:pt x="488" y="1477"/>
                    <a:pt x="439" y="1678"/>
                    <a:pt x="400" y="1867"/>
                  </a:cubicBezTo>
                  <a:cubicBezTo>
                    <a:pt x="390" y="1916"/>
                    <a:pt x="429" y="1957"/>
                    <a:pt x="474" y="1957"/>
                  </a:cubicBezTo>
                  <a:cubicBezTo>
                    <a:pt x="486" y="1957"/>
                    <a:pt x="498" y="1954"/>
                    <a:pt x="510" y="1947"/>
                  </a:cubicBezTo>
                  <a:lnTo>
                    <a:pt x="561" y="1919"/>
                  </a:lnTo>
                  <a:cubicBezTo>
                    <a:pt x="705" y="1840"/>
                    <a:pt x="867" y="1750"/>
                    <a:pt x="1053" y="1628"/>
                  </a:cubicBezTo>
                  <a:cubicBezTo>
                    <a:pt x="1239" y="1749"/>
                    <a:pt x="1402" y="1838"/>
                    <a:pt x="1548" y="1919"/>
                  </a:cubicBezTo>
                  <a:lnTo>
                    <a:pt x="1599" y="1947"/>
                  </a:lnTo>
                  <a:cubicBezTo>
                    <a:pt x="1611" y="1954"/>
                    <a:pt x="1623" y="1957"/>
                    <a:pt x="1635" y="1957"/>
                  </a:cubicBezTo>
                  <a:cubicBezTo>
                    <a:pt x="1679" y="1957"/>
                    <a:pt x="1718" y="1916"/>
                    <a:pt x="1708" y="1867"/>
                  </a:cubicBezTo>
                  <a:cubicBezTo>
                    <a:pt x="1670" y="1677"/>
                    <a:pt x="1620" y="1476"/>
                    <a:pt x="1561" y="1273"/>
                  </a:cubicBezTo>
                  <a:cubicBezTo>
                    <a:pt x="1739" y="1138"/>
                    <a:pt x="1907" y="989"/>
                    <a:pt x="2065" y="830"/>
                  </a:cubicBezTo>
                  <a:cubicBezTo>
                    <a:pt x="2108" y="785"/>
                    <a:pt x="2081" y="711"/>
                    <a:pt x="2020" y="704"/>
                  </a:cubicBezTo>
                  <a:cubicBezTo>
                    <a:pt x="1864" y="687"/>
                    <a:pt x="1641" y="675"/>
                    <a:pt x="1374" y="669"/>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20"/>
            <p:cNvSpPr/>
            <p:nvPr/>
          </p:nvSpPr>
          <p:spPr>
            <a:xfrm rot="-5400000">
              <a:off x="4299629" y="4778440"/>
              <a:ext cx="212798" cy="199995"/>
            </a:xfrm>
            <a:custGeom>
              <a:avLst/>
              <a:gdLst/>
              <a:ahLst/>
              <a:cxnLst/>
              <a:rect l="l" t="t" r="r" b="b"/>
              <a:pathLst>
                <a:path w="1579" h="1484" extrusionOk="0">
                  <a:moveTo>
                    <a:pt x="789" y="1"/>
                  </a:moveTo>
                  <a:cubicBezTo>
                    <a:pt x="733" y="130"/>
                    <a:pt x="672" y="291"/>
                    <a:pt x="610" y="468"/>
                  </a:cubicBezTo>
                  <a:cubicBezTo>
                    <a:pt x="591" y="526"/>
                    <a:pt x="536" y="565"/>
                    <a:pt x="476" y="567"/>
                  </a:cubicBezTo>
                  <a:cubicBezTo>
                    <a:pt x="296" y="570"/>
                    <a:pt x="134" y="577"/>
                    <a:pt x="1" y="586"/>
                  </a:cubicBezTo>
                  <a:cubicBezTo>
                    <a:pt x="110" y="688"/>
                    <a:pt x="238" y="797"/>
                    <a:pt x="375" y="902"/>
                  </a:cubicBezTo>
                  <a:cubicBezTo>
                    <a:pt x="423" y="938"/>
                    <a:pt x="442" y="1000"/>
                    <a:pt x="426" y="1058"/>
                  </a:cubicBezTo>
                  <a:cubicBezTo>
                    <a:pt x="385" y="1204"/>
                    <a:pt x="348" y="1347"/>
                    <a:pt x="317" y="1484"/>
                  </a:cubicBezTo>
                  <a:cubicBezTo>
                    <a:pt x="435" y="1419"/>
                    <a:pt x="565" y="1343"/>
                    <a:pt x="710" y="1249"/>
                  </a:cubicBezTo>
                  <a:cubicBezTo>
                    <a:pt x="734" y="1234"/>
                    <a:pt x="762" y="1227"/>
                    <a:pt x="790" y="1227"/>
                  </a:cubicBezTo>
                  <a:cubicBezTo>
                    <a:pt x="817" y="1227"/>
                    <a:pt x="845" y="1234"/>
                    <a:pt x="869" y="1249"/>
                  </a:cubicBezTo>
                  <a:cubicBezTo>
                    <a:pt x="1014" y="1343"/>
                    <a:pt x="1145" y="1418"/>
                    <a:pt x="1262" y="1484"/>
                  </a:cubicBezTo>
                  <a:cubicBezTo>
                    <a:pt x="1231" y="1346"/>
                    <a:pt x="1195" y="1203"/>
                    <a:pt x="1153" y="1058"/>
                  </a:cubicBezTo>
                  <a:cubicBezTo>
                    <a:pt x="1137" y="1000"/>
                    <a:pt x="1158" y="939"/>
                    <a:pt x="1204" y="902"/>
                  </a:cubicBezTo>
                  <a:cubicBezTo>
                    <a:pt x="1341" y="797"/>
                    <a:pt x="1469" y="688"/>
                    <a:pt x="1578" y="586"/>
                  </a:cubicBezTo>
                  <a:cubicBezTo>
                    <a:pt x="1445" y="577"/>
                    <a:pt x="1283" y="570"/>
                    <a:pt x="1104" y="567"/>
                  </a:cubicBezTo>
                  <a:cubicBezTo>
                    <a:pt x="1043" y="565"/>
                    <a:pt x="988" y="526"/>
                    <a:pt x="969" y="468"/>
                  </a:cubicBezTo>
                  <a:lnTo>
                    <a:pt x="967" y="468"/>
                  </a:lnTo>
                  <a:cubicBezTo>
                    <a:pt x="906" y="290"/>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20"/>
            <p:cNvSpPr/>
            <p:nvPr/>
          </p:nvSpPr>
          <p:spPr>
            <a:xfrm rot="-5400000">
              <a:off x="4261759" y="4746500"/>
              <a:ext cx="284090" cy="264010"/>
            </a:xfrm>
            <a:custGeom>
              <a:avLst/>
              <a:gdLst/>
              <a:ahLst/>
              <a:cxnLst/>
              <a:rect l="l" t="t" r="r" b="b"/>
              <a:pathLst>
                <a:path w="2108" h="1959" extrusionOk="0">
                  <a:moveTo>
                    <a:pt x="1054" y="255"/>
                  </a:moveTo>
                  <a:cubicBezTo>
                    <a:pt x="1110" y="384"/>
                    <a:pt x="1171" y="545"/>
                    <a:pt x="1232" y="722"/>
                  </a:cubicBezTo>
                  <a:cubicBezTo>
                    <a:pt x="1252" y="780"/>
                    <a:pt x="1307" y="818"/>
                    <a:pt x="1368" y="821"/>
                  </a:cubicBezTo>
                  <a:cubicBezTo>
                    <a:pt x="1547" y="824"/>
                    <a:pt x="1709" y="831"/>
                    <a:pt x="1842" y="840"/>
                  </a:cubicBezTo>
                  <a:cubicBezTo>
                    <a:pt x="1734" y="942"/>
                    <a:pt x="1605" y="1051"/>
                    <a:pt x="1468" y="1156"/>
                  </a:cubicBezTo>
                  <a:lnTo>
                    <a:pt x="1469" y="1156"/>
                  </a:lnTo>
                  <a:cubicBezTo>
                    <a:pt x="1421" y="1193"/>
                    <a:pt x="1401" y="1254"/>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7"/>
                    <a:pt x="699" y="1672"/>
                    <a:pt x="581" y="1738"/>
                  </a:cubicBezTo>
                  <a:cubicBezTo>
                    <a:pt x="612" y="1601"/>
                    <a:pt x="649" y="1458"/>
                    <a:pt x="691" y="1311"/>
                  </a:cubicBezTo>
                  <a:cubicBezTo>
                    <a:pt x="707" y="1254"/>
                    <a:pt x="686" y="1192"/>
                    <a:pt x="639" y="1156"/>
                  </a:cubicBezTo>
                  <a:cubicBezTo>
                    <a:pt x="502" y="1051"/>
                    <a:pt x="373" y="942"/>
                    <a:pt x="264" y="840"/>
                  </a:cubicBezTo>
                  <a:cubicBezTo>
                    <a:pt x="398" y="831"/>
                    <a:pt x="561" y="824"/>
                    <a:pt x="740" y="821"/>
                  </a:cubicBezTo>
                  <a:cubicBezTo>
                    <a:pt x="801" y="819"/>
                    <a:pt x="855" y="780"/>
                    <a:pt x="875" y="722"/>
                  </a:cubicBezTo>
                  <a:cubicBezTo>
                    <a:pt x="937" y="545"/>
                    <a:pt x="998" y="384"/>
                    <a:pt x="1054" y="255"/>
                  </a:cubicBezTo>
                  <a:close/>
                  <a:moveTo>
                    <a:pt x="1054" y="1"/>
                  </a:moveTo>
                  <a:cubicBezTo>
                    <a:pt x="1028" y="1"/>
                    <a:pt x="1001" y="15"/>
                    <a:pt x="988" y="43"/>
                  </a:cubicBezTo>
                  <a:cubicBezTo>
                    <a:pt x="914" y="191"/>
                    <a:pt x="823" y="415"/>
                    <a:pt x="737" y="671"/>
                  </a:cubicBezTo>
                  <a:cubicBezTo>
                    <a:pt x="470" y="677"/>
                    <a:pt x="246" y="688"/>
                    <a:pt x="89" y="706"/>
                  </a:cubicBezTo>
                  <a:cubicBezTo>
                    <a:pt x="27" y="713"/>
                    <a:pt x="0" y="787"/>
                    <a:pt x="43" y="832"/>
                  </a:cubicBezTo>
                  <a:cubicBezTo>
                    <a:pt x="200" y="991"/>
                    <a:pt x="369" y="1137"/>
                    <a:pt x="547" y="1270"/>
                  </a:cubicBezTo>
                  <a:cubicBezTo>
                    <a:pt x="488" y="1479"/>
                    <a:pt x="439" y="1680"/>
                    <a:pt x="400" y="1869"/>
                  </a:cubicBezTo>
                  <a:cubicBezTo>
                    <a:pt x="390" y="1918"/>
                    <a:pt x="429" y="1958"/>
                    <a:pt x="474" y="1958"/>
                  </a:cubicBezTo>
                  <a:cubicBezTo>
                    <a:pt x="486" y="1958"/>
                    <a:pt x="498" y="1955"/>
                    <a:pt x="510" y="1949"/>
                  </a:cubicBezTo>
                  <a:lnTo>
                    <a:pt x="561" y="1921"/>
                  </a:lnTo>
                  <a:cubicBezTo>
                    <a:pt x="705" y="1841"/>
                    <a:pt x="867" y="1752"/>
                    <a:pt x="1053" y="1630"/>
                  </a:cubicBezTo>
                  <a:cubicBezTo>
                    <a:pt x="1239" y="1749"/>
                    <a:pt x="1402" y="1840"/>
                    <a:pt x="1548" y="1921"/>
                  </a:cubicBezTo>
                  <a:lnTo>
                    <a:pt x="1599" y="1949"/>
                  </a:lnTo>
                  <a:cubicBezTo>
                    <a:pt x="1611" y="1955"/>
                    <a:pt x="1623" y="1958"/>
                    <a:pt x="1635" y="1958"/>
                  </a:cubicBezTo>
                  <a:cubicBezTo>
                    <a:pt x="1680" y="1958"/>
                    <a:pt x="1719" y="1918"/>
                    <a:pt x="1708" y="1869"/>
                  </a:cubicBezTo>
                  <a:cubicBezTo>
                    <a:pt x="1670" y="1679"/>
                    <a:pt x="1620" y="1477"/>
                    <a:pt x="1561" y="1274"/>
                  </a:cubicBezTo>
                  <a:cubicBezTo>
                    <a:pt x="1739" y="1139"/>
                    <a:pt x="1907" y="991"/>
                    <a:pt x="2065" y="832"/>
                  </a:cubicBezTo>
                  <a:cubicBezTo>
                    <a:pt x="2108" y="787"/>
                    <a:pt x="2081" y="713"/>
                    <a:pt x="2020" y="706"/>
                  </a:cubicBezTo>
                  <a:cubicBezTo>
                    <a:pt x="1863" y="688"/>
                    <a:pt x="1639" y="677"/>
                    <a:pt x="1374" y="671"/>
                  </a:cubicBezTo>
                  <a:cubicBezTo>
                    <a:pt x="1285" y="413"/>
                    <a:pt x="1195" y="190"/>
                    <a:pt x="1121" y="43"/>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20"/>
            <p:cNvSpPr/>
            <p:nvPr/>
          </p:nvSpPr>
          <p:spPr>
            <a:xfrm rot="-5400000">
              <a:off x="4635809" y="4778373"/>
              <a:ext cx="212798" cy="200130"/>
            </a:xfrm>
            <a:custGeom>
              <a:avLst/>
              <a:gdLst/>
              <a:ahLst/>
              <a:cxnLst/>
              <a:rect l="l" t="t" r="r" b="b"/>
              <a:pathLst>
                <a:path w="1579" h="1485" extrusionOk="0">
                  <a:moveTo>
                    <a:pt x="789" y="1"/>
                  </a:moveTo>
                  <a:cubicBezTo>
                    <a:pt x="733" y="130"/>
                    <a:pt x="672" y="290"/>
                    <a:pt x="610" y="469"/>
                  </a:cubicBezTo>
                  <a:cubicBezTo>
                    <a:pt x="591" y="526"/>
                    <a:pt x="536" y="565"/>
                    <a:pt x="476" y="567"/>
                  </a:cubicBezTo>
                  <a:cubicBezTo>
                    <a:pt x="296" y="571"/>
                    <a:pt x="134" y="578"/>
                    <a:pt x="1" y="587"/>
                  </a:cubicBezTo>
                  <a:cubicBezTo>
                    <a:pt x="110" y="688"/>
                    <a:pt x="238" y="797"/>
                    <a:pt x="375" y="902"/>
                  </a:cubicBezTo>
                  <a:cubicBezTo>
                    <a:pt x="423" y="938"/>
                    <a:pt x="442" y="1000"/>
                    <a:pt x="426" y="1058"/>
                  </a:cubicBezTo>
                  <a:cubicBezTo>
                    <a:pt x="385" y="1204"/>
                    <a:pt x="348" y="1348"/>
                    <a:pt x="317" y="1484"/>
                  </a:cubicBezTo>
                  <a:cubicBezTo>
                    <a:pt x="436" y="1417"/>
                    <a:pt x="566" y="1343"/>
                    <a:pt x="710" y="1250"/>
                  </a:cubicBezTo>
                  <a:cubicBezTo>
                    <a:pt x="734" y="1235"/>
                    <a:pt x="762" y="1227"/>
                    <a:pt x="790" y="1227"/>
                  </a:cubicBezTo>
                  <a:cubicBezTo>
                    <a:pt x="817" y="1227"/>
                    <a:pt x="845" y="1235"/>
                    <a:pt x="869" y="1250"/>
                  </a:cubicBezTo>
                  <a:cubicBezTo>
                    <a:pt x="1014" y="1343"/>
                    <a:pt x="1145" y="1418"/>
                    <a:pt x="1262" y="1484"/>
                  </a:cubicBezTo>
                  <a:cubicBezTo>
                    <a:pt x="1231" y="1347"/>
                    <a:pt x="1195" y="1204"/>
                    <a:pt x="1153" y="1058"/>
                  </a:cubicBezTo>
                  <a:cubicBezTo>
                    <a:pt x="1137" y="1000"/>
                    <a:pt x="1158" y="938"/>
                    <a:pt x="1204" y="902"/>
                  </a:cubicBezTo>
                  <a:cubicBezTo>
                    <a:pt x="1341" y="797"/>
                    <a:pt x="1469" y="689"/>
                    <a:pt x="1578" y="587"/>
                  </a:cubicBezTo>
                  <a:cubicBezTo>
                    <a:pt x="1445" y="578"/>
                    <a:pt x="1283" y="571"/>
                    <a:pt x="1104" y="566"/>
                  </a:cubicBezTo>
                  <a:cubicBezTo>
                    <a:pt x="1043" y="565"/>
                    <a:pt x="988" y="526"/>
                    <a:pt x="969" y="469"/>
                  </a:cubicBezTo>
                  <a:lnTo>
                    <a:pt x="967" y="469"/>
                  </a:lnTo>
                  <a:cubicBezTo>
                    <a:pt x="906" y="290"/>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20"/>
            <p:cNvSpPr/>
            <p:nvPr/>
          </p:nvSpPr>
          <p:spPr>
            <a:xfrm rot="-5400000">
              <a:off x="4598276" y="4746770"/>
              <a:ext cx="284090" cy="263470"/>
            </a:xfrm>
            <a:custGeom>
              <a:avLst/>
              <a:gdLst/>
              <a:ahLst/>
              <a:cxnLst/>
              <a:rect l="l" t="t" r="r" b="b"/>
              <a:pathLst>
                <a:path w="2108" h="1955" extrusionOk="0">
                  <a:moveTo>
                    <a:pt x="1054" y="250"/>
                  </a:moveTo>
                  <a:cubicBezTo>
                    <a:pt x="1110" y="378"/>
                    <a:pt x="1171" y="539"/>
                    <a:pt x="1232" y="718"/>
                  </a:cubicBezTo>
                  <a:cubicBezTo>
                    <a:pt x="1252" y="775"/>
                    <a:pt x="1307" y="814"/>
                    <a:pt x="1368" y="816"/>
                  </a:cubicBezTo>
                  <a:cubicBezTo>
                    <a:pt x="1547" y="820"/>
                    <a:pt x="1709" y="827"/>
                    <a:pt x="1842" y="836"/>
                  </a:cubicBezTo>
                  <a:cubicBezTo>
                    <a:pt x="1734" y="937"/>
                    <a:pt x="1605" y="1046"/>
                    <a:pt x="1469" y="1151"/>
                  </a:cubicBezTo>
                  <a:cubicBezTo>
                    <a:pt x="1421" y="1187"/>
                    <a:pt x="1401" y="1250"/>
                    <a:pt x="1418" y="1307"/>
                  </a:cubicBezTo>
                  <a:cubicBezTo>
                    <a:pt x="1459" y="1452"/>
                    <a:pt x="1496" y="1596"/>
                    <a:pt x="1527" y="1733"/>
                  </a:cubicBezTo>
                  <a:cubicBezTo>
                    <a:pt x="1409" y="1667"/>
                    <a:pt x="1278" y="1592"/>
                    <a:pt x="1134" y="1499"/>
                  </a:cubicBezTo>
                  <a:cubicBezTo>
                    <a:pt x="1110" y="1484"/>
                    <a:pt x="1082" y="1476"/>
                    <a:pt x="1054" y="1476"/>
                  </a:cubicBezTo>
                  <a:cubicBezTo>
                    <a:pt x="1026" y="1476"/>
                    <a:pt x="998" y="1484"/>
                    <a:pt x="974" y="1499"/>
                  </a:cubicBezTo>
                  <a:cubicBezTo>
                    <a:pt x="830" y="1592"/>
                    <a:pt x="701" y="1666"/>
                    <a:pt x="581" y="1733"/>
                  </a:cubicBezTo>
                  <a:cubicBezTo>
                    <a:pt x="612" y="1597"/>
                    <a:pt x="649" y="1453"/>
                    <a:pt x="691" y="1307"/>
                  </a:cubicBezTo>
                  <a:cubicBezTo>
                    <a:pt x="707" y="1249"/>
                    <a:pt x="686" y="1187"/>
                    <a:pt x="639" y="1151"/>
                  </a:cubicBezTo>
                  <a:cubicBezTo>
                    <a:pt x="502" y="1046"/>
                    <a:pt x="373" y="938"/>
                    <a:pt x="264" y="836"/>
                  </a:cubicBezTo>
                  <a:cubicBezTo>
                    <a:pt x="398" y="827"/>
                    <a:pt x="561" y="820"/>
                    <a:pt x="740" y="816"/>
                  </a:cubicBezTo>
                  <a:cubicBezTo>
                    <a:pt x="801" y="814"/>
                    <a:pt x="855" y="775"/>
                    <a:pt x="875" y="718"/>
                  </a:cubicBezTo>
                  <a:cubicBezTo>
                    <a:pt x="937" y="539"/>
                    <a:pt x="998" y="378"/>
                    <a:pt x="1054" y="250"/>
                  </a:cubicBezTo>
                  <a:close/>
                  <a:moveTo>
                    <a:pt x="1055" y="0"/>
                  </a:moveTo>
                  <a:cubicBezTo>
                    <a:pt x="1028" y="0"/>
                    <a:pt x="1001" y="13"/>
                    <a:pt x="988" y="39"/>
                  </a:cubicBezTo>
                  <a:cubicBezTo>
                    <a:pt x="914" y="186"/>
                    <a:pt x="823" y="410"/>
                    <a:pt x="737" y="666"/>
                  </a:cubicBezTo>
                  <a:cubicBezTo>
                    <a:pt x="470" y="672"/>
                    <a:pt x="246" y="684"/>
                    <a:pt x="89" y="702"/>
                  </a:cubicBezTo>
                  <a:cubicBezTo>
                    <a:pt x="28" y="707"/>
                    <a:pt x="0" y="783"/>
                    <a:pt x="43" y="828"/>
                  </a:cubicBezTo>
                  <a:cubicBezTo>
                    <a:pt x="200" y="986"/>
                    <a:pt x="369" y="1133"/>
                    <a:pt x="547" y="1266"/>
                  </a:cubicBezTo>
                  <a:cubicBezTo>
                    <a:pt x="488" y="1474"/>
                    <a:pt x="439" y="1676"/>
                    <a:pt x="400" y="1864"/>
                  </a:cubicBezTo>
                  <a:cubicBezTo>
                    <a:pt x="390" y="1914"/>
                    <a:pt x="430" y="1954"/>
                    <a:pt x="474" y="1954"/>
                  </a:cubicBezTo>
                  <a:cubicBezTo>
                    <a:pt x="486" y="1954"/>
                    <a:pt x="498" y="1951"/>
                    <a:pt x="510" y="1944"/>
                  </a:cubicBezTo>
                  <a:lnTo>
                    <a:pt x="561" y="1917"/>
                  </a:lnTo>
                  <a:cubicBezTo>
                    <a:pt x="697" y="1841"/>
                    <a:pt x="867" y="1747"/>
                    <a:pt x="1053" y="1624"/>
                  </a:cubicBezTo>
                  <a:cubicBezTo>
                    <a:pt x="1241" y="1746"/>
                    <a:pt x="1404" y="1837"/>
                    <a:pt x="1548" y="1917"/>
                  </a:cubicBezTo>
                  <a:lnTo>
                    <a:pt x="1599" y="1944"/>
                  </a:lnTo>
                  <a:cubicBezTo>
                    <a:pt x="1611" y="1951"/>
                    <a:pt x="1623" y="1954"/>
                    <a:pt x="1635" y="1954"/>
                  </a:cubicBezTo>
                  <a:cubicBezTo>
                    <a:pt x="1679" y="1954"/>
                    <a:pt x="1718" y="1914"/>
                    <a:pt x="1708" y="1864"/>
                  </a:cubicBezTo>
                  <a:cubicBezTo>
                    <a:pt x="1670" y="1673"/>
                    <a:pt x="1620" y="1473"/>
                    <a:pt x="1561" y="1270"/>
                  </a:cubicBezTo>
                  <a:cubicBezTo>
                    <a:pt x="1739" y="1135"/>
                    <a:pt x="1907" y="987"/>
                    <a:pt x="2065" y="828"/>
                  </a:cubicBezTo>
                  <a:cubicBezTo>
                    <a:pt x="2108" y="783"/>
                    <a:pt x="2081" y="709"/>
                    <a:pt x="2020" y="702"/>
                  </a:cubicBezTo>
                  <a:cubicBezTo>
                    <a:pt x="1863" y="684"/>
                    <a:pt x="1639" y="673"/>
                    <a:pt x="1374" y="667"/>
                  </a:cubicBezTo>
                  <a:cubicBezTo>
                    <a:pt x="1285" y="408"/>
                    <a:pt x="1195" y="185"/>
                    <a:pt x="1121" y="39"/>
                  </a:cubicBezTo>
                  <a:cubicBezTo>
                    <a:pt x="1108" y="13"/>
                    <a:pt x="1081" y="0"/>
                    <a:pt x="1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20"/>
            <p:cNvSpPr/>
            <p:nvPr/>
          </p:nvSpPr>
          <p:spPr>
            <a:xfrm rot="-5400000">
              <a:off x="4972057" y="4778373"/>
              <a:ext cx="212798" cy="200130"/>
            </a:xfrm>
            <a:custGeom>
              <a:avLst/>
              <a:gdLst/>
              <a:ahLst/>
              <a:cxnLst/>
              <a:rect l="l" t="t" r="r" b="b"/>
              <a:pathLst>
                <a:path w="1579" h="1485" extrusionOk="0">
                  <a:moveTo>
                    <a:pt x="789" y="0"/>
                  </a:moveTo>
                  <a:cubicBezTo>
                    <a:pt x="733" y="129"/>
                    <a:pt x="672" y="290"/>
                    <a:pt x="610" y="468"/>
                  </a:cubicBezTo>
                  <a:cubicBezTo>
                    <a:pt x="591" y="526"/>
                    <a:pt x="536" y="565"/>
                    <a:pt x="476" y="566"/>
                  </a:cubicBezTo>
                  <a:cubicBezTo>
                    <a:pt x="296" y="571"/>
                    <a:pt x="134" y="578"/>
                    <a:pt x="1" y="587"/>
                  </a:cubicBezTo>
                  <a:cubicBezTo>
                    <a:pt x="110" y="688"/>
                    <a:pt x="238" y="797"/>
                    <a:pt x="375" y="901"/>
                  </a:cubicBezTo>
                  <a:cubicBezTo>
                    <a:pt x="423" y="938"/>
                    <a:pt x="442" y="1000"/>
                    <a:pt x="426" y="1058"/>
                  </a:cubicBezTo>
                  <a:cubicBezTo>
                    <a:pt x="385" y="1204"/>
                    <a:pt x="348" y="1348"/>
                    <a:pt x="317" y="1484"/>
                  </a:cubicBezTo>
                  <a:cubicBezTo>
                    <a:pt x="435" y="1418"/>
                    <a:pt x="565" y="1343"/>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3"/>
                    <a:pt x="1153" y="1058"/>
                  </a:cubicBezTo>
                  <a:cubicBezTo>
                    <a:pt x="1137" y="1000"/>
                    <a:pt x="1158" y="938"/>
                    <a:pt x="1204" y="901"/>
                  </a:cubicBezTo>
                  <a:cubicBezTo>
                    <a:pt x="1341" y="797"/>
                    <a:pt x="1469" y="689"/>
                    <a:pt x="1578" y="587"/>
                  </a:cubicBezTo>
                  <a:cubicBezTo>
                    <a:pt x="1446" y="577"/>
                    <a:pt x="1283" y="570"/>
                    <a:pt x="1104" y="566"/>
                  </a:cubicBezTo>
                  <a:cubicBezTo>
                    <a:pt x="1043" y="565"/>
                    <a:pt x="988" y="526"/>
                    <a:pt x="969" y="468"/>
                  </a:cubicBezTo>
                  <a:lnTo>
                    <a:pt x="967" y="468"/>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20"/>
            <p:cNvSpPr/>
            <p:nvPr/>
          </p:nvSpPr>
          <p:spPr>
            <a:xfrm rot="-5400000">
              <a:off x="4934119" y="4746500"/>
              <a:ext cx="284225" cy="263875"/>
            </a:xfrm>
            <a:custGeom>
              <a:avLst/>
              <a:gdLst/>
              <a:ahLst/>
              <a:cxnLst/>
              <a:rect l="l" t="t" r="r" b="b"/>
              <a:pathLst>
                <a:path w="2109" h="1958" extrusionOk="0">
                  <a:moveTo>
                    <a:pt x="1054" y="253"/>
                  </a:moveTo>
                  <a:cubicBezTo>
                    <a:pt x="1110" y="382"/>
                    <a:pt x="1171" y="543"/>
                    <a:pt x="1232" y="721"/>
                  </a:cubicBezTo>
                  <a:cubicBezTo>
                    <a:pt x="1252" y="779"/>
                    <a:pt x="1307" y="818"/>
                    <a:pt x="1368" y="819"/>
                  </a:cubicBezTo>
                  <a:cubicBezTo>
                    <a:pt x="1547" y="823"/>
                    <a:pt x="1710" y="830"/>
                    <a:pt x="1842" y="839"/>
                  </a:cubicBezTo>
                  <a:cubicBezTo>
                    <a:pt x="1733" y="941"/>
                    <a:pt x="1605" y="1050"/>
                    <a:pt x="1469" y="1154"/>
                  </a:cubicBezTo>
                  <a:lnTo>
                    <a:pt x="1469" y="1155"/>
                  </a:lnTo>
                  <a:cubicBezTo>
                    <a:pt x="1421" y="1191"/>
                    <a:pt x="1401" y="1253"/>
                    <a:pt x="1418" y="1311"/>
                  </a:cubicBezTo>
                  <a:cubicBezTo>
                    <a:pt x="1459" y="1456"/>
                    <a:pt x="1496" y="1598"/>
                    <a:pt x="1527" y="1737"/>
                  </a:cubicBezTo>
                  <a:cubicBezTo>
                    <a:pt x="1409" y="1671"/>
                    <a:pt x="1278" y="1596"/>
                    <a:pt x="1134" y="1502"/>
                  </a:cubicBezTo>
                  <a:cubicBezTo>
                    <a:pt x="1110" y="1487"/>
                    <a:pt x="1082" y="1479"/>
                    <a:pt x="1054" y="1479"/>
                  </a:cubicBezTo>
                  <a:cubicBezTo>
                    <a:pt x="1026" y="1479"/>
                    <a:pt x="998" y="1487"/>
                    <a:pt x="974" y="1502"/>
                  </a:cubicBezTo>
                  <a:cubicBezTo>
                    <a:pt x="829" y="1596"/>
                    <a:pt x="699" y="1671"/>
                    <a:pt x="581" y="1737"/>
                  </a:cubicBezTo>
                  <a:cubicBezTo>
                    <a:pt x="612" y="1599"/>
                    <a:pt x="649" y="1457"/>
                    <a:pt x="691" y="1311"/>
                  </a:cubicBezTo>
                  <a:cubicBezTo>
                    <a:pt x="707" y="1253"/>
                    <a:pt x="686" y="1191"/>
                    <a:pt x="639" y="1154"/>
                  </a:cubicBezTo>
                  <a:cubicBezTo>
                    <a:pt x="502" y="1050"/>
                    <a:pt x="373" y="942"/>
                    <a:pt x="264" y="840"/>
                  </a:cubicBezTo>
                  <a:cubicBezTo>
                    <a:pt x="398" y="831"/>
                    <a:pt x="561" y="823"/>
                    <a:pt x="740" y="819"/>
                  </a:cubicBezTo>
                  <a:cubicBezTo>
                    <a:pt x="801" y="818"/>
                    <a:pt x="855" y="779"/>
                    <a:pt x="875" y="721"/>
                  </a:cubicBezTo>
                  <a:cubicBezTo>
                    <a:pt x="937" y="543"/>
                    <a:pt x="998" y="382"/>
                    <a:pt x="1054" y="253"/>
                  </a:cubicBezTo>
                  <a:close/>
                  <a:moveTo>
                    <a:pt x="1054" y="0"/>
                  </a:moveTo>
                  <a:cubicBezTo>
                    <a:pt x="1028" y="0"/>
                    <a:pt x="1001" y="14"/>
                    <a:pt x="988" y="41"/>
                  </a:cubicBezTo>
                  <a:cubicBezTo>
                    <a:pt x="914" y="190"/>
                    <a:pt x="823" y="413"/>
                    <a:pt x="737" y="670"/>
                  </a:cubicBezTo>
                  <a:cubicBezTo>
                    <a:pt x="470" y="675"/>
                    <a:pt x="245" y="687"/>
                    <a:pt x="89" y="704"/>
                  </a:cubicBezTo>
                  <a:cubicBezTo>
                    <a:pt x="27" y="711"/>
                    <a:pt x="0" y="787"/>
                    <a:pt x="43" y="831"/>
                  </a:cubicBezTo>
                  <a:cubicBezTo>
                    <a:pt x="200" y="990"/>
                    <a:pt x="369" y="1137"/>
                    <a:pt x="547" y="1270"/>
                  </a:cubicBezTo>
                  <a:cubicBezTo>
                    <a:pt x="488" y="1478"/>
                    <a:pt x="439" y="1679"/>
                    <a:pt x="400" y="1867"/>
                  </a:cubicBezTo>
                  <a:cubicBezTo>
                    <a:pt x="390" y="1916"/>
                    <a:pt x="430" y="1958"/>
                    <a:pt x="474" y="1958"/>
                  </a:cubicBezTo>
                  <a:cubicBezTo>
                    <a:pt x="486" y="1958"/>
                    <a:pt x="498" y="1955"/>
                    <a:pt x="510" y="1948"/>
                  </a:cubicBezTo>
                  <a:lnTo>
                    <a:pt x="561" y="1919"/>
                  </a:lnTo>
                  <a:cubicBezTo>
                    <a:pt x="705" y="1840"/>
                    <a:pt x="867" y="1750"/>
                    <a:pt x="1053" y="1628"/>
                  </a:cubicBezTo>
                  <a:cubicBezTo>
                    <a:pt x="1239" y="1749"/>
                    <a:pt x="1402" y="1839"/>
                    <a:pt x="1548" y="1919"/>
                  </a:cubicBezTo>
                  <a:lnTo>
                    <a:pt x="1599" y="1948"/>
                  </a:lnTo>
                  <a:cubicBezTo>
                    <a:pt x="1611" y="1955"/>
                    <a:pt x="1623" y="1958"/>
                    <a:pt x="1635" y="1958"/>
                  </a:cubicBezTo>
                  <a:cubicBezTo>
                    <a:pt x="1679" y="1958"/>
                    <a:pt x="1719" y="1916"/>
                    <a:pt x="1708" y="1867"/>
                  </a:cubicBezTo>
                  <a:cubicBezTo>
                    <a:pt x="1670" y="1677"/>
                    <a:pt x="1620" y="1476"/>
                    <a:pt x="1561" y="1274"/>
                  </a:cubicBezTo>
                  <a:cubicBezTo>
                    <a:pt x="1739" y="1138"/>
                    <a:pt x="1907" y="991"/>
                    <a:pt x="2065" y="831"/>
                  </a:cubicBezTo>
                  <a:cubicBezTo>
                    <a:pt x="2109" y="787"/>
                    <a:pt x="2081" y="711"/>
                    <a:pt x="2020" y="704"/>
                  </a:cubicBezTo>
                  <a:cubicBezTo>
                    <a:pt x="1864" y="688"/>
                    <a:pt x="1641" y="675"/>
                    <a:pt x="1374" y="670"/>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20"/>
            <p:cNvSpPr/>
            <p:nvPr/>
          </p:nvSpPr>
          <p:spPr>
            <a:xfrm rot="-5400000">
              <a:off x="5308304" y="4778373"/>
              <a:ext cx="212798" cy="200130"/>
            </a:xfrm>
            <a:custGeom>
              <a:avLst/>
              <a:gdLst/>
              <a:ahLst/>
              <a:cxnLst/>
              <a:rect l="l" t="t" r="r" b="b"/>
              <a:pathLst>
                <a:path w="1579" h="1485" extrusionOk="0">
                  <a:moveTo>
                    <a:pt x="789" y="0"/>
                  </a:moveTo>
                  <a:cubicBezTo>
                    <a:pt x="733" y="129"/>
                    <a:pt x="672" y="290"/>
                    <a:pt x="610" y="467"/>
                  </a:cubicBezTo>
                  <a:cubicBezTo>
                    <a:pt x="591" y="525"/>
                    <a:pt x="536" y="565"/>
                    <a:pt x="476" y="566"/>
                  </a:cubicBezTo>
                  <a:cubicBezTo>
                    <a:pt x="296" y="569"/>
                    <a:pt x="134" y="576"/>
                    <a:pt x="1" y="587"/>
                  </a:cubicBezTo>
                  <a:cubicBezTo>
                    <a:pt x="110" y="688"/>
                    <a:pt x="238" y="797"/>
                    <a:pt x="375" y="901"/>
                  </a:cubicBezTo>
                  <a:cubicBezTo>
                    <a:pt x="423" y="938"/>
                    <a:pt x="442" y="1000"/>
                    <a:pt x="426" y="1058"/>
                  </a:cubicBezTo>
                  <a:cubicBezTo>
                    <a:pt x="385" y="1204"/>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8"/>
                    <a:pt x="1262" y="1484"/>
                  </a:cubicBezTo>
                  <a:cubicBezTo>
                    <a:pt x="1231" y="1346"/>
                    <a:pt x="1195" y="1202"/>
                    <a:pt x="1153" y="1058"/>
                  </a:cubicBezTo>
                  <a:cubicBezTo>
                    <a:pt x="1137" y="1000"/>
                    <a:pt x="1158" y="938"/>
                    <a:pt x="1204" y="902"/>
                  </a:cubicBezTo>
                  <a:cubicBezTo>
                    <a:pt x="1341" y="797"/>
                    <a:pt x="1469" y="688"/>
                    <a:pt x="1578" y="587"/>
                  </a:cubicBezTo>
                  <a:cubicBezTo>
                    <a:pt x="1445" y="576"/>
                    <a:pt x="1283" y="569"/>
                    <a:pt x="1104" y="566"/>
                  </a:cubicBezTo>
                  <a:cubicBezTo>
                    <a:pt x="1043" y="565"/>
                    <a:pt x="988" y="525"/>
                    <a:pt x="969" y="467"/>
                  </a:cubicBezTo>
                  <a:lnTo>
                    <a:pt x="967" y="467"/>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20"/>
            <p:cNvSpPr/>
            <p:nvPr/>
          </p:nvSpPr>
          <p:spPr>
            <a:xfrm rot="-5400000">
              <a:off x="5270434" y="4746568"/>
              <a:ext cx="284090" cy="263875"/>
            </a:xfrm>
            <a:custGeom>
              <a:avLst/>
              <a:gdLst/>
              <a:ahLst/>
              <a:cxnLst/>
              <a:rect l="l" t="t" r="r" b="b"/>
              <a:pathLst>
                <a:path w="2108" h="1958"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0"/>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79"/>
                    <a:pt x="1054" y="1479"/>
                  </a:cubicBezTo>
                  <a:cubicBezTo>
                    <a:pt x="1026" y="1479"/>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8"/>
                    <a:pt x="855" y="780"/>
                    <a:pt x="875" y="722"/>
                  </a:cubicBezTo>
                  <a:cubicBezTo>
                    <a:pt x="937" y="543"/>
                    <a:pt x="998" y="383"/>
                    <a:pt x="1054" y="253"/>
                  </a:cubicBezTo>
                  <a:close/>
                  <a:moveTo>
                    <a:pt x="1054" y="0"/>
                  </a:moveTo>
                  <a:cubicBezTo>
                    <a:pt x="1028" y="0"/>
                    <a:pt x="1001" y="14"/>
                    <a:pt x="988" y="42"/>
                  </a:cubicBezTo>
                  <a:cubicBezTo>
                    <a:pt x="914" y="189"/>
                    <a:pt x="823" y="414"/>
                    <a:pt x="737" y="671"/>
                  </a:cubicBezTo>
                  <a:cubicBezTo>
                    <a:pt x="470" y="675"/>
                    <a:pt x="246" y="688"/>
                    <a:pt x="89" y="705"/>
                  </a:cubicBezTo>
                  <a:cubicBezTo>
                    <a:pt x="28" y="711"/>
                    <a:pt x="0" y="787"/>
                    <a:pt x="43" y="832"/>
                  </a:cubicBezTo>
                  <a:cubicBezTo>
                    <a:pt x="200" y="991"/>
                    <a:pt x="369" y="1137"/>
                    <a:pt x="547" y="1270"/>
                  </a:cubicBezTo>
                  <a:cubicBezTo>
                    <a:pt x="488" y="1477"/>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3"/>
                  </a:cubicBezTo>
                  <a:cubicBezTo>
                    <a:pt x="1739" y="1138"/>
                    <a:pt x="1907" y="991"/>
                    <a:pt x="2065" y="832"/>
                  </a:cubicBezTo>
                  <a:cubicBezTo>
                    <a:pt x="2108" y="787"/>
                    <a:pt x="2081" y="711"/>
                    <a:pt x="2020" y="705"/>
                  </a:cubicBezTo>
                  <a:cubicBezTo>
                    <a:pt x="1863" y="688"/>
                    <a:pt x="1639" y="676"/>
                    <a:pt x="1374" y="671"/>
                  </a:cubicBezTo>
                  <a:cubicBezTo>
                    <a:pt x="1285" y="412"/>
                    <a:pt x="1195" y="188"/>
                    <a:pt x="1121" y="42"/>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20"/>
            <p:cNvSpPr/>
            <p:nvPr/>
          </p:nvSpPr>
          <p:spPr>
            <a:xfrm rot="-5400000">
              <a:off x="5644282" y="4778373"/>
              <a:ext cx="212798" cy="200130"/>
            </a:xfrm>
            <a:custGeom>
              <a:avLst/>
              <a:gdLst/>
              <a:ahLst/>
              <a:cxnLst/>
              <a:rect l="l" t="t" r="r" b="b"/>
              <a:pathLst>
                <a:path w="1579" h="1485" extrusionOk="0">
                  <a:moveTo>
                    <a:pt x="789" y="1"/>
                  </a:moveTo>
                  <a:cubicBezTo>
                    <a:pt x="733" y="131"/>
                    <a:pt x="672" y="291"/>
                    <a:pt x="610" y="469"/>
                  </a:cubicBezTo>
                  <a:cubicBezTo>
                    <a:pt x="591" y="527"/>
                    <a:pt x="536" y="565"/>
                    <a:pt x="476" y="568"/>
                  </a:cubicBezTo>
                  <a:cubicBezTo>
                    <a:pt x="296" y="571"/>
                    <a:pt x="134" y="578"/>
                    <a:pt x="1" y="588"/>
                  </a:cubicBezTo>
                  <a:cubicBezTo>
                    <a:pt x="110" y="690"/>
                    <a:pt x="238" y="799"/>
                    <a:pt x="375" y="903"/>
                  </a:cubicBezTo>
                  <a:cubicBezTo>
                    <a:pt x="423" y="939"/>
                    <a:pt x="442" y="1001"/>
                    <a:pt x="426" y="1058"/>
                  </a:cubicBezTo>
                  <a:cubicBezTo>
                    <a:pt x="385" y="1204"/>
                    <a:pt x="348" y="1348"/>
                    <a:pt x="317" y="1485"/>
                  </a:cubicBezTo>
                  <a:cubicBezTo>
                    <a:pt x="436" y="1418"/>
                    <a:pt x="566" y="1343"/>
                    <a:pt x="710" y="1251"/>
                  </a:cubicBezTo>
                  <a:cubicBezTo>
                    <a:pt x="734" y="1235"/>
                    <a:pt x="762" y="1227"/>
                    <a:pt x="790" y="1227"/>
                  </a:cubicBezTo>
                  <a:cubicBezTo>
                    <a:pt x="817" y="1227"/>
                    <a:pt x="845" y="1235"/>
                    <a:pt x="869" y="1251"/>
                  </a:cubicBezTo>
                  <a:cubicBezTo>
                    <a:pt x="1014" y="1343"/>
                    <a:pt x="1145" y="1419"/>
                    <a:pt x="1262" y="1485"/>
                  </a:cubicBezTo>
                  <a:cubicBezTo>
                    <a:pt x="1231" y="1347"/>
                    <a:pt x="1195" y="1204"/>
                    <a:pt x="1153" y="1058"/>
                  </a:cubicBezTo>
                  <a:cubicBezTo>
                    <a:pt x="1137" y="1001"/>
                    <a:pt x="1158" y="939"/>
                    <a:pt x="1204" y="903"/>
                  </a:cubicBezTo>
                  <a:cubicBezTo>
                    <a:pt x="1341" y="797"/>
                    <a:pt x="1469" y="690"/>
                    <a:pt x="1578" y="588"/>
                  </a:cubicBezTo>
                  <a:cubicBezTo>
                    <a:pt x="1445" y="578"/>
                    <a:pt x="1283" y="571"/>
                    <a:pt x="1104" y="568"/>
                  </a:cubicBezTo>
                  <a:cubicBezTo>
                    <a:pt x="1043" y="565"/>
                    <a:pt x="988" y="527"/>
                    <a:pt x="969" y="469"/>
                  </a:cubicBezTo>
                  <a:lnTo>
                    <a:pt x="967" y="469"/>
                  </a:lnTo>
                  <a:cubicBezTo>
                    <a:pt x="906" y="291"/>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20"/>
            <p:cNvSpPr/>
            <p:nvPr/>
          </p:nvSpPr>
          <p:spPr>
            <a:xfrm rot="-5400000">
              <a:off x="5606749" y="4746770"/>
              <a:ext cx="284090" cy="263470"/>
            </a:xfrm>
            <a:custGeom>
              <a:avLst/>
              <a:gdLst/>
              <a:ahLst/>
              <a:cxnLst/>
              <a:rect l="l" t="t" r="r" b="b"/>
              <a:pathLst>
                <a:path w="2108" h="1955" extrusionOk="0">
                  <a:moveTo>
                    <a:pt x="1054" y="250"/>
                  </a:moveTo>
                  <a:cubicBezTo>
                    <a:pt x="1110" y="379"/>
                    <a:pt x="1171" y="540"/>
                    <a:pt x="1232" y="718"/>
                  </a:cubicBezTo>
                  <a:cubicBezTo>
                    <a:pt x="1252" y="775"/>
                    <a:pt x="1307" y="814"/>
                    <a:pt x="1368" y="817"/>
                  </a:cubicBezTo>
                  <a:cubicBezTo>
                    <a:pt x="1547" y="820"/>
                    <a:pt x="1709" y="827"/>
                    <a:pt x="1842" y="837"/>
                  </a:cubicBezTo>
                  <a:cubicBezTo>
                    <a:pt x="1734" y="937"/>
                    <a:pt x="1605" y="1046"/>
                    <a:pt x="1469" y="1152"/>
                  </a:cubicBezTo>
                  <a:cubicBezTo>
                    <a:pt x="1421" y="1188"/>
                    <a:pt x="1401" y="1250"/>
                    <a:pt x="1418" y="1307"/>
                  </a:cubicBezTo>
                  <a:cubicBezTo>
                    <a:pt x="1459" y="1452"/>
                    <a:pt x="1496" y="1596"/>
                    <a:pt x="1527" y="1734"/>
                  </a:cubicBezTo>
                  <a:cubicBezTo>
                    <a:pt x="1409" y="1668"/>
                    <a:pt x="1278" y="1592"/>
                    <a:pt x="1134" y="1500"/>
                  </a:cubicBezTo>
                  <a:cubicBezTo>
                    <a:pt x="1110" y="1484"/>
                    <a:pt x="1082" y="1476"/>
                    <a:pt x="1054" y="1476"/>
                  </a:cubicBezTo>
                  <a:cubicBezTo>
                    <a:pt x="1026" y="1476"/>
                    <a:pt x="998" y="1484"/>
                    <a:pt x="974" y="1500"/>
                  </a:cubicBezTo>
                  <a:cubicBezTo>
                    <a:pt x="830" y="1592"/>
                    <a:pt x="701" y="1667"/>
                    <a:pt x="581" y="1734"/>
                  </a:cubicBezTo>
                  <a:cubicBezTo>
                    <a:pt x="612" y="1597"/>
                    <a:pt x="649" y="1453"/>
                    <a:pt x="691" y="1307"/>
                  </a:cubicBezTo>
                  <a:cubicBezTo>
                    <a:pt x="707" y="1250"/>
                    <a:pt x="686" y="1188"/>
                    <a:pt x="639" y="1152"/>
                  </a:cubicBezTo>
                  <a:cubicBezTo>
                    <a:pt x="502" y="1046"/>
                    <a:pt x="373" y="939"/>
                    <a:pt x="264" y="837"/>
                  </a:cubicBezTo>
                  <a:cubicBezTo>
                    <a:pt x="398" y="827"/>
                    <a:pt x="561" y="820"/>
                    <a:pt x="740" y="817"/>
                  </a:cubicBezTo>
                  <a:cubicBezTo>
                    <a:pt x="801" y="814"/>
                    <a:pt x="855" y="775"/>
                    <a:pt x="875" y="718"/>
                  </a:cubicBezTo>
                  <a:cubicBezTo>
                    <a:pt x="937" y="540"/>
                    <a:pt x="998" y="380"/>
                    <a:pt x="1054" y="250"/>
                  </a:cubicBezTo>
                  <a:close/>
                  <a:moveTo>
                    <a:pt x="1055" y="1"/>
                  </a:moveTo>
                  <a:cubicBezTo>
                    <a:pt x="1028" y="1"/>
                    <a:pt x="1001" y="13"/>
                    <a:pt x="988" y="39"/>
                  </a:cubicBezTo>
                  <a:cubicBezTo>
                    <a:pt x="914" y="187"/>
                    <a:pt x="823" y="411"/>
                    <a:pt x="737" y="667"/>
                  </a:cubicBezTo>
                  <a:cubicBezTo>
                    <a:pt x="470" y="672"/>
                    <a:pt x="246" y="685"/>
                    <a:pt x="89" y="702"/>
                  </a:cubicBezTo>
                  <a:cubicBezTo>
                    <a:pt x="28" y="709"/>
                    <a:pt x="0" y="783"/>
                    <a:pt x="43" y="828"/>
                  </a:cubicBezTo>
                  <a:cubicBezTo>
                    <a:pt x="200" y="987"/>
                    <a:pt x="369" y="1133"/>
                    <a:pt x="547" y="1267"/>
                  </a:cubicBezTo>
                  <a:cubicBezTo>
                    <a:pt x="488" y="1474"/>
                    <a:pt x="439" y="1676"/>
                    <a:pt x="400" y="1865"/>
                  </a:cubicBezTo>
                  <a:cubicBezTo>
                    <a:pt x="390" y="1914"/>
                    <a:pt x="429" y="1955"/>
                    <a:pt x="474" y="1955"/>
                  </a:cubicBezTo>
                  <a:cubicBezTo>
                    <a:pt x="486" y="1955"/>
                    <a:pt x="498" y="1952"/>
                    <a:pt x="510" y="1945"/>
                  </a:cubicBezTo>
                  <a:lnTo>
                    <a:pt x="561" y="1917"/>
                  </a:lnTo>
                  <a:cubicBezTo>
                    <a:pt x="697" y="1842"/>
                    <a:pt x="867" y="1748"/>
                    <a:pt x="1053" y="1625"/>
                  </a:cubicBezTo>
                  <a:cubicBezTo>
                    <a:pt x="1241" y="1747"/>
                    <a:pt x="1404" y="1837"/>
                    <a:pt x="1548" y="1917"/>
                  </a:cubicBezTo>
                  <a:lnTo>
                    <a:pt x="1599" y="1945"/>
                  </a:lnTo>
                  <a:cubicBezTo>
                    <a:pt x="1609" y="1951"/>
                    <a:pt x="1622" y="1954"/>
                    <a:pt x="1635" y="1954"/>
                  </a:cubicBezTo>
                  <a:cubicBezTo>
                    <a:pt x="1682" y="1954"/>
                    <a:pt x="1718" y="1911"/>
                    <a:pt x="1708" y="1865"/>
                  </a:cubicBezTo>
                  <a:cubicBezTo>
                    <a:pt x="1670" y="1674"/>
                    <a:pt x="1620" y="1473"/>
                    <a:pt x="1561" y="1270"/>
                  </a:cubicBezTo>
                  <a:cubicBezTo>
                    <a:pt x="1739" y="1136"/>
                    <a:pt x="1907" y="987"/>
                    <a:pt x="2065" y="828"/>
                  </a:cubicBezTo>
                  <a:cubicBezTo>
                    <a:pt x="2108" y="783"/>
                    <a:pt x="2081" y="709"/>
                    <a:pt x="2020" y="702"/>
                  </a:cubicBezTo>
                  <a:cubicBezTo>
                    <a:pt x="1863" y="685"/>
                    <a:pt x="1639" y="673"/>
                    <a:pt x="1374" y="667"/>
                  </a:cubicBezTo>
                  <a:cubicBezTo>
                    <a:pt x="1285" y="409"/>
                    <a:pt x="1195" y="185"/>
                    <a:pt x="1121" y="39"/>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20"/>
            <p:cNvSpPr/>
            <p:nvPr/>
          </p:nvSpPr>
          <p:spPr>
            <a:xfrm rot="-5400000">
              <a:off x="5980530" y="4778373"/>
              <a:ext cx="212798" cy="200130"/>
            </a:xfrm>
            <a:custGeom>
              <a:avLst/>
              <a:gdLst/>
              <a:ahLst/>
              <a:cxnLst/>
              <a:rect l="l" t="t" r="r" b="b"/>
              <a:pathLst>
                <a:path w="1579" h="1485" extrusionOk="0">
                  <a:moveTo>
                    <a:pt x="789" y="1"/>
                  </a:moveTo>
                  <a:cubicBezTo>
                    <a:pt x="733" y="129"/>
                    <a:pt x="672" y="291"/>
                    <a:pt x="610" y="469"/>
                  </a:cubicBezTo>
                  <a:cubicBezTo>
                    <a:pt x="591" y="526"/>
                    <a:pt x="536" y="565"/>
                    <a:pt x="476" y="568"/>
                  </a:cubicBezTo>
                  <a:cubicBezTo>
                    <a:pt x="296" y="571"/>
                    <a:pt x="134" y="578"/>
                    <a:pt x="1" y="587"/>
                  </a:cubicBezTo>
                  <a:cubicBezTo>
                    <a:pt x="110" y="688"/>
                    <a:pt x="238" y="798"/>
                    <a:pt x="375" y="903"/>
                  </a:cubicBezTo>
                  <a:cubicBezTo>
                    <a:pt x="423" y="939"/>
                    <a:pt x="442" y="1000"/>
                    <a:pt x="426" y="1058"/>
                  </a:cubicBezTo>
                  <a:cubicBezTo>
                    <a:pt x="385" y="1204"/>
                    <a:pt x="348" y="1348"/>
                    <a:pt x="317" y="1485"/>
                  </a:cubicBezTo>
                  <a:cubicBezTo>
                    <a:pt x="435" y="1419"/>
                    <a:pt x="565" y="1344"/>
                    <a:pt x="710" y="1250"/>
                  </a:cubicBezTo>
                  <a:cubicBezTo>
                    <a:pt x="734" y="1235"/>
                    <a:pt x="762" y="1227"/>
                    <a:pt x="790" y="1227"/>
                  </a:cubicBezTo>
                  <a:cubicBezTo>
                    <a:pt x="817" y="1227"/>
                    <a:pt x="845" y="1235"/>
                    <a:pt x="869" y="1250"/>
                  </a:cubicBezTo>
                  <a:cubicBezTo>
                    <a:pt x="1014" y="1343"/>
                    <a:pt x="1145" y="1419"/>
                    <a:pt x="1262" y="1485"/>
                  </a:cubicBezTo>
                  <a:cubicBezTo>
                    <a:pt x="1231" y="1347"/>
                    <a:pt x="1195" y="1204"/>
                    <a:pt x="1153" y="1058"/>
                  </a:cubicBezTo>
                  <a:cubicBezTo>
                    <a:pt x="1137" y="1000"/>
                    <a:pt x="1158" y="939"/>
                    <a:pt x="1204" y="903"/>
                  </a:cubicBezTo>
                  <a:cubicBezTo>
                    <a:pt x="1341" y="797"/>
                    <a:pt x="1469" y="689"/>
                    <a:pt x="1578" y="587"/>
                  </a:cubicBezTo>
                  <a:cubicBezTo>
                    <a:pt x="1446" y="578"/>
                    <a:pt x="1283" y="571"/>
                    <a:pt x="1104" y="566"/>
                  </a:cubicBezTo>
                  <a:cubicBezTo>
                    <a:pt x="1043" y="565"/>
                    <a:pt x="988" y="526"/>
                    <a:pt x="969" y="469"/>
                  </a:cubicBezTo>
                  <a:lnTo>
                    <a:pt x="967" y="469"/>
                  </a:lnTo>
                  <a:cubicBezTo>
                    <a:pt x="906" y="291"/>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20"/>
            <p:cNvSpPr/>
            <p:nvPr/>
          </p:nvSpPr>
          <p:spPr>
            <a:xfrm rot="-5400000">
              <a:off x="5942727" y="4746500"/>
              <a:ext cx="284090" cy="264010"/>
            </a:xfrm>
            <a:custGeom>
              <a:avLst/>
              <a:gdLst/>
              <a:ahLst/>
              <a:cxnLst/>
              <a:rect l="l" t="t" r="r" b="b"/>
              <a:pathLst>
                <a:path w="2108" h="1959" extrusionOk="0">
                  <a:moveTo>
                    <a:pt x="1054" y="254"/>
                  </a:moveTo>
                  <a:cubicBezTo>
                    <a:pt x="1110" y="382"/>
                    <a:pt x="1171" y="544"/>
                    <a:pt x="1232" y="721"/>
                  </a:cubicBezTo>
                  <a:cubicBezTo>
                    <a:pt x="1252" y="779"/>
                    <a:pt x="1307" y="818"/>
                    <a:pt x="1368" y="819"/>
                  </a:cubicBezTo>
                  <a:cubicBezTo>
                    <a:pt x="1547" y="824"/>
                    <a:pt x="1710" y="831"/>
                    <a:pt x="1842" y="840"/>
                  </a:cubicBezTo>
                  <a:cubicBezTo>
                    <a:pt x="1733" y="941"/>
                    <a:pt x="1605" y="1050"/>
                    <a:pt x="1469" y="1156"/>
                  </a:cubicBezTo>
                  <a:cubicBezTo>
                    <a:pt x="1421" y="1192"/>
                    <a:pt x="1401" y="1253"/>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6"/>
                    <a:pt x="699" y="1672"/>
                    <a:pt x="581" y="1738"/>
                  </a:cubicBezTo>
                  <a:cubicBezTo>
                    <a:pt x="612" y="1601"/>
                    <a:pt x="649" y="1457"/>
                    <a:pt x="691" y="1311"/>
                  </a:cubicBezTo>
                  <a:cubicBezTo>
                    <a:pt x="707" y="1253"/>
                    <a:pt x="686" y="1192"/>
                    <a:pt x="639" y="1156"/>
                  </a:cubicBezTo>
                  <a:cubicBezTo>
                    <a:pt x="502" y="1050"/>
                    <a:pt x="373" y="942"/>
                    <a:pt x="264" y="840"/>
                  </a:cubicBezTo>
                  <a:cubicBezTo>
                    <a:pt x="398" y="831"/>
                    <a:pt x="561" y="824"/>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8"/>
                    <a:pt x="89" y="706"/>
                  </a:cubicBezTo>
                  <a:cubicBezTo>
                    <a:pt x="28" y="712"/>
                    <a:pt x="0" y="787"/>
                    <a:pt x="43" y="831"/>
                  </a:cubicBezTo>
                  <a:cubicBezTo>
                    <a:pt x="200" y="990"/>
                    <a:pt x="369" y="1137"/>
                    <a:pt x="547" y="1270"/>
                  </a:cubicBezTo>
                  <a:cubicBezTo>
                    <a:pt x="488" y="1478"/>
                    <a:pt x="439" y="1680"/>
                    <a:pt x="400" y="1869"/>
                  </a:cubicBezTo>
                  <a:cubicBezTo>
                    <a:pt x="390" y="1918"/>
                    <a:pt x="429" y="1958"/>
                    <a:pt x="474" y="1958"/>
                  </a:cubicBezTo>
                  <a:cubicBezTo>
                    <a:pt x="486" y="1958"/>
                    <a:pt x="498"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8" y="1918"/>
                    <a:pt x="1708" y="1869"/>
                  </a:cubicBezTo>
                  <a:cubicBezTo>
                    <a:pt x="1670" y="1677"/>
                    <a:pt x="1620" y="1477"/>
                    <a:pt x="1561" y="1274"/>
                  </a:cubicBezTo>
                  <a:cubicBezTo>
                    <a:pt x="1739" y="1138"/>
                    <a:pt x="1907" y="991"/>
                    <a:pt x="2065" y="831"/>
                  </a:cubicBezTo>
                  <a:cubicBezTo>
                    <a:pt x="2108" y="787"/>
                    <a:pt x="2081" y="712"/>
                    <a:pt x="2020" y="706"/>
                  </a:cubicBezTo>
                  <a:cubicBezTo>
                    <a:pt x="1864" y="688"/>
                    <a:pt x="1641" y="677"/>
                    <a:pt x="1374" y="671"/>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9" name="Google Shape;2959;p20"/>
          <p:cNvGrpSpPr/>
          <p:nvPr/>
        </p:nvGrpSpPr>
        <p:grpSpPr>
          <a:xfrm>
            <a:off x="641572" y="913169"/>
            <a:ext cx="1356551" cy="1505838"/>
            <a:chOff x="493285" y="541957"/>
            <a:chExt cx="1356551" cy="1505838"/>
          </a:xfrm>
        </p:grpSpPr>
        <p:sp>
          <p:nvSpPr>
            <p:cNvPr id="2960" name="Google Shape;2960;p20"/>
            <p:cNvSpPr/>
            <p:nvPr/>
          </p:nvSpPr>
          <p:spPr>
            <a:xfrm rot="-961909">
              <a:off x="1079400" y="1036000"/>
              <a:ext cx="653361" cy="939852"/>
            </a:xfrm>
            <a:custGeom>
              <a:avLst/>
              <a:gdLst/>
              <a:ahLst/>
              <a:cxnLst/>
              <a:rect l="l" t="t" r="r" b="b"/>
              <a:pathLst>
                <a:path w="5446" h="7834" extrusionOk="0">
                  <a:moveTo>
                    <a:pt x="493" y="1"/>
                  </a:moveTo>
                  <a:cubicBezTo>
                    <a:pt x="326" y="97"/>
                    <a:pt x="160" y="194"/>
                    <a:pt x="0" y="287"/>
                  </a:cubicBezTo>
                  <a:cubicBezTo>
                    <a:pt x="527" y="1364"/>
                    <a:pt x="1026" y="2386"/>
                    <a:pt x="1479" y="3311"/>
                  </a:cubicBezTo>
                  <a:lnTo>
                    <a:pt x="2659" y="5684"/>
                  </a:lnTo>
                  <a:cubicBezTo>
                    <a:pt x="2995" y="6356"/>
                    <a:pt x="3271" y="6896"/>
                    <a:pt x="3464" y="7267"/>
                  </a:cubicBezTo>
                  <a:cubicBezTo>
                    <a:pt x="3655" y="7633"/>
                    <a:pt x="3768" y="7833"/>
                    <a:pt x="3784" y="7833"/>
                  </a:cubicBezTo>
                  <a:cubicBezTo>
                    <a:pt x="3784" y="7833"/>
                    <a:pt x="3784" y="7833"/>
                    <a:pt x="3784" y="7833"/>
                  </a:cubicBezTo>
                  <a:cubicBezTo>
                    <a:pt x="3797" y="7827"/>
                    <a:pt x="3709" y="7614"/>
                    <a:pt x="3537" y="7231"/>
                  </a:cubicBezTo>
                  <a:cubicBezTo>
                    <a:pt x="3365" y="6850"/>
                    <a:pt x="3111" y="6299"/>
                    <a:pt x="2791" y="5619"/>
                  </a:cubicBezTo>
                  <a:cubicBezTo>
                    <a:pt x="2468" y="4940"/>
                    <a:pt x="2082" y="4129"/>
                    <a:pt x="1653" y="3226"/>
                  </a:cubicBezTo>
                  <a:cubicBezTo>
                    <a:pt x="1234" y="2353"/>
                    <a:pt x="769" y="1390"/>
                    <a:pt x="278" y="373"/>
                  </a:cubicBezTo>
                  <a:lnTo>
                    <a:pt x="425" y="287"/>
                  </a:lnTo>
                  <a:cubicBezTo>
                    <a:pt x="435" y="302"/>
                    <a:pt x="445" y="319"/>
                    <a:pt x="456" y="334"/>
                  </a:cubicBezTo>
                  <a:cubicBezTo>
                    <a:pt x="1805" y="2377"/>
                    <a:pt x="3038" y="4220"/>
                    <a:pt x="3938" y="5548"/>
                  </a:cubicBezTo>
                  <a:cubicBezTo>
                    <a:pt x="4389" y="6212"/>
                    <a:pt x="4757" y="6748"/>
                    <a:pt x="5014" y="7114"/>
                  </a:cubicBezTo>
                  <a:cubicBezTo>
                    <a:pt x="5268" y="7475"/>
                    <a:pt x="5415" y="7673"/>
                    <a:pt x="5433" y="7673"/>
                  </a:cubicBezTo>
                  <a:cubicBezTo>
                    <a:pt x="5433" y="7673"/>
                    <a:pt x="5434" y="7673"/>
                    <a:pt x="5434" y="7673"/>
                  </a:cubicBezTo>
                  <a:cubicBezTo>
                    <a:pt x="5445" y="7665"/>
                    <a:pt x="5320" y="7451"/>
                    <a:pt x="5084" y="7069"/>
                  </a:cubicBezTo>
                  <a:lnTo>
                    <a:pt x="5085" y="7069"/>
                  </a:lnTo>
                  <a:cubicBezTo>
                    <a:pt x="4848" y="6688"/>
                    <a:pt x="4499" y="6139"/>
                    <a:pt x="4066" y="5465"/>
                  </a:cubicBezTo>
                  <a:cubicBezTo>
                    <a:pt x="3196" y="4115"/>
                    <a:pt x="1985" y="2259"/>
                    <a:pt x="634" y="215"/>
                  </a:cubicBezTo>
                  <a:cubicBezTo>
                    <a:pt x="587" y="143"/>
                    <a:pt x="539" y="70"/>
                    <a:pt x="4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20"/>
            <p:cNvSpPr/>
            <p:nvPr/>
          </p:nvSpPr>
          <p:spPr>
            <a:xfrm rot="-961909">
              <a:off x="692761" y="735150"/>
              <a:ext cx="385826" cy="556305"/>
            </a:xfrm>
            <a:custGeom>
              <a:avLst/>
              <a:gdLst/>
              <a:ahLst/>
              <a:cxnLst/>
              <a:rect l="l" t="t" r="r" b="b"/>
              <a:pathLst>
                <a:path w="3216" h="4637" extrusionOk="0">
                  <a:moveTo>
                    <a:pt x="0" y="1"/>
                  </a:moveTo>
                  <a:lnTo>
                    <a:pt x="332" y="691"/>
                  </a:lnTo>
                  <a:cubicBezTo>
                    <a:pt x="342" y="712"/>
                    <a:pt x="345" y="737"/>
                    <a:pt x="340" y="760"/>
                  </a:cubicBezTo>
                  <a:lnTo>
                    <a:pt x="282" y="1040"/>
                  </a:lnTo>
                  <a:lnTo>
                    <a:pt x="584" y="1605"/>
                  </a:lnTo>
                  <a:cubicBezTo>
                    <a:pt x="595" y="1627"/>
                    <a:pt x="599" y="1654"/>
                    <a:pt x="593" y="1678"/>
                  </a:cubicBezTo>
                  <a:lnTo>
                    <a:pt x="202" y="3477"/>
                  </a:lnTo>
                  <a:lnTo>
                    <a:pt x="367" y="3808"/>
                  </a:lnTo>
                  <a:lnTo>
                    <a:pt x="1234" y="2822"/>
                  </a:lnTo>
                  <a:cubicBezTo>
                    <a:pt x="1253" y="2800"/>
                    <a:pt x="1280" y="2786"/>
                    <a:pt x="1310" y="2786"/>
                  </a:cubicBezTo>
                  <a:cubicBezTo>
                    <a:pt x="1311" y="2786"/>
                    <a:pt x="1313" y="2786"/>
                    <a:pt x="1314" y="2786"/>
                  </a:cubicBezTo>
                  <a:lnTo>
                    <a:pt x="1327" y="2786"/>
                  </a:lnTo>
                  <a:cubicBezTo>
                    <a:pt x="1361" y="2791"/>
                    <a:pt x="1393" y="2813"/>
                    <a:pt x="1408" y="2844"/>
                  </a:cubicBezTo>
                  <a:lnTo>
                    <a:pt x="1714" y="3443"/>
                  </a:lnTo>
                  <a:cubicBezTo>
                    <a:pt x="1723" y="3460"/>
                    <a:pt x="1727" y="3481"/>
                    <a:pt x="1725" y="3500"/>
                  </a:cubicBezTo>
                  <a:lnTo>
                    <a:pt x="1623" y="4637"/>
                  </a:lnTo>
                  <a:lnTo>
                    <a:pt x="1623" y="4637"/>
                  </a:lnTo>
                  <a:lnTo>
                    <a:pt x="3215" y="3685"/>
                  </a:lnTo>
                  <a:lnTo>
                    <a:pt x="2142" y="3271"/>
                  </a:lnTo>
                  <a:cubicBezTo>
                    <a:pt x="2121" y="3263"/>
                    <a:pt x="2103" y="3249"/>
                    <a:pt x="2092" y="3232"/>
                  </a:cubicBezTo>
                  <a:lnTo>
                    <a:pt x="1679" y="2619"/>
                  </a:lnTo>
                  <a:cubicBezTo>
                    <a:pt x="1637" y="2557"/>
                    <a:pt x="1671" y="2472"/>
                    <a:pt x="1744" y="2456"/>
                  </a:cubicBezTo>
                  <a:lnTo>
                    <a:pt x="3132" y="2148"/>
                  </a:lnTo>
                  <a:lnTo>
                    <a:pt x="2850" y="1802"/>
                  </a:lnTo>
                  <a:lnTo>
                    <a:pt x="1207" y="1359"/>
                  </a:lnTo>
                  <a:cubicBezTo>
                    <a:pt x="1182" y="1352"/>
                    <a:pt x="1160" y="1336"/>
                    <a:pt x="1146" y="1314"/>
                  </a:cubicBezTo>
                  <a:lnTo>
                    <a:pt x="747" y="703"/>
                  </a:lnTo>
                  <a:lnTo>
                    <a:pt x="515" y="669"/>
                  </a:lnTo>
                  <a:cubicBezTo>
                    <a:pt x="486" y="666"/>
                    <a:pt x="459" y="650"/>
                    <a:pt x="442" y="627"/>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20"/>
            <p:cNvSpPr/>
            <p:nvPr/>
          </p:nvSpPr>
          <p:spPr>
            <a:xfrm rot="-961909">
              <a:off x="584993" y="599627"/>
              <a:ext cx="521513" cy="737581"/>
            </a:xfrm>
            <a:custGeom>
              <a:avLst/>
              <a:gdLst/>
              <a:ahLst/>
              <a:cxnLst/>
              <a:rect l="l" t="t" r="r" b="b"/>
              <a:pathLst>
                <a:path w="4347" h="6148" extrusionOk="0">
                  <a:moveTo>
                    <a:pt x="782" y="1208"/>
                  </a:moveTo>
                  <a:lnTo>
                    <a:pt x="1224" y="1832"/>
                  </a:lnTo>
                  <a:cubicBezTo>
                    <a:pt x="1240" y="1857"/>
                    <a:pt x="1267" y="1872"/>
                    <a:pt x="1296" y="1876"/>
                  </a:cubicBezTo>
                  <a:lnTo>
                    <a:pt x="1528" y="1909"/>
                  </a:lnTo>
                  <a:lnTo>
                    <a:pt x="1928" y="2520"/>
                  </a:lnTo>
                  <a:cubicBezTo>
                    <a:pt x="1942" y="2542"/>
                    <a:pt x="1964" y="2558"/>
                    <a:pt x="1989" y="2565"/>
                  </a:cubicBezTo>
                  <a:lnTo>
                    <a:pt x="3632" y="3008"/>
                  </a:lnTo>
                  <a:lnTo>
                    <a:pt x="3914" y="3353"/>
                  </a:lnTo>
                  <a:lnTo>
                    <a:pt x="2526" y="3662"/>
                  </a:lnTo>
                  <a:cubicBezTo>
                    <a:pt x="2452" y="3678"/>
                    <a:pt x="2418" y="3763"/>
                    <a:pt x="2460" y="3825"/>
                  </a:cubicBezTo>
                  <a:lnTo>
                    <a:pt x="2873" y="4437"/>
                  </a:lnTo>
                  <a:cubicBezTo>
                    <a:pt x="2884" y="4456"/>
                    <a:pt x="2903" y="4470"/>
                    <a:pt x="2922" y="4477"/>
                  </a:cubicBezTo>
                  <a:lnTo>
                    <a:pt x="3996" y="4891"/>
                  </a:lnTo>
                  <a:lnTo>
                    <a:pt x="2407" y="5842"/>
                  </a:lnTo>
                  <a:lnTo>
                    <a:pt x="2509" y="4706"/>
                  </a:lnTo>
                  <a:cubicBezTo>
                    <a:pt x="2510" y="4687"/>
                    <a:pt x="2506" y="4667"/>
                    <a:pt x="2497" y="4648"/>
                  </a:cubicBezTo>
                  <a:lnTo>
                    <a:pt x="2496" y="4650"/>
                  </a:lnTo>
                  <a:lnTo>
                    <a:pt x="2190" y="4051"/>
                  </a:lnTo>
                  <a:cubicBezTo>
                    <a:pt x="2174" y="4020"/>
                    <a:pt x="2143" y="3998"/>
                    <a:pt x="2109" y="3993"/>
                  </a:cubicBezTo>
                  <a:lnTo>
                    <a:pt x="2095" y="3993"/>
                  </a:lnTo>
                  <a:cubicBezTo>
                    <a:pt x="2065" y="3993"/>
                    <a:pt x="2036" y="4006"/>
                    <a:pt x="2015" y="4029"/>
                  </a:cubicBezTo>
                  <a:lnTo>
                    <a:pt x="1149" y="5015"/>
                  </a:lnTo>
                  <a:lnTo>
                    <a:pt x="983" y="4684"/>
                  </a:lnTo>
                  <a:lnTo>
                    <a:pt x="1375" y="2885"/>
                  </a:lnTo>
                  <a:cubicBezTo>
                    <a:pt x="1381" y="2861"/>
                    <a:pt x="1377" y="2835"/>
                    <a:pt x="1364" y="2812"/>
                  </a:cubicBezTo>
                  <a:lnTo>
                    <a:pt x="1064" y="2247"/>
                  </a:lnTo>
                  <a:lnTo>
                    <a:pt x="1122" y="1966"/>
                  </a:lnTo>
                  <a:cubicBezTo>
                    <a:pt x="1127" y="1943"/>
                    <a:pt x="1124" y="1919"/>
                    <a:pt x="1114" y="1898"/>
                  </a:cubicBezTo>
                  <a:lnTo>
                    <a:pt x="782" y="1208"/>
                  </a:lnTo>
                  <a:close/>
                  <a:moveTo>
                    <a:pt x="138" y="1"/>
                  </a:moveTo>
                  <a:cubicBezTo>
                    <a:pt x="68" y="1"/>
                    <a:pt x="1" y="73"/>
                    <a:pt x="40" y="155"/>
                  </a:cubicBezTo>
                  <a:lnTo>
                    <a:pt x="906" y="1958"/>
                  </a:lnTo>
                  <a:lnTo>
                    <a:pt x="847" y="2242"/>
                  </a:lnTo>
                  <a:cubicBezTo>
                    <a:pt x="843" y="2266"/>
                    <a:pt x="846" y="2291"/>
                    <a:pt x="858" y="2314"/>
                  </a:cubicBezTo>
                  <a:lnTo>
                    <a:pt x="1158" y="2878"/>
                  </a:lnTo>
                  <a:lnTo>
                    <a:pt x="767" y="4675"/>
                  </a:lnTo>
                  <a:cubicBezTo>
                    <a:pt x="762" y="4698"/>
                    <a:pt x="765" y="4724"/>
                    <a:pt x="777" y="4745"/>
                  </a:cubicBezTo>
                  <a:lnTo>
                    <a:pt x="1029" y="5250"/>
                  </a:lnTo>
                  <a:cubicBezTo>
                    <a:pt x="1044" y="5282"/>
                    <a:pt x="1075" y="5303"/>
                    <a:pt x="1110" y="5308"/>
                  </a:cubicBezTo>
                  <a:cubicBezTo>
                    <a:pt x="1115" y="5309"/>
                    <a:pt x="1119" y="5309"/>
                    <a:pt x="1124" y="5309"/>
                  </a:cubicBezTo>
                  <a:cubicBezTo>
                    <a:pt x="1154" y="5309"/>
                    <a:pt x="1183" y="5295"/>
                    <a:pt x="1204" y="5273"/>
                  </a:cubicBezTo>
                  <a:lnTo>
                    <a:pt x="2072" y="4287"/>
                  </a:lnTo>
                  <a:lnTo>
                    <a:pt x="2292" y="4718"/>
                  </a:lnTo>
                  <a:lnTo>
                    <a:pt x="2175" y="6031"/>
                  </a:lnTo>
                  <a:cubicBezTo>
                    <a:pt x="2169" y="6094"/>
                    <a:pt x="2219" y="6147"/>
                    <a:pt x="2281" y="6147"/>
                  </a:cubicBezTo>
                  <a:cubicBezTo>
                    <a:pt x="2300" y="6147"/>
                    <a:pt x="2320" y="6143"/>
                    <a:pt x="2336" y="6133"/>
                  </a:cubicBezTo>
                  <a:lnTo>
                    <a:pt x="3000" y="5735"/>
                  </a:lnTo>
                  <a:lnTo>
                    <a:pt x="3183" y="5626"/>
                  </a:lnTo>
                  <a:lnTo>
                    <a:pt x="3427" y="5480"/>
                  </a:lnTo>
                  <a:lnTo>
                    <a:pt x="3609" y="5371"/>
                  </a:lnTo>
                  <a:lnTo>
                    <a:pt x="4292" y="4963"/>
                  </a:lnTo>
                  <a:cubicBezTo>
                    <a:pt x="4326" y="4942"/>
                    <a:pt x="4346" y="4902"/>
                    <a:pt x="4343" y="4862"/>
                  </a:cubicBezTo>
                  <a:lnTo>
                    <a:pt x="4345" y="4862"/>
                  </a:lnTo>
                  <a:cubicBezTo>
                    <a:pt x="4341" y="4821"/>
                    <a:pt x="4315" y="4786"/>
                    <a:pt x="4277" y="4771"/>
                  </a:cubicBezTo>
                  <a:lnTo>
                    <a:pt x="3030" y="4291"/>
                  </a:lnTo>
                  <a:lnTo>
                    <a:pt x="2724" y="3837"/>
                  </a:lnTo>
                  <a:lnTo>
                    <a:pt x="4128" y="3525"/>
                  </a:lnTo>
                  <a:cubicBezTo>
                    <a:pt x="4205" y="3508"/>
                    <a:pt x="4237" y="3415"/>
                    <a:pt x="4187" y="3353"/>
                  </a:cubicBezTo>
                  <a:lnTo>
                    <a:pt x="3775" y="2848"/>
                  </a:lnTo>
                  <a:cubicBezTo>
                    <a:pt x="3761" y="2831"/>
                    <a:pt x="3742" y="2818"/>
                    <a:pt x="3720" y="2812"/>
                  </a:cubicBezTo>
                  <a:lnTo>
                    <a:pt x="2083" y="2370"/>
                  </a:lnTo>
                  <a:lnTo>
                    <a:pt x="1680" y="1754"/>
                  </a:lnTo>
                  <a:cubicBezTo>
                    <a:pt x="1662" y="1727"/>
                    <a:pt x="1636" y="1710"/>
                    <a:pt x="1606" y="1706"/>
                  </a:cubicBezTo>
                  <a:lnTo>
                    <a:pt x="1371" y="1672"/>
                  </a:lnTo>
                  <a:lnTo>
                    <a:pt x="222" y="47"/>
                  </a:lnTo>
                  <a:cubicBezTo>
                    <a:pt x="200" y="15"/>
                    <a:pt x="168" y="1"/>
                    <a:pt x="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3" name="Google Shape;2963;p20"/>
          <p:cNvGrpSpPr/>
          <p:nvPr/>
        </p:nvGrpSpPr>
        <p:grpSpPr>
          <a:xfrm>
            <a:off x="7155367" y="912171"/>
            <a:ext cx="1347383" cy="1507822"/>
            <a:chOff x="7458704" y="399084"/>
            <a:chExt cx="1347383" cy="1507822"/>
          </a:xfrm>
        </p:grpSpPr>
        <p:sp>
          <p:nvSpPr>
            <p:cNvPr id="2964" name="Google Shape;2964;p20"/>
            <p:cNvSpPr/>
            <p:nvPr/>
          </p:nvSpPr>
          <p:spPr>
            <a:xfrm rot="940803">
              <a:off x="7573549" y="896170"/>
              <a:ext cx="653742" cy="939882"/>
            </a:xfrm>
            <a:custGeom>
              <a:avLst/>
              <a:gdLst/>
              <a:ahLst/>
              <a:cxnLst/>
              <a:rect l="l" t="t" r="r" b="b"/>
              <a:pathLst>
                <a:path w="5449" h="7834" extrusionOk="0">
                  <a:moveTo>
                    <a:pt x="4955" y="1"/>
                  </a:moveTo>
                  <a:lnTo>
                    <a:pt x="4812" y="216"/>
                  </a:lnTo>
                  <a:cubicBezTo>
                    <a:pt x="3463" y="2259"/>
                    <a:pt x="2250" y="4115"/>
                    <a:pt x="1382" y="5465"/>
                  </a:cubicBezTo>
                  <a:cubicBezTo>
                    <a:pt x="947" y="6139"/>
                    <a:pt x="599" y="6688"/>
                    <a:pt x="363" y="7069"/>
                  </a:cubicBezTo>
                  <a:cubicBezTo>
                    <a:pt x="126" y="7451"/>
                    <a:pt x="1" y="7665"/>
                    <a:pt x="14" y="7673"/>
                  </a:cubicBezTo>
                  <a:cubicBezTo>
                    <a:pt x="14" y="7673"/>
                    <a:pt x="14" y="7673"/>
                    <a:pt x="15" y="7673"/>
                  </a:cubicBezTo>
                  <a:cubicBezTo>
                    <a:pt x="32" y="7673"/>
                    <a:pt x="179" y="7476"/>
                    <a:pt x="432" y="7116"/>
                  </a:cubicBezTo>
                  <a:cubicBezTo>
                    <a:pt x="691" y="6748"/>
                    <a:pt x="1058" y="6212"/>
                    <a:pt x="1508" y="5548"/>
                  </a:cubicBezTo>
                  <a:cubicBezTo>
                    <a:pt x="2409" y="4221"/>
                    <a:pt x="3641" y="2377"/>
                    <a:pt x="4992" y="335"/>
                  </a:cubicBezTo>
                  <a:cubicBezTo>
                    <a:pt x="5002" y="319"/>
                    <a:pt x="5013" y="303"/>
                    <a:pt x="5022" y="288"/>
                  </a:cubicBezTo>
                  <a:lnTo>
                    <a:pt x="5168" y="373"/>
                  </a:lnTo>
                  <a:cubicBezTo>
                    <a:pt x="4679" y="1390"/>
                    <a:pt x="4214" y="2353"/>
                    <a:pt x="3793" y="3227"/>
                  </a:cubicBezTo>
                  <a:lnTo>
                    <a:pt x="2657" y="5620"/>
                  </a:lnTo>
                  <a:cubicBezTo>
                    <a:pt x="2337" y="6301"/>
                    <a:pt x="2082" y="6850"/>
                    <a:pt x="1910" y="7233"/>
                  </a:cubicBezTo>
                  <a:cubicBezTo>
                    <a:pt x="1739" y="7614"/>
                    <a:pt x="1649" y="7827"/>
                    <a:pt x="1663" y="7833"/>
                  </a:cubicBezTo>
                  <a:cubicBezTo>
                    <a:pt x="1664" y="7833"/>
                    <a:pt x="1664" y="7833"/>
                    <a:pt x="1664" y="7833"/>
                  </a:cubicBezTo>
                  <a:cubicBezTo>
                    <a:pt x="1680" y="7833"/>
                    <a:pt x="1792" y="7633"/>
                    <a:pt x="1983" y="7267"/>
                  </a:cubicBezTo>
                  <a:cubicBezTo>
                    <a:pt x="2177" y="6896"/>
                    <a:pt x="2453" y="6356"/>
                    <a:pt x="2789" y="5684"/>
                  </a:cubicBezTo>
                  <a:cubicBezTo>
                    <a:pt x="3124" y="5010"/>
                    <a:pt x="3523" y="4207"/>
                    <a:pt x="3968" y="3312"/>
                  </a:cubicBezTo>
                  <a:lnTo>
                    <a:pt x="5448" y="288"/>
                  </a:lnTo>
                  <a:cubicBezTo>
                    <a:pt x="5287" y="194"/>
                    <a:pt x="5122" y="98"/>
                    <a:pt x="49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20"/>
            <p:cNvSpPr/>
            <p:nvPr/>
          </p:nvSpPr>
          <p:spPr>
            <a:xfrm rot="940803">
              <a:off x="8224964" y="592002"/>
              <a:ext cx="385599" cy="556323"/>
            </a:xfrm>
            <a:custGeom>
              <a:avLst/>
              <a:gdLst/>
              <a:ahLst/>
              <a:cxnLst/>
              <a:rect l="l" t="t" r="r" b="b"/>
              <a:pathLst>
                <a:path w="3214" h="4637" extrusionOk="0">
                  <a:moveTo>
                    <a:pt x="3214" y="0"/>
                  </a:moveTo>
                  <a:lnTo>
                    <a:pt x="2772" y="626"/>
                  </a:lnTo>
                  <a:cubicBezTo>
                    <a:pt x="2755" y="650"/>
                    <a:pt x="2728" y="666"/>
                    <a:pt x="2699" y="669"/>
                  </a:cubicBezTo>
                  <a:lnTo>
                    <a:pt x="2700" y="670"/>
                  </a:lnTo>
                  <a:lnTo>
                    <a:pt x="2469" y="704"/>
                  </a:lnTo>
                  <a:lnTo>
                    <a:pt x="2070" y="1315"/>
                  </a:lnTo>
                  <a:cubicBezTo>
                    <a:pt x="2055" y="1337"/>
                    <a:pt x="2033" y="1353"/>
                    <a:pt x="2008" y="1360"/>
                  </a:cubicBezTo>
                  <a:lnTo>
                    <a:pt x="364" y="1803"/>
                  </a:lnTo>
                  <a:lnTo>
                    <a:pt x="84" y="2149"/>
                  </a:lnTo>
                  <a:lnTo>
                    <a:pt x="1472" y="2457"/>
                  </a:lnTo>
                  <a:cubicBezTo>
                    <a:pt x="1545" y="2473"/>
                    <a:pt x="1578" y="2558"/>
                    <a:pt x="1536" y="2620"/>
                  </a:cubicBezTo>
                  <a:lnTo>
                    <a:pt x="1124" y="3233"/>
                  </a:lnTo>
                  <a:cubicBezTo>
                    <a:pt x="1112" y="3250"/>
                    <a:pt x="1095" y="3264"/>
                    <a:pt x="1074" y="3272"/>
                  </a:cubicBezTo>
                  <a:lnTo>
                    <a:pt x="0" y="3686"/>
                  </a:lnTo>
                  <a:lnTo>
                    <a:pt x="1590" y="4636"/>
                  </a:lnTo>
                  <a:lnTo>
                    <a:pt x="1488" y="3501"/>
                  </a:lnTo>
                  <a:cubicBezTo>
                    <a:pt x="1487" y="3481"/>
                    <a:pt x="1490" y="3461"/>
                    <a:pt x="1499" y="3444"/>
                  </a:cubicBezTo>
                  <a:lnTo>
                    <a:pt x="1805" y="2844"/>
                  </a:lnTo>
                  <a:cubicBezTo>
                    <a:pt x="1824" y="2806"/>
                    <a:pt x="1862" y="2786"/>
                    <a:pt x="1900" y="2786"/>
                  </a:cubicBezTo>
                  <a:cubicBezTo>
                    <a:pt x="1929" y="2786"/>
                    <a:pt x="1958" y="2798"/>
                    <a:pt x="1979" y="2822"/>
                  </a:cubicBezTo>
                  <a:lnTo>
                    <a:pt x="2846" y="3808"/>
                  </a:lnTo>
                  <a:lnTo>
                    <a:pt x="3012" y="3477"/>
                  </a:lnTo>
                  <a:lnTo>
                    <a:pt x="2620" y="1678"/>
                  </a:lnTo>
                  <a:cubicBezTo>
                    <a:pt x="2615" y="1654"/>
                    <a:pt x="2618" y="1628"/>
                    <a:pt x="2631" y="1606"/>
                  </a:cubicBezTo>
                  <a:lnTo>
                    <a:pt x="2931" y="1040"/>
                  </a:lnTo>
                  <a:lnTo>
                    <a:pt x="2873" y="759"/>
                  </a:lnTo>
                  <a:cubicBezTo>
                    <a:pt x="2868" y="737"/>
                    <a:pt x="2872" y="712"/>
                    <a:pt x="2881" y="691"/>
                  </a:cubicBezTo>
                  <a:lnTo>
                    <a:pt x="321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20"/>
            <p:cNvSpPr/>
            <p:nvPr/>
          </p:nvSpPr>
          <p:spPr>
            <a:xfrm rot="940803">
              <a:off x="8193912" y="455937"/>
              <a:ext cx="522250" cy="737365"/>
            </a:xfrm>
            <a:custGeom>
              <a:avLst/>
              <a:gdLst/>
              <a:ahLst/>
              <a:cxnLst/>
              <a:rect l="l" t="t" r="r" b="b"/>
              <a:pathLst>
                <a:path w="4353" h="6146" extrusionOk="0">
                  <a:moveTo>
                    <a:pt x="3587" y="1206"/>
                  </a:moveTo>
                  <a:lnTo>
                    <a:pt x="3254" y="1896"/>
                  </a:lnTo>
                  <a:cubicBezTo>
                    <a:pt x="3244" y="1917"/>
                    <a:pt x="3241" y="1942"/>
                    <a:pt x="3246" y="1964"/>
                  </a:cubicBezTo>
                  <a:lnTo>
                    <a:pt x="3304" y="2245"/>
                  </a:lnTo>
                  <a:lnTo>
                    <a:pt x="3003" y="2810"/>
                  </a:lnTo>
                  <a:cubicBezTo>
                    <a:pt x="2991" y="2832"/>
                    <a:pt x="2988" y="2859"/>
                    <a:pt x="2993" y="2883"/>
                  </a:cubicBezTo>
                  <a:lnTo>
                    <a:pt x="3384" y="4681"/>
                  </a:lnTo>
                  <a:lnTo>
                    <a:pt x="3219" y="5013"/>
                  </a:lnTo>
                  <a:lnTo>
                    <a:pt x="2352" y="4027"/>
                  </a:lnTo>
                  <a:cubicBezTo>
                    <a:pt x="2331" y="4003"/>
                    <a:pt x="2301" y="3991"/>
                    <a:pt x="2272" y="3991"/>
                  </a:cubicBezTo>
                  <a:cubicBezTo>
                    <a:pt x="2234" y="3991"/>
                    <a:pt x="2197" y="4011"/>
                    <a:pt x="2177" y="4048"/>
                  </a:cubicBezTo>
                  <a:lnTo>
                    <a:pt x="1871" y="4648"/>
                  </a:lnTo>
                  <a:cubicBezTo>
                    <a:pt x="1863" y="4665"/>
                    <a:pt x="1858" y="4686"/>
                    <a:pt x="1861" y="4705"/>
                  </a:cubicBezTo>
                  <a:lnTo>
                    <a:pt x="1962" y="5840"/>
                  </a:lnTo>
                  <a:lnTo>
                    <a:pt x="373" y="4890"/>
                  </a:lnTo>
                  <a:lnTo>
                    <a:pt x="1447" y="4476"/>
                  </a:lnTo>
                  <a:cubicBezTo>
                    <a:pt x="1467" y="4468"/>
                    <a:pt x="1484" y="4454"/>
                    <a:pt x="1497" y="4435"/>
                  </a:cubicBezTo>
                  <a:lnTo>
                    <a:pt x="1908" y="3824"/>
                  </a:lnTo>
                  <a:cubicBezTo>
                    <a:pt x="1951" y="3762"/>
                    <a:pt x="1916" y="3677"/>
                    <a:pt x="1843" y="3661"/>
                  </a:cubicBezTo>
                  <a:lnTo>
                    <a:pt x="456" y="3353"/>
                  </a:lnTo>
                  <a:lnTo>
                    <a:pt x="737" y="3007"/>
                  </a:lnTo>
                  <a:lnTo>
                    <a:pt x="2380" y="2563"/>
                  </a:lnTo>
                  <a:cubicBezTo>
                    <a:pt x="2406" y="2557"/>
                    <a:pt x="2428" y="2541"/>
                    <a:pt x="2442" y="2519"/>
                  </a:cubicBezTo>
                  <a:lnTo>
                    <a:pt x="2842" y="1908"/>
                  </a:lnTo>
                  <a:lnTo>
                    <a:pt x="3073" y="1874"/>
                  </a:lnTo>
                  <a:cubicBezTo>
                    <a:pt x="3102" y="1871"/>
                    <a:pt x="3128" y="1855"/>
                    <a:pt x="3145" y="1830"/>
                  </a:cubicBezTo>
                  <a:lnTo>
                    <a:pt x="3587" y="1206"/>
                  </a:lnTo>
                  <a:close/>
                  <a:moveTo>
                    <a:pt x="4233" y="0"/>
                  </a:moveTo>
                  <a:cubicBezTo>
                    <a:pt x="4200" y="0"/>
                    <a:pt x="4167" y="16"/>
                    <a:pt x="4147" y="45"/>
                  </a:cubicBezTo>
                  <a:lnTo>
                    <a:pt x="2998" y="1670"/>
                  </a:lnTo>
                  <a:lnTo>
                    <a:pt x="2764" y="1704"/>
                  </a:lnTo>
                  <a:cubicBezTo>
                    <a:pt x="2734" y="1709"/>
                    <a:pt x="2707" y="1725"/>
                    <a:pt x="2690" y="1750"/>
                  </a:cubicBezTo>
                  <a:lnTo>
                    <a:pt x="2286" y="2368"/>
                  </a:lnTo>
                  <a:lnTo>
                    <a:pt x="649" y="2810"/>
                  </a:lnTo>
                  <a:cubicBezTo>
                    <a:pt x="628" y="2816"/>
                    <a:pt x="609" y="2829"/>
                    <a:pt x="595" y="2846"/>
                  </a:cubicBezTo>
                  <a:lnTo>
                    <a:pt x="182" y="3351"/>
                  </a:lnTo>
                  <a:cubicBezTo>
                    <a:pt x="132" y="3413"/>
                    <a:pt x="165" y="3506"/>
                    <a:pt x="242" y="3523"/>
                  </a:cubicBezTo>
                  <a:lnTo>
                    <a:pt x="1646" y="3835"/>
                  </a:lnTo>
                  <a:lnTo>
                    <a:pt x="1339" y="4289"/>
                  </a:lnTo>
                  <a:lnTo>
                    <a:pt x="93" y="4769"/>
                  </a:lnTo>
                  <a:cubicBezTo>
                    <a:pt x="10" y="4802"/>
                    <a:pt x="0" y="4914"/>
                    <a:pt x="77" y="4961"/>
                  </a:cubicBezTo>
                  <a:lnTo>
                    <a:pt x="758" y="5369"/>
                  </a:lnTo>
                  <a:lnTo>
                    <a:pt x="941" y="5478"/>
                  </a:lnTo>
                  <a:lnTo>
                    <a:pt x="1185" y="5624"/>
                  </a:lnTo>
                  <a:lnTo>
                    <a:pt x="1368" y="5734"/>
                  </a:lnTo>
                  <a:lnTo>
                    <a:pt x="2032" y="6131"/>
                  </a:lnTo>
                  <a:cubicBezTo>
                    <a:pt x="2049" y="6141"/>
                    <a:pt x="2067" y="6145"/>
                    <a:pt x="2087" y="6145"/>
                  </a:cubicBezTo>
                  <a:cubicBezTo>
                    <a:pt x="2107" y="6145"/>
                    <a:pt x="2126" y="6140"/>
                    <a:pt x="2144" y="6129"/>
                  </a:cubicBezTo>
                  <a:cubicBezTo>
                    <a:pt x="2177" y="6108"/>
                    <a:pt x="2197" y="6070"/>
                    <a:pt x="2193" y="6029"/>
                  </a:cubicBezTo>
                  <a:lnTo>
                    <a:pt x="2076" y="4717"/>
                  </a:lnTo>
                  <a:lnTo>
                    <a:pt x="2297" y="4285"/>
                  </a:lnTo>
                  <a:lnTo>
                    <a:pt x="3165" y="5271"/>
                  </a:lnTo>
                  <a:cubicBezTo>
                    <a:pt x="3186" y="5296"/>
                    <a:pt x="3215" y="5308"/>
                    <a:pt x="3244" y="5308"/>
                  </a:cubicBezTo>
                  <a:cubicBezTo>
                    <a:pt x="3282" y="5308"/>
                    <a:pt x="3320" y="5287"/>
                    <a:pt x="3339" y="5249"/>
                  </a:cubicBezTo>
                  <a:lnTo>
                    <a:pt x="3593" y="4744"/>
                  </a:lnTo>
                  <a:cubicBezTo>
                    <a:pt x="3603" y="4722"/>
                    <a:pt x="3605" y="4696"/>
                    <a:pt x="3601" y="4673"/>
                  </a:cubicBezTo>
                  <a:lnTo>
                    <a:pt x="3210" y="2876"/>
                  </a:lnTo>
                  <a:lnTo>
                    <a:pt x="3510" y="2312"/>
                  </a:lnTo>
                  <a:cubicBezTo>
                    <a:pt x="3522" y="2289"/>
                    <a:pt x="3525" y="2265"/>
                    <a:pt x="3521" y="2241"/>
                  </a:cubicBezTo>
                  <a:lnTo>
                    <a:pt x="3462" y="1957"/>
                  </a:lnTo>
                  <a:lnTo>
                    <a:pt x="4329" y="153"/>
                  </a:lnTo>
                  <a:cubicBezTo>
                    <a:pt x="4352" y="103"/>
                    <a:pt x="4335" y="43"/>
                    <a:pt x="4286" y="15"/>
                  </a:cubicBezTo>
                  <a:lnTo>
                    <a:pt x="4287" y="15"/>
                  </a:lnTo>
                  <a:cubicBezTo>
                    <a:pt x="4270" y="5"/>
                    <a:pt x="4252" y="0"/>
                    <a:pt x="42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7"/>
        <p:cNvGrpSpPr/>
        <p:nvPr/>
      </p:nvGrpSpPr>
      <p:grpSpPr>
        <a:xfrm>
          <a:off x="0" y="0"/>
          <a:ext cx="0" cy="0"/>
          <a:chOff x="0" y="0"/>
          <a:chExt cx="0" cy="0"/>
        </a:xfrm>
      </p:grpSpPr>
      <p:grpSp>
        <p:nvGrpSpPr>
          <p:cNvPr id="188" name="Google Shape;188;p3"/>
          <p:cNvGrpSpPr/>
          <p:nvPr/>
        </p:nvGrpSpPr>
        <p:grpSpPr>
          <a:xfrm>
            <a:off x="0" y="150"/>
            <a:ext cx="9144300" cy="5143500"/>
            <a:chOff x="0" y="150"/>
            <a:chExt cx="9144300" cy="5143500"/>
          </a:xfrm>
        </p:grpSpPr>
        <p:sp>
          <p:nvSpPr>
            <p:cNvPr id="189" name="Google Shape;189;p3"/>
            <p:cNvSpPr/>
            <p:nvPr/>
          </p:nvSpPr>
          <p:spPr>
            <a:xfrm>
              <a:off x="453672" y="1085"/>
              <a:ext cx="436299" cy="414899"/>
            </a:xfrm>
            <a:custGeom>
              <a:avLst/>
              <a:gdLst/>
              <a:ahLst/>
              <a:cxnLst/>
              <a:rect l="l" t="t" r="r" b="b"/>
              <a:pathLst>
                <a:path w="3712" h="3530" extrusionOk="0">
                  <a:moveTo>
                    <a:pt x="1856" y="1"/>
                  </a:moveTo>
                  <a:lnTo>
                    <a:pt x="1321" y="1215"/>
                  </a:lnTo>
                  <a:lnTo>
                    <a:pt x="0" y="1349"/>
                  </a:lnTo>
                  <a:lnTo>
                    <a:pt x="990" y="2232"/>
                  </a:lnTo>
                  <a:lnTo>
                    <a:pt x="709" y="3529"/>
                  </a:lnTo>
                  <a:lnTo>
                    <a:pt x="1856" y="2862"/>
                  </a:lnTo>
                  <a:lnTo>
                    <a:pt x="3003" y="3529"/>
                  </a:lnTo>
                  <a:lnTo>
                    <a:pt x="2721" y="2232"/>
                  </a:lnTo>
                  <a:lnTo>
                    <a:pt x="3711"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1127036" y="1085"/>
              <a:ext cx="436299" cy="414899"/>
            </a:xfrm>
            <a:custGeom>
              <a:avLst/>
              <a:gdLst/>
              <a:ahLst/>
              <a:cxnLst/>
              <a:rect l="l" t="t" r="r" b="b"/>
              <a:pathLst>
                <a:path w="3712" h="3530" extrusionOk="0">
                  <a:moveTo>
                    <a:pt x="1857" y="1"/>
                  </a:moveTo>
                  <a:lnTo>
                    <a:pt x="1321" y="1215"/>
                  </a:lnTo>
                  <a:lnTo>
                    <a:pt x="1" y="1349"/>
                  </a:lnTo>
                  <a:lnTo>
                    <a:pt x="991" y="2232"/>
                  </a:lnTo>
                  <a:lnTo>
                    <a:pt x="710" y="3529"/>
                  </a:lnTo>
                  <a:lnTo>
                    <a:pt x="710" y="3529"/>
                  </a:lnTo>
                  <a:lnTo>
                    <a:pt x="1857" y="2862"/>
                  </a:lnTo>
                  <a:lnTo>
                    <a:pt x="3003" y="3529"/>
                  </a:lnTo>
                  <a:lnTo>
                    <a:pt x="2722" y="2232"/>
                  </a:lnTo>
                  <a:lnTo>
                    <a:pt x="3712" y="1349"/>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1800635" y="1085"/>
              <a:ext cx="436064" cy="414899"/>
            </a:xfrm>
            <a:custGeom>
              <a:avLst/>
              <a:gdLst/>
              <a:ahLst/>
              <a:cxnLst/>
              <a:rect l="l" t="t" r="r" b="b"/>
              <a:pathLst>
                <a:path w="3710" h="3530" extrusionOk="0">
                  <a:moveTo>
                    <a:pt x="1855" y="1"/>
                  </a:moveTo>
                  <a:lnTo>
                    <a:pt x="1321" y="1215"/>
                  </a:lnTo>
                  <a:lnTo>
                    <a:pt x="0" y="1349"/>
                  </a:lnTo>
                  <a:lnTo>
                    <a:pt x="989" y="2232"/>
                  </a:lnTo>
                  <a:lnTo>
                    <a:pt x="708" y="3529"/>
                  </a:lnTo>
                  <a:lnTo>
                    <a:pt x="708" y="3529"/>
                  </a:lnTo>
                  <a:lnTo>
                    <a:pt x="1855" y="2862"/>
                  </a:lnTo>
                  <a:lnTo>
                    <a:pt x="3002" y="3529"/>
                  </a:lnTo>
                  <a:lnTo>
                    <a:pt x="2720" y="2232"/>
                  </a:lnTo>
                  <a:lnTo>
                    <a:pt x="3710" y="1349"/>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116932"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709" y="3530"/>
                  </a:lnTo>
                  <a:lnTo>
                    <a:pt x="1857" y="2861"/>
                  </a:lnTo>
                  <a:lnTo>
                    <a:pt x="3003"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790295"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709" y="3530"/>
                  </a:lnTo>
                  <a:lnTo>
                    <a:pt x="1857" y="2861"/>
                  </a:lnTo>
                  <a:lnTo>
                    <a:pt x="3004"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1463777" y="522471"/>
              <a:ext cx="436299" cy="415016"/>
            </a:xfrm>
            <a:custGeom>
              <a:avLst/>
              <a:gdLst/>
              <a:ahLst/>
              <a:cxnLst/>
              <a:rect l="l" t="t" r="r" b="b"/>
              <a:pathLst>
                <a:path w="3712" h="3531" extrusionOk="0">
                  <a:moveTo>
                    <a:pt x="1856" y="0"/>
                  </a:moveTo>
                  <a:lnTo>
                    <a:pt x="1322" y="1215"/>
                  </a:lnTo>
                  <a:lnTo>
                    <a:pt x="0" y="1348"/>
                  </a:lnTo>
                  <a:lnTo>
                    <a:pt x="990" y="2233"/>
                  </a:lnTo>
                  <a:lnTo>
                    <a:pt x="710" y="3530"/>
                  </a:lnTo>
                  <a:lnTo>
                    <a:pt x="1856" y="2861"/>
                  </a:lnTo>
                  <a:lnTo>
                    <a:pt x="3003" y="3530"/>
                  </a:lnTo>
                  <a:lnTo>
                    <a:pt x="3003" y="3530"/>
                  </a:lnTo>
                  <a:lnTo>
                    <a:pt x="2721" y="2233"/>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2137258"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709" y="3530"/>
                  </a:lnTo>
                  <a:lnTo>
                    <a:pt x="1856" y="2861"/>
                  </a:lnTo>
                  <a:lnTo>
                    <a:pt x="3002" y="3530"/>
                  </a:lnTo>
                  <a:lnTo>
                    <a:pt x="2722" y="2233"/>
                  </a:lnTo>
                  <a:lnTo>
                    <a:pt x="3712" y="1348"/>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2810739" y="522471"/>
              <a:ext cx="436182" cy="415016"/>
            </a:xfrm>
            <a:custGeom>
              <a:avLst/>
              <a:gdLst/>
              <a:ahLst/>
              <a:cxnLst/>
              <a:rect l="l" t="t" r="r" b="b"/>
              <a:pathLst>
                <a:path w="3711" h="3531" extrusionOk="0">
                  <a:moveTo>
                    <a:pt x="1855" y="0"/>
                  </a:moveTo>
                  <a:lnTo>
                    <a:pt x="1320" y="1215"/>
                  </a:lnTo>
                  <a:lnTo>
                    <a:pt x="0" y="1348"/>
                  </a:lnTo>
                  <a:lnTo>
                    <a:pt x="990" y="2233"/>
                  </a:lnTo>
                  <a:lnTo>
                    <a:pt x="708" y="3530"/>
                  </a:lnTo>
                  <a:lnTo>
                    <a:pt x="1855" y="2861"/>
                  </a:lnTo>
                  <a:lnTo>
                    <a:pt x="3001"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3484102" y="522471"/>
              <a:ext cx="436299" cy="415016"/>
            </a:xfrm>
            <a:custGeom>
              <a:avLst/>
              <a:gdLst/>
              <a:ahLst/>
              <a:cxnLst/>
              <a:rect l="l" t="t" r="r" b="b"/>
              <a:pathLst>
                <a:path w="3712" h="3531" extrusionOk="0">
                  <a:moveTo>
                    <a:pt x="1855" y="0"/>
                  </a:moveTo>
                  <a:lnTo>
                    <a:pt x="1321" y="1215"/>
                  </a:lnTo>
                  <a:lnTo>
                    <a:pt x="0" y="1348"/>
                  </a:lnTo>
                  <a:lnTo>
                    <a:pt x="990" y="2233"/>
                  </a:lnTo>
                  <a:lnTo>
                    <a:pt x="709" y="3530"/>
                  </a:lnTo>
                  <a:lnTo>
                    <a:pt x="1855" y="2861"/>
                  </a:lnTo>
                  <a:lnTo>
                    <a:pt x="3002"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4157466"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1857" y="2861"/>
                  </a:lnTo>
                  <a:lnTo>
                    <a:pt x="3003"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4830829" y="522471"/>
              <a:ext cx="436299" cy="415016"/>
            </a:xfrm>
            <a:custGeom>
              <a:avLst/>
              <a:gdLst/>
              <a:ahLst/>
              <a:cxnLst/>
              <a:rect l="l" t="t" r="r" b="b"/>
              <a:pathLst>
                <a:path w="3712" h="3531" extrusionOk="0">
                  <a:moveTo>
                    <a:pt x="1857" y="0"/>
                  </a:moveTo>
                  <a:lnTo>
                    <a:pt x="1321" y="1215"/>
                  </a:lnTo>
                  <a:lnTo>
                    <a:pt x="1" y="1348"/>
                  </a:lnTo>
                  <a:lnTo>
                    <a:pt x="991" y="2233"/>
                  </a:lnTo>
                  <a:lnTo>
                    <a:pt x="710" y="3530"/>
                  </a:lnTo>
                  <a:lnTo>
                    <a:pt x="1857" y="2861"/>
                  </a:lnTo>
                  <a:lnTo>
                    <a:pt x="3004"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5504310" y="522471"/>
              <a:ext cx="436299" cy="415016"/>
            </a:xfrm>
            <a:custGeom>
              <a:avLst/>
              <a:gdLst/>
              <a:ahLst/>
              <a:cxnLst/>
              <a:rect l="l" t="t" r="r" b="b"/>
              <a:pathLst>
                <a:path w="3712" h="3531" extrusionOk="0">
                  <a:moveTo>
                    <a:pt x="1856" y="0"/>
                  </a:moveTo>
                  <a:lnTo>
                    <a:pt x="1322" y="1215"/>
                  </a:lnTo>
                  <a:lnTo>
                    <a:pt x="0" y="1348"/>
                  </a:lnTo>
                  <a:lnTo>
                    <a:pt x="990" y="2233"/>
                  </a:lnTo>
                  <a:lnTo>
                    <a:pt x="710" y="3530"/>
                  </a:lnTo>
                  <a:lnTo>
                    <a:pt x="1856" y="2861"/>
                  </a:lnTo>
                  <a:lnTo>
                    <a:pt x="3003" y="3530"/>
                  </a:lnTo>
                  <a:lnTo>
                    <a:pt x="2721" y="2233"/>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6177791"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1856" y="2861"/>
                  </a:lnTo>
                  <a:lnTo>
                    <a:pt x="3002" y="3530"/>
                  </a:lnTo>
                  <a:lnTo>
                    <a:pt x="2722" y="2233"/>
                  </a:lnTo>
                  <a:lnTo>
                    <a:pt x="3712" y="1348"/>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6851155"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1856" y="2861"/>
                  </a:lnTo>
                  <a:lnTo>
                    <a:pt x="3002" y="3530"/>
                  </a:lnTo>
                  <a:lnTo>
                    <a:pt x="2722" y="2233"/>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473998" y="1085"/>
              <a:ext cx="436299" cy="414899"/>
            </a:xfrm>
            <a:custGeom>
              <a:avLst/>
              <a:gdLst/>
              <a:ahLst/>
              <a:cxnLst/>
              <a:rect l="l" t="t" r="r" b="b"/>
              <a:pathLst>
                <a:path w="3712" h="3530" extrusionOk="0">
                  <a:moveTo>
                    <a:pt x="1855" y="1"/>
                  </a:moveTo>
                  <a:lnTo>
                    <a:pt x="1321" y="1215"/>
                  </a:lnTo>
                  <a:lnTo>
                    <a:pt x="0" y="1349"/>
                  </a:lnTo>
                  <a:lnTo>
                    <a:pt x="990" y="2232"/>
                  </a:lnTo>
                  <a:lnTo>
                    <a:pt x="709" y="3529"/>
                  </a:lnTo>
                  <a:lnTo>
                    <a:pt x="1855" y="2862"/>
                  </a:lnTo>
                  <a:lnTo>
                    <a:pt x="3002" y="3529"/>
                  </a:lnTo>
                  <a:lnTo>
                    <a:pt x="2721" y="2232"/>
                  </a:lnTo>
                  <a:lnTo>
                    <a:pt x="3711" y="1349"/>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3147362"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2" y="3529"/>
                  </a:lnTo>
                  <a:lnTo>
                    <a:pt x="2722" y="2232"/>
                  </a:lnTo>
                  <a:lnTo>
                    <a:pt x="3712" y="1349"/>
                  </a:lnTo>
                  <a:lnTo>
                    <a:pt x="2391" y="1215"/>
                  </a:lnTo>
                  <a:lnTo>
                    <a:pt x="1856" y="1"/>
                  </a:lnTo>
                  <a:close/>
                  <a:moveTo>
                    <a:pt x="709" y="3529"/>
                  </a:moveTo>
                  <a:lnTo>
                    <a:pt x="709" y="3529"/>
                  </a:lnTo>
                  <a:lnTo>
                    <a:pt x="709"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3820725"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4" y="3529"/>
                  </a:lnTo>
                  <a:lnTo>
                    <a:pt x="2722" y="2232"/>
                  </a:lnTo>
                  <a:lnTo>
                    <a:pt x="3712" y="1349"/>
                  </a:lnTo>
                  <a:lnTo>
                    <a:pt x="2391" y="1215"/>
                  </a:lnTo>
                  <a:lnTo>
                    <a:pt x="1856" y="1"/>
                  </a:lnTo>
                  <a:close/>
                  <a:moveTo>
                    <a:pt x="709" y="3529"/>
                  </a:moveTo>
                  <a:lnTo>
                    <a:pt x="709" y="3529"/>
                  </a:lnTo>
                  <a:lnTo>
                    <a:pt x="709" y="3529"/>
                  </a:lnTo>
                  <a:close/>
                  <a:moveTo>
                    <a:pt x="3004" y="3529"/>
                  </a:moveTo>
                  <a:lnTo>
                    <a:pt x="3004" y="3529"/>
                  </a:lnTo>
                  <a:lnTo>
                    <a:pt x="3004"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4494206" y="1085"/>
              <a:ext cx="436299" cy="414899"/>
            </a:xfrm>
            <a:custGeom>
              <a:avLst/>
              <a:gdLst/>
              <a:ahLst/>
              <a:cxnLst/>
              <a:rect l="l" t="t" r="r" b="b"/>
              <a:pathLst>
                <a:path w="3712" h="3530" extrusionOk="0">
                  <a:moveTo>
                    <a:pt x="1856" y="1"/>
                  </a:moveTo>
                  <a:lnTo>
                    <a:pt x="1321" y="1215"/>
                  </a:lnTo>
                  <a:lnTo>
                    <a:pt x="0" y="1349"/>
                  </a:lnTo>
                  <a:lnTo>
                    <a:pt x="990" y="2232"/>
                  </a:lnTo>
                  <a:lnTo>
                    <a:pt x="710" y="3529"/>
                  </a:lnTo>
                  <a:lnTo>
                    <a:pt x="1856" y="2862"/>
                  </a:lnTo>
                  <a:lnTo>
                    <a:pt x="3003" y="3529"/>
                  </a:lnTo>
                  <a:lnTo>
                    <a:pt x="2721" y="2232"/>
                  </a:lnTo>
                  <a:lnTo>
                    <a:pt x="3711"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5167570" y="1085"/>
              <a:ext cx="436299" cy="414899"/>
            </a:xfrm>
            <a:custGeom>
              <a:avLst/>
              <a:gdLst/>
              <a:ahLst/>
              <a:cxnLst/>
              <a:rect l="l" t="t" r="r" b="b"/>
              <a:pathLst>
                <a:path w="3712" h="3530" extrusionOk="0">
                  <a:moveTo>
                    <a:pt x="1857" y="1"/>
                  </a:moveTo>
                  <a:lnTo>
                    <a:pt x="1321" y="1215"/>
                  </a:lnTo>
                  <a:lnTo>
                    <a:pt x="1" y="1349"/>
                  </a:lnTo>
                  <a:lnTo>
                    <a:pt x="991" y="2232"/>
                  </a:lnTo>
                  <a:lnTo>
                    <a:pt x="710" y="3529"/>
                  </a:lnTo>
                  <a:lnTo>
                    <a:pt x="1857" y="2862"/>
                  </a:lnTo>
                  <a:lnTo>
                    <a:pt x="3003" y="3529"/>
                  </a:lnTo>
                  <a:lnTo>
                    <a:pt x="2721" y="2232"/>
                  </a:lnTo>
                  <a:lnTo>
                    <a:pt x="3712" y="1349"/>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5841168" y="1085"/>
              <a:ext cx="436064" cy="414899"/>
            </a:xfrm>
            <a:custGeom>
              <a:avLst/>
              <a:gdLst/>
              <a:ahLst/>
              <a:cxnLst/>
              <a:rect l="l" t="t" r="r" b="b"/>
              <a:pathLst>
                <a:path w="3710" h="3530" extrusionOk="0">
                  <a:moveTo>
                    <a:pt x="1855" y="1"/>
                  </a:moveTo>
                  <a:lnTo>
                    <a:pt x="1320" y="1215"/>
                  </a:lnTo>
                  <a:lnTo>
                    <a:pt x="0" y="1349"/>
                  </a:lnTo>
                  <a:lnTo>
                    <a:pt x="989" y="2232"/>
                  </a:lnTo>
                  <a:lnTo>
                    <a:pt x="708" y="3529"/>
                  </a:lnTo>
                  <a:lnTo>
                    <a:pt x="1855" y="2862"/>
                  </a:lnTo>
                  <a:lnTo>
                    <a:pt x="3001" y="3529"/>
                  </a:lnTo>
                  <a:lnTo>
                    <a:pt x="2721" y="2232"/>
                  </a:lnTo>
                  <a:lnTo>
                    <a:pt x="3710" y="1349"/>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6514532" y="1085"/>
              <a:ext cx="436299" cy="414899"/>
            </a:xfrm>
            <a:custGeom>
              <a:avLst/>
              <a:gdLst/>
              <a:ahLst/>
              <a:cxnLst/>
              <a:rect l="l" t="t" r="r" b="b"/>
              <a:pathLst>
                <a:path w="3712" h="3530" extrusionOk="0">
                  <a:moveTo>
                    <a:pt x="1855" y="1"/>
                  </a:moveTo>
                  <a:lnTo>
                    <a:pt x="1321" y="1215"/>
                  </a:lnTo>
                  <a:lnTo>
                    <a:pt x="0" y="1349"/>
                  </a:lnTo>
                  <a:lnTo>
                    <a:pt x="990" y="2232"/>
                  </a:lnTo>
                  <a:lnTo>
                    <a:pt x="709" y="3529"/>
                  </a:lnTo>
                  <a:lnTo>
                    <a:pt x="1855" y="2862"/>
                  </a:lnTo>
                  <a:lnTo>
                    <a:pt x="3002" y="3529"/>
                  </a:lnTo>
                  <a:lnTo>
                    <a:pt x="2721" y="2232"/>
                  </a:lnTo>
                  <a:lnTo>
                    <a:pt x="3711" y="1349"/>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219" y="5316"/>
              <a:ext cx="216269" cy="410667"/>
            </a:xfrm>
            <a:custGeom>
              <a:avLst/>
              <a:gdLst/>
              <a:ahLst/>
              <a:cxnLst/>
              <a:rect l="l" t="t" r="r" b="b"/>
              <a:pathLst>
                <a:path w="1840" h="3494" extrusionOk="0">
                  <a:moveTo>
                    <a:pt x="0" y="0"/>
                  </a:moveTo>
                  <a:lnTo>
                    <a:pt x="0" y="2835"/>
                  </a:lnTo>
                  <a:lnTo>
                    <a:pt x="1132" y="3493"/>
                  </a:lnTo>
                  <a:lnTo>
                    <a:pt x="850" y="2196"/>
                  </a:lnTo>
                  <a:lnTo>
                    <a:pt x="1840" y="1313"/>
                  </a:lnTo>
                  <a:lnTo>
                    <a:pt x="520" y="1179"/>
                  </a:lnTo>
                  <a:lnTo>
                    <a:pt x="0"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453672" y="1048088"/>
              <a:ext cx="436299" cy="415016"/>
            </a:xfrm>
            <a:custGeom>
              <a:avLst/>
              <a:gdLst/>
              <a:ahLst/>
              <a:cxnLst/>
              <a:rect l="l" t="t" r="r" b="b"/>
              <a:pathLst>
                <a:path w="3712" h="3531" extrusionOk="0">
                  <a:moveTo>
                    <a:pt x="1856" y="1"/>
                  </a:moveTo>
                  <a:lnTo>
                    <a:pt x="1321" y="1216"/>
                  </a:lnTo>
                  <a:lnTo>
                    <a:pt x="0" y="1349"/>
                  </a:lnTo>
                  <a:lnTo>
                    <a:pt x="990" y="2234"/>
                  </a:lnTo>
                  <a:lnTo>
                    <a:pt x="709" y="3531"/>
                  </a:lnTo>
                  <a:lnTo>
                    <a:pt x="709"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1127036" y="1048088"/>
              <a:ext cx="436299" cy="415016"/>
            </a:xfrm>
            <a:custGeom>
              <a:avLst/>
              <a:gdLst/>
              <a:ahLst/>
              <a:cxnLst/>
              <a:rect l="l" t="t" r="r" b="b"/>
              <a:pathLst>
                <a:path w="3712" h="3531" extrusionOk="0">
                  <a:moveTo>
                    <a:pt x="1857" y="1"/>
                  </a:moveTo>
                  <a:lnTo>
                    <a:pt x="1321" y="1216"/>
                  </a:lnTo>
                  <a:lnTo>
                    <a:pt x="1" y="1349"/>
                  </a:lnTo>
                  <a:lnTo>
                    <a:pt x="991" y="2234"/>
                  </a:lnTo>
                  <a:lnTo>
                    <a:pt x="710" y="3531"/>
                  </a:lnTo>
                  <a:lnTo>
                    <a:pt x="1857" y="2862"/>
                  </a:lnTo>
                  <a:lnTo>
                    <a:pt x="3003" y="3531"/>
                  </a:lnTo>
                  <a:lnTo>
                    <a:pt x="2722" y="2234"/>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1800635" y="1048088"/>
              <a:ext cx="436064" cy="415016"/>
            </a:xfrm>
            <a:custGeom>
              <a:avLst/>
              <a:gdLst/>
              <a:ahLst/>
              <a:cxnLst/>
              <a:rect l="l" t="t" r="r" b="b"/>
              <a:pathLst>
                <a:path w="3710" h="3531" extrusionOk="0">
                  <a:moveTo>
                    <a:pt x="1855" y="1"/>
                  </a:moveTo>
                  <a:lnTo>
                    <a:pt x="1321" y="1216"/>
                  </a:lnTo>
                  <a:lnTo>
                    <a:pt x="0" y="1349"/>
                  </a:lnTo>
                  <a:lnTo>
                    <a:pt x="989" y="2234"/>
                  </a:lnTo>
                  <a:lnTo>
                    <a:pt x="708" y="3531"/>
                  </a:lnTo>
                  <a:lnTo>
                    <a:pt x="1855" y="2862"/>
                  </a:lnTo>
                  <a:lnTo>
                    <a:pt x="3002" y="3531"/>
                  </a:lnTo>
                  <a:lnTo>
                    <a:pt x="2720" y="2234"/>
                  </a:lnTo>
                  <a:lnTo>
                    <a:pt x="3710" y="1349"/>
                  </a:lnTo>
                  <a:lnTo>
                    <a:pt x="2389"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116932"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790295"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4"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1463777" y="1569592"/>
              <a:ext cx="436299" cy="414899"/>
            </a:xfrm>
            <a:custGeom>
              <a:avLst/>
              <a:gdLst/>
              <a:ahLst/>
              <a:cxnLst/>
              <a:rect l="l" t="t" r="r" b="b"/>
              <a:pathLst>
                <a:path w="3712" h="3530" extrusionOk="0">
                  <a:moveTo>
                    <a:pt x="1856" y="0"/>
                  </a:moveTo>
                  <a:lnTo>
                    <a:pt x="1322" y="1215"/>
                  </a:lnTo>
                  <a:lnTo>
                    <a:pt x="0" y="1347"/>
                  </a:lnTo>
                  <a:lnTo>
                    <a:pt x="990" y="2232"/>
                  </a:lnTo>
                  <a:lnTo>
                    <a:pt x="710" y="3529"/>
                  </a:lnTo>
                  <a:lnTo>
                    <a:pt x="1856" y="2860"/>
                  </a:lnTo>
                  <a:lnTo>
                    <a:pt x="3003" y="3529"/>
                  </a:lnTo>
                  <a:lnTo>
                    <a:pt x="3003" y="3529"/>
                  </a:lnTo>
                  <a:lnTo>
                    <a:pt x="2721" y="2232"/>
                  </a:lnTo>
                  <a:lnTo>
                    <a:pt x="3711"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2137258"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709" y="3529"/>
                  </a:lnTo>
                  <a:lnTo>
                    <a:pt x="1856" y="2860"/>
                  </a:lnTo>
                  <a:lnTo>
                    <a:pt x="3002" y="3529"/>
                  </a:lnTo>
                  <a:lnTo>
                    <a:pt x="3002" y="3529"/>
                  </a:lnTo>
                  <a:lnTo>
                    <a:pt x="2722" y="2232"/>
                  </a:lnTo>
                  <a:lnTo>
                    <a:pt x="3712" y="1347"/>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2810739" y="1569592"/>
              <a:ext cx="436182" cy="414899"/>
            </a:xfrm>
            <a:custGeom>
              <a:avLst/>
              <a:gdLst/>
              <a:ahLst/>
              <a:cxnLst/>
              <a:rect l="l" t="t" r="r" b="b"/>
              <a:pathLst>
                <a:path w="3711" h="3530" extrusionOk="0">
                  <a:moveTo>
                    <a:pt x="1855" y="0"/>
                  </a:moveTo>
                  <a:lnTo>
                    <a:pt x="1320" y="1215"/>
                  </a:lnTo>
                  <a:lnTo>
                    <a:pt x="0" y="1347"/>
                  </a:lnTo>
                  <a:lnTo>
                    <a:pt x="990" y="2232"/>
                  </a:lnTo>
                  <a:lnTo>
                    <a:pt x="708" y="3529"/>
                  </a:lnTo>
                  <a:lnTo>
                    <a:pt x="1855" y="2860"/>
                  </a:lnTo>
                  <a:lnTo>
                    <a:pt x="3001"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3484102" y="1569592"/>
              <a:ext cx="436299" cy="414899"/>
            </a:xfrm>
            <a:custGeom>
              <a:avLst/>
              <a:gdLst/>
              <a:ahLst/>
              <a:cxnLst/>
              <a:rect l="l" t="t" r="r" b="b"/>
              <a:pathLst>
                <a:path w="3712" h="3530" extrusionOk="0">
                  <a:moveTo>
                    <a:pt x="1855" y="0"/>
                  </a:moveTo>
                  <a:lnTo>
                    <a:pt x="1321" y="1215"/>
                  </a:lnTo>
                  <a:lnTo>
                    <a:pt x="0" y="1347"/>
                  </a:lnTo>
                  <a:lnTo>
                    <a:pt x="990" y="2232"/>
                  </a:lnTo>
                  <a:lnTo>
                    <a:pt x="709" y="3529"/>
                  </a:lnTo>
                  <a:lnTo>
                    <a:pt x="1855" y="2860"/>
                  </a:lnTo>
                  <a:lnTo>
                    <a:pt x="3002"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4157466"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4830829" y="1569592"/>
              <a:ext cx="436299" cy="414899"/>
            </a:xfrm>
            <a:custGeom>
              <a:avLst/>
              <a:gdLst/>
              <a:ahLst/>
              <a:cxnLst/>
              <a:rect l="l" t="t" r="r" b="b"/>
              <a:pathLst>
                <a:path w="3712" h="3530" extrusionOk="0">
                  <a:moveTo>
                    <a:pt x="1857" y="0"/>
                  </a:moveTo>
                  <a:lnTo>
                    <a:pt x="1321" y="1215"/>
                  </a:lnTo>
                  <a:lnTo>
                    <a:pt x="1" y="1347"/>
                  </a:lnTo>
                  <a:lnTo>
                    <a:pt x="991" y="2232"/>
                  </a:lnTo>
                  <a:lnTo>
                    <a:pt x="710" y="3529"/>
                  </a:lnTo>
                  <a:lnTo>
                    <a:pt x="1857" y="2860"/>
                  </a:lnTo>
                  <a:lnTo>
                    <a:pt x="3004"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5504310" y="1569592"/>
              <a:ext cx="436299" cy="414899"/>
            </a:xfrm>
            <a:custGeom>
              <a:avLst/>
              <a:gdLst/>
              <a:ahLst/>
              <a:cxnLst/>
              <a:rect l="l" t="t" r="r" b="b"/>
              <a:pathLst>
                <a:path w="3712" h="3530" extrusionOk="0">
                  <a:moveTo>
                    <a:pt x="1856" y="0"/>
                  </a:moveTo>
                  <a:lnTo>
                    <a:pt x="1322" y="1215"/>
                  </a:lnTo>
                  <a:lnTo>
                    <a:pt x="0" y="1347"/>
                  </a:lnTo>
                  <a:lnTo>
                    <a:pt x="990" y="2232"/>
                  </a:lnTo>
                  <a:lnTo>
                    <a:pt x="710" y="3529"/>
                  </a:lnTo>
                  <a:lnTo>
                    <a:pt x="1856" y="2860"/>
                  </a:lnTo>
                  <a:lnTo>
                    <a:pt x="3003" y="3529"/>
                  </a:lnTo>
                  <a:lnTo>
                    <a:pt x="2721" y="2232"/>
                  </a:lnTo>
                  <a:lnTo>
                    <a:pt x="3711"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6177791"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1856" y="2860"/>
                  </a:lnTo>
                  <a:lnTo>
                    <a:pt x="3002" y="3529"/>
                  </a:lnTo>
                  <a:lnTo>
                    <a:pt x="2722" y="2232"/>
                  </a:lnTo>
                  <a:lnTo>
                    <a:pt x="3712" y="1347"/>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6851155"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1856" y="2860"/>
                  </a:lnTo>
                  <a:lnTo>
                    <a:pt x="3002" y="3529"/>
                  </a:lnTo>
                  <a:lnTo>
                    <a:pt x="2722" y="2232"/>
                  </a:lnTo>
                  <a:lnTo>
                    <a:pt x="3712"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2473998" y="1048088"/>
              <a:ext cx="436299" cy="415016"/>
            </a:xfrm>
            <a:custGeom>
              <a:avLst/>
              <a:gdLst/>
              <a:ahLst/>
              <a:cxnLst/>
              <a:rect l="l" t="t" r="r" b="b"/>
              <a:pathLst>
                <a:path w="3712" h="3531" extrusionOk="0">
                  <a:moveTo>
                    <a:pt x="1855" y="1"/>
                  </a:moveTo>
                  <a:lnTo>
                    <a:pt x="1321" y="1216"/>
                  </a:lnTo>
                  <a:lnTo>
                    <a:pt x="0" y="1349"/>
                  </a:lnTo>
                  <a:lnTo>
                    <a:pt x="990" y="2234"/>
                  </a:lnTo>
                  <a:lnTo>
                    <a:pt x="709" y="3531"/>
                  </a:lnTo>
                  <a:lnTo>
                    <a:pt x="1855" y="2862"/>
                  </a:lnTo>
                  <a:lnTo>
                    <a:pt x="3002" y="3531"/>
                  </a:lnTo>
                  <a:lnTo>
                    <a:pt x="2721" y="2234"/>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3147362"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2"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3820725"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4"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4494206" y="1048088"/>
              <a:ext cx="436299" cy="415016"/>
            </a:xfrm>
            <a:custGeom>
              <a:avLst/>
              <a:gdLst/>
              <a:ahLst/>
              <a:cxnLst/>
              <a:rect l="l" t="t" r="r" b="b"/>
              <a:pathLst>
                <a:path w="3712" h="3531" extrusionOk="0">
                  <a:moveTo>
                    <a:pt x="1856" y="1"/>
                  </a:moveTo>
                  <a:lnTo>
                    <a:pt x="1321" y="1216"/>
                  </a:lnTo>
                  <a:lnTo>
                    <a:pt x="0" y="1349"/>
                  </a:lnTo>
                  <a:lnTo>
                    <a:pt x="990" y="2234"/>
                  </a:lnTo>
                  <a:lnTo>
                    <a:pt x="710"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5167570" y="1048088"/>
              <a:ext cx="436299" cy="415016"/>
            </a:xfrm>
            <a:custGeom>
              <a:avLst/>
              <a:gdLst/>
              <a:ahLst/>
              <a:cxnLst/>
              <a:rect l="l" t="t" r="r" b="b"/>
              <a:pathLst>
                <a:path w="3712" h="3531" extrusionOk="0">
                  <a:moveTo>
                    <a:pt x="1857" y="1"/>
                  </a:moveTo>
                  <a:lnTo>
                    <a:pt x="1321" y="1216"/>
                  </a:lnTo>
                  <a:lnTo>
                    <a:pt x="1" y="1349"/>
                  </a:lnTo>
                  <a:lnTo>
                    <a:pt x="991" y="2234"/>
                  </a:lnTo>
                  <a:lnTo>
                    <a:pt x="710" y="3531"/>
                  </a:lnTo>
                  <a:lnTo>
                    <a:pt x="1857" y="2862"/>
                  </a:lnTo>
                  <a:lnTo>
                    <a:pt x="3003" y="3531"/>
                  </a:lnTo>
                  <a:lnTo>
                    <a:pt x="2721" y="2234"/>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5841168" y="1048088"/>
              <a:ext cx="436064" cy="415016"/>
            </a:xfrm>
            <a:custGeom>
              <a:avLst/>
              <a:gdLst/>
              <a:ahLst/>
              <a:cxnLst/>
              <a:rect l="l" t="t" r="r" b="b"/>
              <a:pathLst>
                <a:path w="3710" h="3531" extrusionOk="0">
                  <a:moveTo>
                    <a:pt x="1855" y="1"/>
                  </a:moveTo>
                  <a:lnTo>
                    <a:pt x="1320" y="1216"/>
                  </a:lnTo>
                  <a:lnTo>
                    <a:pt x="0" y="1349"/>
                  </a:lnTo>
                  <a:lnTo>
                    <a:pt x="989" y="2234"/>
                  </a:lnTo>
                  <a:lnTo>
                    <a:pt x="708" y="3531"/>
                  </a:lnTo>
                  <a:lnTo>
                    <a:pt x="1855" y="2862"/>
                  </a:lnTo>
                  <a:lnTo>
                    <a:pt x="3001" y="3531"/>
                  </a:lnTo>
                  <a:lnTo>
                    <a:pt x="2721" y="2234"/>
                  </a:lnTo>
                  <a:lnTo>
                    <a:pt x="3710" y="1349"/>
                  </a:lnTo>
                  <a:lnTo>
                    <a:pt x="2389"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6514532" y="1048088"/>
              <a:ext cx="436299" cy="415016"/>
            </a:xfrm>
            <a:custGeom>
              <a:avLst/>
              <a:gdLst/>
              <a:ahLst/>
              <a:cxnLst/>
              <a:rect l="l" t="t" r="r" b="b"/>
              <a:pathLst>
                <a:path w="3712" h="3531" extrusionOk="0">
                  <a:moveTo>
                    <a:pt x="1855" y="1"/>
                  </a:moveTo>
                  <a:lnTo>
                    <a:pt x="1321" y="1216"/>
                  </a:lnTo>
                  <a:lnTo>
                    <a:pt x="0" y="1349"/>
                  </a:lnTo>
                  <a:lnTo>
                    <a:pt x="990" y="2234"/>
                  </a:lnTo>
                  <a:lnTo>
                    <a:pt x="709" y="3531"/>
                  </a:lnTo>
                  <a:lnTo>
                    <a:pt x="1855" y="2862"/>
                  </a:lnTo>
                  <a:lnTo>
                    <a:pt x="3002" y="3531"/>
                  </a:lnTo>
                  <a:lnTo>
                    <a:pt x="2721" y="2234"/>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219" y="1052320"/>
              <a:ext cx="216269" cy="410785"/>
            </a:xfrm>
            <a:custGeom>
              <a:avLst/>
              <a:gdLst/>
              <a:ahLst/>
              <a:cxnLst/>
              <a:rect l="l" t="t" r="r" b="b"/>
              <a:pathLst>
                <a:path w="1840" h="3495" extrusionOk="0">
                  <a:moveTo>
                    <a:pt x="0" y="1"/>
                  </a:moveTo>
                  <a:lnTo>
                    <a:pt x="0" y="2835"/>
                  </a:lnTo>
                  <a:lnTo>
                    <a:pt x="1132" y="3495"/>
                  </a:lnTo>
                  <a:lnTo>
                    <a:pt x="850" y="2198"/>
                  </a:lnTo>
                  <a:lnTo>
                    <a:pt x="1840" y="1313"/>
                  </a:lnTo>
                  <a:lnTo>
                    <a:pt x="520" y="1180"/>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453672" y="2095209"/>
              <a:ext cx="436299" cy="414899"/>
            </a:xfrm>
            <a:custGeom>
              <a:avLst/>
              <a:gdLst/>
              <a:ahLst/>
              <a:cxnLst/>
              <a:rect l="l" t="t" r="r" b="b"/>
              <a:pathLst>
                <a:path w="3712" h="3530" extrusionOk="0">
                  <a:moveTo>
                    <a:pt x="1856" y="1"/>
                  </a:moveTo>
                  <a:lnTo>
                    <a:pt x="1321" y="1215"/>
                  </a:lnTo>
                  <a:lnTo>
                    <a:pt x="0" y="1348"/>
                  </a:lnTo>
                  <a:lnTo>
                    <a:pt x="990" y="2233"/>
                  </a:lnTo>
                  <a:lnTo>
                    <a:pt x="709"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1127036" y="2095209"/>
              <a:ext cx="436299" cy="414899"/>
            </a:xfrm>
            <a:custGeom>
              <a:avLst/>
              <a:gdLst/>
              <a:ahLst/>
              <a:cxnLst/>
              <a:rect l="l" t="t" r="r" b="b"/>
              <a:pathLst>
                <a:path w="3712" h="3530" extrusionOk="0">
                  <a:moveTo>
                    <a:pt x="1857" y="1"/>
                  </a:moveTo>
                  <a:lnTo>
                    <a:pt x="1321" y="1215"/>
                  </a:lnTo>
                  <a:lnTo>
                    <a:pt x="1" y="1348"/>
                  </a:lnTo>
                  <a:lnTo>
                    <a:pt x="991" y="2233"/>
                  </a:lnTo>
                  <a:lnTo>
                    <a:pt x="710" y="3530"/>
                  </a:lnTo>
                  <a:lnTo>
                    <a:pt x="1857" y="2861"/>
                  </a:lnTo>
                  <a:lnTo>
                    <a:pt x="3003" y="3530"/>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1800635" y="2095209"/>
              <a:ext cx="436064" cy="414899"/>
            </a:xfrm>
            <a:custGeom>
              <a:avLst/>
              <a:gdLst/>
              <a:ahLst/>
              <a:cxnLst/>
              <a:rect l="l" t="t" r="r" b="b"/>
              <a:pathLst>
                <a:path w="3710" h="3530" extrusionOk="0">
                  <a:moveTo>
                    <a:pt x="1855" y="1"/>
                  </a:moveTo>
                  <a:lnTo>
                    <a:pt x="1321" y="1215"/>
                  </a:lnTo>
                  <a:lnTo>
                    <a:pt x="0" y="1348"/>
                  </a:lnTo>
                  <a:lnTo>
                    <a:pt x="989" y="2233"/>
                  </a:lnTo>
                  <a:lnTo>
                    <a:pt x="708" y="3530"/>
                  </a:lnTo>
                  <a:lnTo>
                    <a:pt x="708" y="3530"/>
                  </a:lnTo>
                  <a:lnTo>
                    <a:pt x="1855" y="2861"/>
                  </a:lnTo>
                  <a:lnTo>
                    <a:pt x="3002" y="3530"/>
                  </a:lnTo>
                  <a:lnTo>
                    <a:pt x="3002" y="3530"/>
                  </a:lnTo>
                  <a:lnTo>
                    <a:pt x="2720" y="2233"/>
                  </a:lnTo>
                  <a:lnTo>
                    <a:pt x="3710" y="1348"/>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116932"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790295"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4"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1463777" y="2616595"/>
              <a:ext cx="436299" cy="414899"/>
            </a:xfrm>
            <a:custGeom>
              <a:avLst/>
              <a:gdLst/>
              <a:ahLst/>
              <a:cxnLst/>
              <a:rect l="l" t="t" r="r" b="b"/>
              <a:pathLst>
                <a:path w="3712" h="3530" extrusionOk="0">
                  <a:moveTo>
                    <a:pt x="1856" y="0"/>
                  </a:moveTo>
                  <a:lnTo>
                    <a:pt x="1322" y="1215"/>
                  </a:lnTo>
                  <a:lnTo>
                    <a:pt x="0" y="1349"/>
                  </a:lnTo>
                  <a:lnTo>
                    <a:pt x="990" y="2232"/>
                  </a:lnTo>
                  <a:lnTo>
                    <a:pt x="710" y="3529"/>
                  </a:lnTo>
                  <a:lnTo>
                    <a:pt x="1856" y="2862"/>
                  </a:lnTo>
                  <a:lnTo>
                    <a:pt x="3003" y="3529"/>
                  </a:lnTo>
                  <a:lnTo>
                    <a:pt x="2721" y="2232"/>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2137258"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709" y="3529"/>
                  </a:lnTo>
                  <a:lnTo>
                    <a:pt x="1856" y="2862"/>
                  </a:lnTo>
                  <a:lnTo>
                    <a:pt x="3002" y="3529"/>
                  </a:lnTo>
                  <a:lnTo>
                    <a:pt x="2722" y="2232"/>
                  </a:lnTo>
                  <a:lnTo>
                    <a:pt x="3712" y="1349"/>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2810739" y="2616595"/>
              <a:ext cx="436182" cy="414899"/>
            </a:xfrm>
            <a:custGeom>
              <a:avLst/>
              <a:gdLst/>
              <a:ahLst/>
              <a:cxnLst/>
              <a:rect l="l" t="t" r="r" b="b"/>
              <a:pathLst>
                <a:path w="3711" h="3530" extrusionOk="0">
                  <a:moveTo>
                    <a:pt x="1855" y="0"/>
                  </a:moveTo>
                  <a:lnTo>
                    <a:pt x="1320" y="1215"/>
                  </a:lnTo>
                  <a:lnTo>
                    <a:pt x="0" y="1349"/>
                  </a:lnTo>
                  <a:lnTo>
                    <a:pt x="990" y="2232"/>
                  </a:lnTo>
                  <a:lnTo>
                    <a:pt x="708" y="3529"/>
                  </a:lnTo>
                  <a:lnTo>
                    <a:pt x="1855" y="2862"/>
                  </a:lnTo>
                  <a:lnTo>
                    <a:pt x="3001"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3484102" y="2616595"/>
              <a:ext cx="436299" cy="414899"/>
            </a:xfrm>
            <a:custGeom>
              <a:avLst/>
              <a:gdLst/>
              <a:ahLst/>
              <a:cxnLst/>
              <a:rect l="l" t="t" r="r" b="b"/>
              <a:pathLst>
                <a:path w="3712" h="3530" extrusionOk="0">
                  <a:moveTo>
                    <a:pt x="1855" y="0"/>
                  </a:moveTo>
                  <a:lnTo>
                    <a:pt x="1321" y="1215"/>
                  </a:lnTo>
                  <a:lnTo>
                    <a:pt x="0" y="1349"/>
                  </a:lnTo>
                  <a:lnTo>
                    <a:pt x="990" y="2232"/>
                  </a:lnTo>
                  <a:lnTo>
                    <a:pt x="709" y="3529"/>
                  </a:lnTo>
                  <a:lnTo>
                    <a:pt x="1855" y="2862"/>
                  </a:lnTo>
                  <a:lnTo>
                    <a:pt x="3002"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4157466"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4830829" y="2616595"/>
              <a:ext cx="436299" cy="414899"/>
            </a:xfrm>
            <a:custGeom>
              <a:avLst/>
              <a:gdLst/>
              <a:ahLst/>
              <a:cxnLst/>
              <a:rect l="l" t="t" r="r" b="b"/>
              <a:pathLst>
                <a:path w="3712" h="3530" extrusionOk="0">
                  <a:moveTo>
                    <a:pt x="1857" y="0"/>
                  </a:moveTo>
                  <a:lnTo>
                    <a:pt x="1321" y="1215"/>
                  </a:lnTo>
                  <a:lnTo>
                    <a:pt x="1" y="1349"/>
                  </a:lnTo>
                  <a:lnTo>
                    <a:pt x="991" y="2232"/>
                  </a:lnTo>
                  <a:lnTo>
                    <a:pt x="710" y="3529"/>
                  </a:lnTo>
                  <a:lnTo>
                    <a:pt x="1857" y="2862"/>
                  </a:lnTo>
                  <a:lnTo>
                    <a:pt x="3004" y="3529"/>
                  </a:lnTo>
                  <a:lnTo>
                    <a:pt x="3004"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5504310" y="2616595"/>
              <a:ext cx="436299" cy="414899"/>
            </a:xfrm>
            <a:custGeom>
              <a:avLst/>
              <a:gdLst/>
              <a:ahLst/>
              <a:cxnLst/>
              <a:rect l="l" t="t" r="r" b="b"/>
              <a:pathLst>
                <a:path w="3712" h="3530" extrusionOk="0">
                  <a:moveTo>
                    <a:pt x="1856" y="0"/>
                  </a:moveTo>
                  <a:lnTo>
                    <a:pt x="1322" y="1215"/>
                  </a:lnTo>
                  <a:lnTo>
                    <a:pt x="0" y="1349"/>
                  </a:lnTo>
                  <a:lnTo>
                    <a:pt x="990" y="2232"/>
                  </a:lnTo>
                  <a:lnTo>
                    <a:pt x="710" y="3529"/>
                  </a:lnTo>
                  <a:lnTo>
                    <a:pt x="1856" y="2862"/>
                  </a:lnTo>
                  <a:lnTo>
                    <a:pt x="3003" y="3529"/>
                  </a:lnTo>
                  <a:lnTo>
                    <a:pt x="2721" y="2232"/>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6177791"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1856" y="2862"/>
                  </a:lnTo>
                  <a:lnTo>
                    <a:pt x="3002" y="3529"/>
                  </a:lnTo>
                  <a:lnTo>
                    <a:pt x="2722" y="2232"/>
                  </a:lnTo>
                  <a:lnTo>
                    <a:pt x="3712" y="1349"/>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6851155"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709" y="3529"/>
                  </a:lnTo>
                  <a:lnTo>
                    <a:pt x="1856" y="2862"/>
                  </a:lnTo>
                  <a:lnTo>
                    <a:pt x="3002" y="3529"/>
                  </a:lnTo>
                  <a:lnTo>
                    <a:pt x="2722" y="2232"/>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2473998" y="2095209"/>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3147362"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3820725"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4"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4494206" y="2095209"/>
              <a:ext cx="436299" cy="414899"/>
            </a:xfrm>
            <a:custGeom>
              <a:avLst/>
              <a:gdLst/>
              <a:ahLst/>
              <a:cxnLst/>
              <a:rect l="l" t="t" r="r" b="b"/>
              <a:pathLst>
                <a:path w="3712" h="3530" extrusionOk="0">
                  <a:moveTo>
                    <a:pt x="1856" y="1"/>
                  </a:moveTo>
                  <a:lnTo>
                    <a:pt x="1321"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5167570" y="2095209"/>
              <a:ext cx="436299" cy="414899"/>
            </a:xfrm>
            <a:custGeom>
              <a:avLst/>
              <a:gdLst/>
              <a:ahLst/>
              <a:cxnLst/>
              <a:rect l="l" t="t" r="r" b="b"/>
              <a:pathLst>
                <a:path w="3712" h="3530" extrusionOk="0">
                  <a:moveTo>
                    <a:pt x="1857" y="1"/>
                  </a:moveTo>
                  <a:lnTo>
                    <a:pt x="1321" y="1215"/>
                  </a:lnTo>
                  <a:lnTo>
                    <a:pt x="1" y="1348"/>
                  </a:lnTo>
                  <a:lnTo>
                    <a:pt x="991" y="2233"/>
                  </a:lnTo>
                  <a:lnTo>
                    <a:pt x="710" y="3530"/>
                  </a:lnTo>
                  <a:lnTo>
                    <a:pt x="710" y="3530"/>
                  </a:lnTo>
                  <a:lnTo>
                    <a:pt x="1857" y="2861"/>
                  </a:lnTo>
                  <a:lnTo>
                    <a:pt x="3003" y="3530"/>
                  </a:lnTo>
                  <a:lnTo>
                    <a:pt x="2721"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5841168" y="2095209"/>
              <a:ext cx="436064" cy="414899"/>
            </a:xfrm>
            <a:custGeom>
              <a:avLst/>
              <a:gdLst/>
              <a:ahLst/>
              <a:cxnLst/>
              <a:rect l="l" t="t" r="r" b="b"/>
              <a:pathLst>
                <a:path w="3710" h="3530" extrusionOk="0">
                  <a:moveTo>
                    <a:pt x="1855" y="1"/>
                  </a:moveTo>
                  <a:lnTo>
                    <a:pt x="1320" y="1215"/>
                  </a:lnTo>
                  <a:lnTo>
                    <a:pt x="0" y="1348"/>
                  </a:lnTo>
                  <a:lnTo>
                    <a:pt x="989" y="2233"/>
                  </a:lnTo>
                  <a:lnTo>
                    <a:pt x="708" y="3530"/>
                  </a:lnTo>
                  <a:lnTo>
                    <a:pt x="708" y="3530"/>
                  </a:lnTo>
                  <a:lnTo>
                    <a:pt x="1855" y="2861"/>
                  </a:lnTo>
                  <a:lnTo>
                    <a:pt x="3001" y="3530"/>
                  </a:lnTo>
                  <a:lnTo>
                    <a:pt x="3001" y="3530"/>
                  </a:lnTo>
                  <a:lnTo>
                    <a:pt x="2721" y="2233"/>
                  </a:lnTo>
                  <a:lnTo>
                    <a:pt x="3710" y="1348"/>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6514532" y="2095209"/>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219" y="2099323"/>
              <a:ext cx="216269" cy="410785"/>
            </a:xfrm>
            <a:custGeom>
              <a:avLst/>
              <a:gdLst/>
              <a:ahLst/>
              <a:cxnLst/>
              <a:rect l="l" t="t" r="r" b="b"/>
              <a:pathLst>
                <a:path w="1840" h="3495" extrusionOk="0">
                  <a:moveTo>
                    <a:pt x="0" y="1"/>
                  </a:moveTo>
                  <a:lnTo>
                    <a:pt x="0" y="2835"/>
                  </a:lnTo>
                  <a:lnTo>
                    <a:pt x="1132" y="3495"/>
                  </a:lnTo>
                  <a:lnTo>
                    <a:pt x="850" y="2198"/>
                  </a:lnTo>
                  <a:lnTo>
                    <a:pt x="1840" y="1313"/>
                  </a:lnTo>
                  <a:lnTo>
                    <a:pt x="520" y="1180"/>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453672" y="3142330"/>
              <a:ext cx="436299" cy="414899"/>
            </a:xfrm>
            <a:custGeom>
              <a:avLst/>
              <a:gdLst/>
              <a:ahLst/>
              <a:cxnLst/>
              <a:rect l="l" t="t" r="r" b="b"/>
              <a:pathLst>
                <a:path w="3712" h="3530" extrusionOk="0">
                  <a:moveTo>
                    <a:pt x="1856" y="0"/>
                  </a:moveTo>
                  <a:lnTo>
                    <a:pt x="1321" y="1215"/>
                  </a:lnTo>
                  <a:lnTo>
                    <a:pt x="0" y="1348"/>
                  </a:lnTo>
                  <a:lnTo>
                    <a:pt x="990" y="2232"/>
                  </a:lnTo>
                  <a:lnTo>
                    <a:pt x="709" y="3529"/>
                  </a:lnTo>
                  <a:lnTo>
                    <a:pt x="709" y="3529"/>
                  </a:lnTo>
                  <a:lnTo>
                    <a:pt x="1856" y="2861"/>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1127036" y="3142330"/>
              <a:ext cx="436299" cy="414899"/>
            </a:xfrm>
            <a:custGeom>
              <a:avLst/>
              <a:gdLst/>
              <a:ahLst/>
              <a:cxnLst/>
              <a:rect l="l" t="t" r="r" b="b"/>
              <a:pathLst>
                <a:path w="3712" h="3530" extrusionOk="0">
                  <a:moveTo>
                    <a:pt x="1857" y="0"/>
                  </a:moveTo>
                  <a:lnTo>
                    <a:pt x="1321" y="1215"/>
                  </a:lnTo>
                  <a:lnTo>
                    <a:pt x="1" y="1348"/>
                  </a:lnTo>
                  <a:lnTo>
                    <a:pt x="991" y="2232"/>
                  </a:lnTo>
                  <a:lnTo>
                    <a:pt x="710" y="3529"/>
                  </a:lnTo>
                  <a:lnTo>
                    <a:pt x="1857" y="2861"/>
                  </a:lnTo>
                  <a:lnTo>
                    <a:pt x="3003" y="3529"/>
                  </a:lnTo>
                  <a:lnTo>
                    <a:pt x="2722" y="2232"/>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1800635" y="3142330"/>
              <a:ext cx="436064" cy="414899"/>
            </a:xfrm>
            <a:custGeom>
              <a:avLst/>
              <a:gdLst/>
              <a:ahLst/>
              <a:cxnLst/>
              <a:rect l="l" t="t" r="r" b="b"/>
              <a:pathLst>
                <a:path w="3710" h="3530" extrusionOk="0">
                  <a:moveTo>
                    <a:pt x="1855" y="0"/>
                  </a:moveTo>
                  <a:lnTo>
                    <a:pt x="1321" y="1215"/>
                  </a:lnTo>
                  <a:lnTo>
                    <a:pt x="0" y="1348"/>
                  </a:lnTo>
                  <a:lnTo>
                    <a:pt x="989" y="2232"/>
                  </a:lnTo>
                  <a:lnTo>
                    <a:pt x="708" y="3529"/>
                  </a:lnTo>
                  <a:lnTo>
                    <a:pt x="1855" y="2861"/>
                  </a:lnTo>
                  <a:lnTo>
                    <a:pt x="3002" y="3529"/>
                  </a:lnTo>
                  <a:lnTo>
                    <a:pt x="2720" y="2232"/>
                  </a:lnTo>
                  <a:lnTo>
                    <a:pt x="3710" y="1348"/>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2473998" y="3142330"/>
              <a:ext cx="436299" cy="414899"/>
            </a:xfrm>
            <a:custGeom>
              <a:avLst/>
              <a:gdLst/>
              <a:ahLst/>
              <a:cxnLst/>
              <a:rect l="l" t="t" r="r" b="b"/>
              <a:pathLst>
                <a:path w="3712" h="3530" extrusionOk="0">
                  <a:moveTo>
                    <a:pt x="1855" y="0"/>
                  </a:moveTo>
                  <a:lnTo>
                    <a:pt x="1321" y="1215"/>
                  </a:lnTo>
                  <a:lnTo>
                    <a:pt x="0" y="1348"/>
                  </a:lnTo>
                  <a:lnTo>
                    <a:pt x="990" y="2232"/>
                  </a:lnTo>
                  <a:lnTo>
                    <a:pt x="709" y="3529"/>
                  </a:lnTo>
                  <a:lnTo>
                    <a:pt x="709" y="3529"/>
                  </a:lnTo>
                  <a:lnTo>
                    <a:pt x="1855" y="2861"/>
                  </a:lnTo>
                  <a:lnTo>
                    <a:pt x="3002" y="3529"/>
                  </a:lnTo>
                  <a:lnTo>
                    <a:pt x="2721" y="2232"/>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3147362"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2"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3820725"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4" y="3529"/>
                  </a:lnTo>
                  <a:lnTo>
                    <a:pt x="3004"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4494206" y="3142330"/>
              <a:ext cx="436299" cy="414899"/>
            </a:xfrm>
            <a:custGeom>
              <a:avLst/>
              <a:gdLst/>
              <a:ahLst/>
              <a:cxnLst/>
              <a:rect l="l" t="t" r="r" b="b"/>
              <a:pathLst>
                <a:path w="3712" h="3530" extrusionOk="0">
                  <a:moveTo>
                    <a:pt x="1856" y="0"/>
                  </a:moveTo>
                  <a:lnTo>
                    <a:pt x="1321" y="1215"/>
                  </a:lnTo>
                  <a:lnTo>
                    <a:pt x="0" y="1348"/>
                  </a:lnTo>
                  <a:lnTo>
                    <a:pt x="990" y="2232"/>
                  </a:lnTo>
                  <a:lnTo>
                    <a:pt x="710" y="3529"/>
                  </a:lnTo>
                  <a:lnTo>
                    <a:pt x="710" y="3529"/>
                  </a:lnTo>
                  <a:lnTo>
                    <a:pt x="1856" y="2861"/>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5167570" y="3142330"/>
              <a:ext cx="436299" cy="414899"/>
            </a:xfrm>
            <a:custGeom>
              <a:avLst/>
              <a:gdLst/>
              <a:ahLst/>
              <a:cxnLst/>
              <a:rect l="l" t="t" r="r" b="b"/>
              <a:pathLst>
                <a:path w="3712" h="3530" extrusionOk="0">
                  <a:moveTo>
                    <a:pt x="1857" y="0"/>
                  </a:moveTo>
                  <a:lnTo>
                    <a:pt x="1321" y="1215"/>
                  </a:lnTo>
                  <a:lnTo>
                    <a:pt x="1" y="1348"/>
                  </a:lnTo>
                  <a:lnTo>
                    <a:pt x="991" y="2232"/>
                  </a:lnTo>
                  <a:lnTo>
                    <a:pt x="710" y="3529"/>
                  </a:lnTo>
                  <a:lnTo>
                    <a:pt x="710" y="3529"/>
                  </a:lnTo>
                  <a:lnTo>
                    <a:pt x="1857" y="2861"/>
                  </a:lnTo>
                  <a:lnTo>
                    <a:pt x="3003" y="3529"/>
                  </a:lnTo>
                  <a:lnTo>
                    <a:pt x="2721" y="2232"/>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5841168" y="3142330"/>
              <a:ext cx="436064" cy="414899"/>
            </a:xfrm>
            <a:custGeom>
              <a:avLst/>
              <a:gdLst/>
              <a:ahLst/>
              <a:cxnLst/>
              <a:rect l="l" t="t" r="r" b="b"/>
              <a:pathLst>
                <a:path w="3710" h="3530" extrusionOk="0">
                  <a:moveTo>
                    <a:pt x="1855" y="0"/>
                  </a:moveTo>
                  <a:lnTo>
                    <a:pt x="1320" y="1215"/>
                  </a:lnTo>
                  <a:lnTo>
                    <a:pt x="0" y="1348"/>
                  </a:lnTo>
                  <a:lnTo>
                    <a:pt x="989" y="2232"/>
                  </a:lnTo>
                  <a:lnTo>
                    <a:pt x="708" y="3529"/>
                  </a:lnTo>
                  <a:lnTo>
                    <a:pt x="708" y="3529"/>
                  </a:lnTo>
                  <a:lnTo>
                    <a:pt x="1855" y="2861"/>
                  </a:lnTo>
                  <a:lnTo>
                    <a:pt x="3001" y="3529"/>
                  </a:lnTo>
                  <a:lnTo>
                    <a:pt x="3001" y="3529"/>
                  </a:lnTo>
                  <a:lnTo>
                    <a:pt x="2721" y="2232"/>
                  </a:lnTo>
                  <a:lnTo>
                    <a:pt x="3710" y="1348"/>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6514532" y="3142330"/>
              <a:ext cx="436299" cy="414899"/>
            </a:xfrm>
            <a:custGeom>
              <a:avLst/>
              <a:gdLst/>
              <a:ahLst/>
              <a:cxnLst/>
              <a:rect l="l" t="t" r="r" b="b"/>
              <a:pathLst>
                <a:path w="3712" h="3530" extrusionOk="0">
                  <a:moveTo>
                    <a:pt x="1855" y="0"/>
                  </a:moveTo>
                  <a:lnTo>
                    <a:pt x="1321" y="1215"/>
                  </a:lnTo>
                  <a:lnTo>
                    <a:pt x="0" y="1348"/>
                  </a:lnTo>
                  <a:lnTo>
                    <a:pt x="990" y="2232"/>
                  </a:lnTo>
                  <a:lnTo>
                    <a:pt x="709" y="3529"/>
                  </a:lnTo>
                  <a:lnTo>
                    <a:pt x="1855" y="2861"/>
                  </a:lnTo>
                  <a:lnTo>
                    <a:pt x="3002" y="3529"/>
                  </a:lnTo>
                  <a:lnTo>
                    <a:pt x="3002" y="3529"/>
                  </a:lnTo>
                  <a:lnTo>
                    <a:pt x="2721" y="2232"/>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219" y="3146326"/>
              <a:ext cx="216269" cy="410902"/>
            </a:xfrm>
            <a:custGeom>
              <a:avLst/>
              <a:gdLst/>
              <a:ahLst/>
              <a:cxnLst/>
              <a:rect l="l" t="t" r="r" b="b"/>
              <a:pathLst>
                <a:path w="1840" h="3496" extrusionOk="0">
                  <a:moveTo>
                    <a:pt x="0" y="1"/>
                  </a:moveTo>
                  <a:lnTo>
                    <a:pt x="0" y="2835"/>
                  </a:lnTo>
                  <a:lnTo>
                    <a:pt x="1132" y="3495"/>
                  </a:lnTo>
                  <a:lnTo>
                    <a:pt x="850" y="2198"/>
                  </a:lnTo>
                  <a:lnTo>
                    <a:pt x="1840" y="1314"/>
                  </a:lnTo>
                  <a:lnTo>
                    <a:pt x="520" y="1181"/>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116932"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3"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790295"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4"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1463777" y="3663599"/>
              <a:ext cx="436299" cy="415016"/>
            </a:xfrm>
            <a:custGeom>
              <a:avLst/>
              <a:gdLst/>
              <a:ahLst/>
              <a:cxnLst/>
              <a:rect l="l" t="t" r="r" b="b"/>
              <a:pathLst>
                <a:path w="3712" h="3531" extrusionOk="0">
                  <a:moveTo>
                    <a:pt x="1856" y="1"/>
                  </a:moveTo>
                  <a:lnTo>
                    <a:pt x="1322" y="1216"/>
                  </a:lnTo>
                  <a:lnTo>
                    <a:pt x="0" y="1349"/>
                  </a:lnTo>
                  <a:lnTo>
                    <a:pt x="990" y="2233"/>
                  </a:lnTo>
                  <a:lnTo>
                    <a:pt x="710" y="3531"/>
                  </a:lnTo>
                  <a:lnTo>
                    <a:pt x="1856" y="2862"/>
                  </a:lnTo>
                  <a:lnTo>
                    <a:pt x="3003" y="3531"/>
                  </a:lnTo>
                  <a:lnTo>
                    <a:pt x="3003" y="3531"/>
                  </a:lnTo>
                  <a:lnTo>
                    <a:pt x="2721" y="2233"/>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2137258"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709" y="3531"/>
                  </a:lnTo>
                  <a:lnTo>
                    <a:pt x="1856" y="2862"/>
                  </a:lnTo>
                  <a:lnTo>
                    <a:pt x="3002" y="3531"/>
                  </a:lnTo>
                  <a:lnTo>
                    <a:pt x="2722" y="2233"/>
                  </a:lnTo>
                  <a:lnTo>
                    <a:pt x="3712" y="1349"/>
                  </a:lnTo>
                  <a:lnTo>
                    <a:pt x="2390"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2810739" y="3663599"/>
              <a:ext cx="436182" cy="415016"/>
            </a:xfrm>
            <a:custGeom>
              <a:avLst/>
              <a:gdLst/>
              <a:ahLst/>
              <a:cxnLst/>
              <a:rect l="l" t="t" r="r" b="b"/>
              <a:pathLst>
                <a:path w="3711" h="3531" extrusionOk="0">
                  <a:moveTo>
                    <a:pt x="1855" y="1"/>
                  </a:moveTo>
                  <a:lnTo>
                    <a:pt x="1320" y="1216"/>
                  </a:lnTo>
                  <a:lnTo>
                    <a:pt x="0" y="1349"/>
                  </a:lnTo>
                  <a:lnTo>
                    <a:pt x="990" y="2233"/>
                  </a:lnTo>
                  <a:lnTo>
                    <a:pt x="708" y="3531"/>
                  </a:lnTo>
                  <a:lnTo>
                    <a:pt x="1855" y="2862"/>
                  </a:lnTo>
                  <a:lnTo>
                    <a:pt x="3001"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3484102" y="3663599"/>
              <a:ext cx="436299" cy="415016"/>
            </a:xfrm>
            <a:custGeom>
              <a:avLst/>
              <a:gdLst/>
              <a:ahLst/>
              <a:cxnLst/>
              <a:rect l="l" t="t" r="r" b="b"/>
              <a:pathLst>
                <a:path w="3712" h="3531" extrusionOk="0">
                  <a:moveTo>
                    <a:pt x="1855" y="1"/>
                  </a:moveTo>
                  <a:lnTo>
                    <a:pt x="1321" y="1216"/>
                  </a:lnTo>
                  <a:lnTo>
                    <a:pt x="0" y="1349"/>
                  </a:lnTo>
                  <a:lnTo>
                    <a:pt x="990" y="2233"/>
                  </a:lnTo>
                  <a:lnTo>
                    <a:pt x="709" y="3531"/>
                  </a:lnTo>
                  <a:lnTo>
                    <a:pt x="1855" y="2862"/>
                  </a:lnTo>
                  <a:lnTo>
                    <a:pt x="3002" y="3531"/>
                  </a:lnTo>
                  <a:lnTo>
                    <a:pt x="3002"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4157466"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1857" y="2862"/>
                  </a:lnTo>
                  <a:lnTo>
                    <a:pt x="3003"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4830829" y="3663599"/>
              <a:ext cx="436299" cy="415016"/>
            </a:xfrm>
            <a:custGeom>
              <a:avLst/>
              <a:gdLst/>
              <a:ahLst/>
              <a:cxnLst/>
              <a:rect l="l" t="t" r="r" b="b"/>
              <a:pathLst>
                <a:path w="3712" h="3531" extrusionOk="0">
                  <a:moveTo>
                    <a:pt x="1857" y="1"/>
                  </a:moveTo>
                  <a:lnTo>
                    <a:pt x="1321" y="1216"/>
                  </a:lnTo>
                  <a:lnTo>
                    <a:pt x="1" y="1349"/>
                  </a:lnTo>
                  <a:lnTo>
                    <a:pt x="991" y="2233"/>
                  </a:lnTo>
                  <a:lnTo>
                    <a:pt x="710" y="3531"/>
                  </a:lnTo>
                  <a:lnTo>
                    <a:pt x="1857" y="2862"/>
                  </a:lnTo>
                  <a:lnTo>
                    <a:pt x="3004"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5504310" y="3663599"/>
              <a:ext cx="436299" cy="415016"/>
            </a:xfrm>
            <a:custGeom>
              <a:avLst/>
              <a:gdLst/>
              <a:ahLst/>
              <a:cxnLst/>
              <a:rect l="l" t="t" r="r" b="b"/>
              <a:pathLst>
                <a:path w="3712" h="3531" extrusionOk="0">
                  <a:moveTo>
                    <a:pt x="1856" y="1"/>
                  </a:moveTo>
                  <a:lnTo>
                    <a:pt x="1322" y="1216"/>
                  </a:lnTo>
                  <a:lnTo>
                    <a:pt x="0" y="1349"/>
                  </a:lnTo>
                  <a:lnTo>
                    <a:pt x="990" y="2233"/>
                  </a:lnTo>
                  <a:lnTo>
                    <a:pt x="710" y="3531"/>
                  </a:lnTo>
                  <a:lnTo>
                    <a:pt x="710" y="3531"/>
                  </a:lnTo>
                  <a:lnTo>
                    <a:pt x="1856" y="2862"/>
                  </a:lnTo>
                  <a:lnTo>
                    <a:pt x="3003" y="3531"/>
                  </a:lnTo>
                  <a:lnTo>
                    <a:pt x="2721" y="2233"/>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6177791"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1856" y="2862"/>
                  </a:lnTo>
                  <a:lnTo>
                    <a:pt x="3002" y="3531"/>
                  </a:lnTo>
                  <a:lnTo>
                    <a:pt x="3002" y="3531"/>
                  </a:lnTo>
                  <a:lnTo>
                    <a:pt x="2722" y="2233"/>
                  </a:lnTo>
                  <a:lnTo>
                    <a:pt x="3712" y="1349"/>
                  </a:lnTo>
                  <a:lnTo>
                    <a:pt x="2390"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6851155"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1856" y="2862"/>
                  </a:lnTo>
                  <a:lnTo>
                    <a:pt x="3002" y="3531"/>
                  </a:lnTo>
                  <a:lnTo>
                    <a:pt x="2722" y="2233"/>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453672" y="4189333"/>
              <a:ext cx="436299" cy="414899"/>
            </a:xfrm>
            <a:custGeom>
              <a:avLst/>
              <a:gdLst/>
              <a:ahLst/>
              <a:cxnLst/>
              <a:rect l="l" t="t" r="r" b="b"/>
              <a:pathLst>
                <a:path w="3712" h="3530" extrusionOk="0">
                  <a:moveTo>
                    <a:pt x="1856" y="0"/>
                  </a:moveTo>
                  <a:lnTo>
                    <a:pt x="1321" y="1215"/>
                  </a:lnTo>
                  <a:lnTo>
                    <a:pt x="0" y="1349"/>
                  </a:lnTo>
                  <a:lnTo>
                    <a:pt x="990" y="2233"/>
                  </a:lnTo>
                  <a:lnTo>
                    <a:pt x="709"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1127036" y="4189333"/>
              <a:ext cx="436299" cy="414899"/>
            </a:xfrm>
            <a:custGeom>
              <a:avLst/>
              <a:gdLst/>
              <a:ahLst/>
              <a:cxnLst/>
              <a:rect l="l" t="t" r="r" b="b"/>
              <a:pathLst>
                <a:path w="3712" h="3530" extrusionOk="0">
                  <a:moveTo>
                    <a:pt x="1857" y="0"/>
                  </a:moveTo>
                  <a:lnTo>
                    <a:pt x="1321" y="1215"/>
                  </a:lnTo>
                  <a:lnTo>
                    <a:pt x="1" y="1349"/>
                  </a:lnTo>
                  <a:lnTo>
                    <a:pt x="991" y="2233"/>
                  </a:lnTo>
                  <a:lnTo>
                    <a:pt x="710" y="3529"/>
                  </a:lnTo>
                  <a:lnTo>
                    <a:pt x="710" y="3529"/>
                  </a:lnTo>
                  <a:lnTo>
                    <a:pt x="1857" y="2861"/>
                  </a:lnTo>
                  <a:lnTo>
                    <a:pt x="3003" y="3529"/>
                  </a:lnTo>
                  <a:lnTo>
                    <a:pt x="2722" y="2233"/>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1800635" y="4189333"/>
              <a:ext cx="436064" cy="414899"/>
            </a:xfrm>
            <a:custGeom>
              <a:avLst/>
              <a:gdLst/>
              <a:ahLst/>
              <a:cxnLst/>
              <a:rect l="l" t="t" r="r" b="b"/>
              <a:pathLst>
                <a:path w="3710" h="3530" extrusionOk="0">
                  <a:moveTo>
                    <a:pt x="1855" y="0"/>
                  </a:moveTo>
                  <a:lnTo>
                    <a:pt x="1321" y="1215"/>
                  </a:lnTo>
                  <a:lnTo>
                    <a:pt x="0" y="1349"/>
                  </a:lnTo>
                  <a:lnTo>
                    <a:pt x="989" y="2233"/>
                  </a:lnTo>
                  <a:lnTo>
                    <a:pt x="708" y="3529"/>
                  </a:lnTo>
                  <a:lnTo>
                    <a:pt x="708" y="3529"/>
                  </a:lnTo>
                  <a:lnTo>
                    <a:pt x="1855" y="2861"/>
                  </a:lnTo>
                  <a:lnTo>
                    <a:pt x="3002" y="3529"/>
                  </a:lnTo>
                  <a:lnTo>
                    <a:pt x="2720" y="2233"/>
                  </a:lnTo>
                  <a:lnTo>
                    <a:pt x="3710" y="1349"/>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2473998" y="4189333"/>
              <a:ext cx="436299" cy="414899"/>
            </a:xfrm>
            <a:custGeom>
              <a:avLst/>
              <a:gdLst/>
              <a:ahLst/>
              <a:cxnLst/>
              <a:rect l="l" t="t" r="r" b="b"/>
              <a:pathLst>
                <a:path w="3712" h="3530" extrusionOk="0">
                  <a:moveTo>
                    <a:pt x="1855" y="0"/>
                  </a:moveTo>
                  <a:lnTo>
                    <a:pt x="1321" y="1215"/>
                  </a:lnTo>
                  <a:lnTo>
                    <a:pt x="0" y="1349"/>
                  </a:lnTo>
                  <a:lnTo>
                    <a:pt x="990" y="2233"/>
                  </a:lnTo>
                  <a:lnTo>
                    <a:pt x="709" y="3529"/>
                  </a:lnTo>
                  <a:lnTo>
                    <a:pt x="709" y="3529"/>
                  </a:lnTo>
                  <a:lnTo>
                    <a:pt x="1855" y="2861"/>
                  </a:lnTo>
                  <a:lnTo>
                    <a:pt x="3002" y="3529"/>
                  </a:lnTo>
                  <a:lnTo>
                    <a:pt x="3002" y="3529"/>
                  </a:lnTo>
                  <a:lnTo>
                    <a:pt x="2721" y="2233"/>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3147362"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2" y="3529"/>
                  </a:lnTo>
                  <a:lnTo>
                    <a:pt x="3002"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3820725"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4" y="3529"/>
                  </a:lnTo>
                  <a:lnTo>
                    <a:pt x="3004"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4494206" y="4189333"/>
              <a:ext cx="436299" cy="414899"/>
            </a:xfrm>
            <a:custGeom>
              <a:avLst/>
              <a:gdLst/>
              <a:ahLst/>
              <a:cxnLst/>
              <a:rect l="l" t="t" r="r" b="b"/>
              <a:pathLst>
                <a:path w="3712" h="3530" extrusionOk="0">
                  <a:moveTo>
                    <a:pt x="1856" y="0"/>
                  </a:moveTo>
                  <a:lnTo>
                    <a:pt x="1321" y="1215"/>
                  </a:lnTo>
                  <a:lnTo>
                    <a:pt x="0" y="1349"/>
                  </a:lnTo>
                  <a:lnTo>
                    <a:pt x="990" y="2233"/>
                  </a:lnTo>
                  <a:lnTo>
                    <a:pt x="710" y="3529"/>
                  </a:lnTo>
                  <a:lnTo>
                    <a:pt x="710"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5167570" y="4189333"/>
              <a:ext cx="436299" cy="414899"/>
            </a:xfrm>
            <a:custGeom>
              <a:avLst/>
              <a:gdLst/>
              <a:ahLst/>
              <a:cxnLst/>
              <a:rect l="l" t="t" r="r" b="b"/>
              <a:pathLst>
                <a:path w="3712" h="3530" extrusionOk="0">
                  <a:moveTo>
                    <a:pt x="1857" y="0"/>
                  </a:moveTo>
                  <a:lnTo>
                    <a:pt x="1321" y="1215"/>
                  </a:lnTo>
                  <a:lnTo>
                    <a:pt x="1" y="1349"/>
                  </a:lnTo>
                  <a:lnTo>
                    <a:pt x="991" y="2233"/>
                  </a:lnTo>
                  <a:lnTo>
                    <a:pt x="710" y="3529"/>
                  </a:lnTo>
                  <a:lnTo>
                    <a:pt x="710" y="3529"/>
                  </a:lnTo>
                  <a:lnTo>
                    <a:pt x="1857" y="2861"/>
                  </a:lnTo>
                  <a:lnTo>
                    <a:pt x="3003" y="3529"/>
                  </a:lnTo>
                  <a:lnTo>
                    <a:pt x="3003" y="3529"/>
                  </a:lnTo>
                  <a:lnTo>
                    <a:pt x="2721" y="2233"/>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5841168" y="4189333"/>
              <a:ext cx="436064" cy="414899"/>
            </a:xfrm>
            <a:custGeom>
              <a:avLst/>
              <a:gdLst/>
              <a:ahLst/>
              <a:cxnLst/>
              <a:rect l="l" t="t" r="r" b="b"/>
              <a:pathLst>
                <a:path w="3710" h="3530" extrusionOk="0">
                  <a:moveTo>
                    <a:pt x="1855" y="0"/>
                  </a:moveTo>
                  <a:lnTo>
                    <a:pt x="1320" y="1215"/>
                  </a:lnTo>
                  <a:lnTo>
                    <a:pt x="0" y="1349"/>
                  </a:lnTo>
                  <a:lnTo>
                    <a:pt x="989" y="2233"/>
                  </a:lnTo>
                  <a:lnTo>
                    <a:pt x="708" y="3529"/>
                  </a:lnTo>
                  <a:lnTo>
                    <a:pt x="708" y="3529"/>
                  </a:lnTo>
                  <a:lnTo>
                    <a:pt x="1855" y="2861"/>
                  </a:lnTo>
                  <a:lnTo>
                    <a:pt x="3001" y="3529"/>
                  </a:lnTo>
                  <a:lnTo>
                    <a:pt x="3001" y="3529"/>
                  </a:lnTo>
                  <a:lnTo>
                    <a:pt x="2721" y="2233"/>
                  </a:lnTo>
                  <a:lnTo>
                    <a:pt x="3710" y="1349"/>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6514532" y="4189333"/>
              <a:ext cx="436299" cy="414899"/>
            </a:xfrm>
            <a:custGeom>
              <a:avLst/>
              <a:gdLst/>
              <a:ahLst/>
              <a:cxnLst/>
              <a:rect l="l" t="t" r="r" b="b"/>
              <a:pathLst>
                <a:path w="3712" h="3530" extrusionOk="0">
                  <a:moveTo>
                    <a:pt x="1855" y="0"/>
                  </a:moveTo>
                  <a:lnTo>
                    <a:pt x="1321" y="1215"/>
                  </a:lnTo>
                  <a:lnTo>
                    <a:pt x="0" y="1349"/>
                  </a:lnTo>
                  <a:lnTo>
                    <a:pt x="990" y="2233"/>
                  </a:lnTo>
                  <a:lnTo>
                    <a:pt x="709" y="3529"/>
                  </a:lnTo>
                  <a:lnTo>
                    <a:pt x="709" y="3529"/>
                  </a:lnTo>
                  <a:lnTo>
                    <a:pt x="1855" y="2861"/>
                  </a:lnTo>
                  <a:lnTo>
                    <a:pt x="3002" y="3529"/>
                  </a:lnTo>
                  <a:lnTo>
                    <a:pt x="3002" y="3529"/>
                  </a:lnTo>
                  <a:lnTo>
                    <a:pt x="2721" y="2233"/>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219" y="4193565"/>
              <a:ext cx="216269" cy="410667"/>
            </a:xfrm>
            <a:custGeom>
              <a:avLst/>
              <a:gdLst/>
              <a:ahLst/>
              <a:cxnLst/>
              <a:rect l="l" t="t" r="r" b="b"/>
              <a:pathLst>
                <a:path w="1840" h="3494" extrusionOk="0">
                  <a:moveTo>
                    <a:pt x="0" y="0"/>
                  </a:moveTo>
                  <a:lnTo>
                    <a:pt x="0" y="2835"/>
                  </a:lnTo>
                  <a:lnTo>
                    <a:pt x="1132" y="3493"/>
                  </a:lnTo>
                  <a:lnTo>
                    <a:pt x="850" y="2197"/>
                  </a:lnTo>
                  <a:lnTo>
                    <a:pt x="1840" y="1313"/>
                  </a:lnTo>
                  <a:lnTo>
                    <a:pt x="520" y="1179"/>
                  </a:lnTo>
                  <a:lnTo>
                    <a:pt x="0"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116932"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790295"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4"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1463777" y="4710720"/>
              <a:ext cx="436299" cy="414899"/>
            </a:xfrm>
            <a:custGeom>
              <a:avLst/>
              <a:gdLst/>
              <a:ahLst/>
              <a:cxnLst/>
              <a:rect l="l" t="t" r="r" b="b"/>
              <a:pathLst>
                <a:path w="3712" h="3530" extrusionOk="0">
                  <a:moveTo>
                    <a:pt x="1856" y="1"/>
                  </a:moveTo>
                  <a:lnTo>
                    <a:pt x="1322" y="1215"/>
                  </a:lnTo>
                  <a:lnTo>
                    <a:pt x="0" y="1348"/>
                  </a:lnTo>
                  <a:lnTo>
                    <a:pt x="990" y="2233"/>
                  </a:lnTo>
                  <a:lnTo>
                    <a:pt x="710" y="3530"/>
                  </a:lnTo>
                  <a:lnTo>
                    <a:pt x="1856" y="2861"/>
                  </a:lnTo>
                  <a:lnTo>
                    <a:pt x="3003" y="3530"/>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2137258"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0"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2810739" y="4710720"/>
              <a:ext cx="436182" cy="414899"/>
            </a:xfrm>
            <a:custGeom>
              <a:avLst/>
              <a:gdLst/>
              <a:ahLst/>
              <a:cxnLst/>
              <a:rect l="l" t="t" r="r" b="b"/>
              <a:pathLst>
                <a:path w="3711" h="3530" extrusionOk="0">
                  <a:moveTo>
                    <a:pt x="1855" y="1"/>
                  </a:moveTo>
                  <a:lnTo>
                    <a:pt x="1320" y="1215"/>
                  </a:lnTo>
                  <a:lnTo>
                    <a:pt x="0" y="1348"/>
                  </a:lnTo>
                  <a:lnTo>
                    <a:pt x="990" y="2233"/>
                  </a:lnTo>
                  <a:lnTo>
                    <a:pt x="708" y="3530"/>
                  </a:lnTo>
                  <a:lnTo>
                    <a:pt x="1855" y="2861"/>
                  </a:lnTo>
                  <a:lnTo>
                    <a:pt x="3001" y="3530"/>
                  </a:lnTo>
                  <a:lnTo>
                    <a:pt x="3001"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3484102" y="4710720"/>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4157466"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4830829" y="4710720"/>
              <a:ext cx="436299" cy="414899"/>
            </a:xfrm>
            <a:custGeom>
              <a:avLst/>
              <a:gdLst/>
              <a:ahLst/>
              <a:cxnLst/>
              <a:rect l="l" t="t" r="r" b="b"/>
              <a:pathLst>
                <a:path w="3712" h="3530" extrusionOk="0">
                  <a:moveTo>
                    <a:pt x="1857" y="1"/>
                  </a:moveTo>
                  <a:lnTo>
                    <a:pt x="1321" y="1215"/>
                  </a:lnTo>
                  <a:lnTo>
                    <a:pt x="1" y="1348"/>
                  </a:lnTo>
                  <a:lnTo>
                    <a:pt x="991" y="2233"/>
                  </a:lnTo>
                  <a:lnTo>
                    <a:pt x="710" y="3530"/>
                  </a:lnTo>
                  <a:lnTo>
                    <a:pt x="1857" y="2861"/>
                  </a:lnTo>
                  <a:lnTo>
                    <a:pt x="3004"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5504310" y="4710720"/>
              <a:ext cx="436299" cy="414899"/>
            </a:xfrm>
            <a:custGeom>
              <a:avLst/>
              <a:gdLst/>
              <a:ahLst/>
              <a:cxnLst/>
              <a:rect l="l" t="t" r="r" b="b"/>
              <a:pathLst>
                <a:path w="3712" h="3530" extrusionOk="0">
                  <a:moveTo>
                    <a:pt x="1856" y="1"/>
                  </a:moveTo>
                  <a:lnTo>
                    <a:pt x="1322"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6177791"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3002" y="3530"/>
                  </a:lnTo>
                  <a:lnTo>
                    <a:pt x="2722" y="2233"/>
                  </a:lnTo>
                  <a:lnTo>
                    <a:pt x="3712" y="1348"/>
                  </a:lnTo>
                  <a:lnTo>
                    <a:pt x="2390"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6851155"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7524636" y="522471"/>
              <a:ext cx="436299" cy="415016"/>
            </a:xfrm>
            <a:custGeom>
              <a:avLst/>
              <a:gdLst/>
              <a:ahLst/>
              <a:cxnLst/>
              <a:rect l="l" t="t" r="r" b="b"/>
              <a:pathLst>
                <a:path w="3712" h="3531" extrusionOk="0">
                  <a:moveTo>
                    <a:pt x="1855" y="0"/>
                  </a:moveTo>
                  <a:lnTo>
                    <a:pt x="1321" y="1215"/>
                  </a:lnTo>
                  <a:lnTo>
                    <a:pt x="0" y="1348"/>
                  </a:lnTo>
                  <a:lnTo>
                    <a:pt x="990" y="2233"/>
                  </a:lnTo>
                  <a:lnTo>
                    <a:pt x="709" y="3530"/>
                  </a:lnTo>
                  <a:lnTo>
                    <a:pt x="1855" y="2861"/>
                  </a:lnTo>
                  <a:lnTo>
                    <a:pt x="3003" y="3530"/>
                  </a:lnTo>
                  <a:lnTo>
                    <a:pt x="3003"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7187895"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2" y="3529"/>
                  </a:lnTo>
                  <a:lnTo>
                    <a:pt x="2722" y="2232"/>
                  </a:lnTo>
                  <a:lnTo>
                    <a:pt x="3712"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7524636" y="1569592"/>
              <a:ext cx="436299" cy="414899"/>
            </a:xfrm>
            <a:custGeom>
              <a:avLst/>
              <a:gdLst/>
              <a:ahLst/>
              <a:cxnLst/>
              <a:rect l="l" t="t" r="r" b="b"/>
              <a:pathLst>
                <a:path w="3712" h="3530" extrusionOk="0">
                  <a:moveTo>
                    <a:pt x="1855" y="0"/>
                  </a:moveTo>
                  <a:lnTo>
                    <a:pt x="1321" y="1215"/>
                  </a:lnTo>
                  <a:lnTo>
                    <a:pt x="0" y="1347"/>
                  </a:lnTo>
                  <a:lnTo>
                    <a:pt x="990" y="2232"/>
                  </a:lnTo>
                  <a:lnTo>
                    <a:pt x="709" y="3529"/>
                  </a:lnTo>
                  <a:lnTo>
                    <a:pt x="1855" y="2860"/>
                  </a:lnTo>
                  <a:lnTo>
                    <a:pt x="3003"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7187895"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2"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7524636" y="2616595"/>
              <a:ext cx="436299" cy="414899"/>
            </a:xfrm>
            <a:custGeom>
              <a:avLst/>
              <a:gdLst/>
              <a:ahLst/>
              <a:cxnLst/>
              <a:rect l="l" t="t" r="r" b="b"/>
              <a:pathLst>
                <a:path w="3712" h="3530" extrusionOk="0">
                  <a:moveTo>
                    <a:pt x="1855" y="0"/>
                  </a:moveTo>
                  <a:lnTo>
                    <a:pt x="1321" y="1215"/>
                  </a:lnTo>
                  <a:lnTo>
                    <a:pt x="0" y="1349"/>
                  </a:lnTo>
                  <a:lnTo>
                    <a:pt x="990" y="2232"/>
                  </a:lnTo>
                  <a:lnTo>
                    <a:pt x="709" y="3529"/>
                  </a:lnTo>
                  <a:lnTo>
                    <a:pt x="1855" y="2862"/>
                  </a:lnTo>
                  <a:lnTo>
                    <a:pt x="3003"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7187895"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7187895"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1856" y="2861"/>
                  </a:lnTo>
                  <a:lnTo>
                    <a:pt x="3002" y="3529"/>
                  </a:lnTo>
                  <a:lnTo>
                    <a:pt x="3002"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7524636" y="3663599"/>
              <a:ext cx="436299" cy="415016"/>
            </a:xfrm>
            <a:custGeom>
              <a:avLst/>
              <a:gdLst/>
              <a:ahLst/>
              <a:cxnLst/>
              <a:rect l="l" t="t" r="r" b="b"/>
              <a:pathLst>
                <a:path w="3712" h="3531" extrusionOk="0">
                  <a:moveTo>
                    <a:pt x="1855" y="1"/>
                  </a:moveTo>
                  <a:lnTo>
                    <a:pt x="1321" y="1216"/>
                  </a:lnTo>
                  <a:lnTo>
                    <a:pt x="0" y="1349"/>
                  </a:lnTo>
                  <a:lnTo>
                    <a:pt x="990" y="2233"/>
                  </a:lnTo>
                  <a:lnTo>
                    <a:pt x="709" y="3531"/>
                  </a:lnTo>
                  <a:lnTo>
                    <a:pt x="1855" y="2862"/>
                  </a:lnTo>
                  <a:lnTo>
                    <a:pt x="3003"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7187895"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2" y="3529"/>
                  </a:lnTo>
                  <a:lnTo>
                    <a:pt x="3002"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7524636" y="4710720"/>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3"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8198000"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1857" y="2861"/>
                  </a:lnTo>
                  <a:lnTo>
                    <a:pt x="3003" y="3530"/>
                  </a:lnTo>
                  <a:lnTo>
                    <a:pt x="2721" y="2233"/>
                  </a:lnTo>
                  <a:lnTo>
                    <a:pt x="3712" y="1348"/>
                  </a:lnTo>
                  <a:lnTo>
                    <a:pt x="2391" y="1215"/>
                  </a:lnTo>
                  <a:lnTo>
                    <a:pt x="1857" y="0"/>
                  </a:lnTo>
                  <a:close/>
                  <a:moveTo>
                    <a:pt x="3003" y="3530"/>
                  </a:moveTo>
                  <a:lnTo>
                    <a:pt x="3003" y="3530"/>
                  </a:lnTo>
                  <a:lnTo>
                    <a:pt x="3003" y="353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7861259"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4" y="3529"/>
                  </a:lnTo>
                  <a:lnTo>
                    <a:pt x="2722" y="2232"/>
                  </a:lnTo>
                  <a:lnTo>
                    <a:pt x="3712"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8198000"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1"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7861259"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4"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8198000"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1"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7861259"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4"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7861259"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4"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8198000"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3" y="3531"/>
                  </a:lnTo>
                  <a:lnTo>
                    <a:pt x="2721"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7861259"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4"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8198000"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2721"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8534740" y="1085"/>
              <a:ext cx="436299" cy="414899"/>
            </a:xfrm>
            <a:custGeom>
              <a:avLst/>
              <a:gdLst/>
              <a:ahLst/>
              <a:cxnLst/>
              <a:rect l="l" t="t" r="r" b="b"/>
              <a:pathLst>
                <a:path w="3712" h="3530" extrusionOk="0">
                  <a:moveTo>
                    <a:pt x="1856" y="1"/>
                  </a:moveTo>
                  <a:lnTo>
                    <a:pt x="1321" y="1215"/>
                  </a:lnTo>
                  <a:lnTo>
                    <a:pt x="0" y="1349"/>
                  </a:lnTo>
                  <a:lnTo>
                    <a:pt x="990" y="2232"/>
                  </a:lnTo>
                  <a:lnTo>
                    <a:pt x="710" y="3529"/>
                  </a:lnTo>
                  <a:lnTo>
                    <a:pt x="1856" y="2862"/>
                  </a:lnTo>
                  <a:lnTo>
                    <a:pt x="3003" y="3529"/>
                  </a:lnTo>
                  <a:lnTo>
                    <a:pt x="2721" y="2232"/>
                  </a:lnTo>
                  <a:lnTo>
                    <a:pt x="3711" y="1349"/>
                  </a:lnTo>
                  <a:lnTo>
                    <a:pt x="2391" y="1215"/>
                  </a:lnTo>
                  <a:lnTo>
                    <a:pt x="1856" y="1"/>
                  </a:lnTo>
                  <a:close/>
                  <a:moveTo>
                    <a:pt x="3003" y="3529"/>
                  </a:moveTo>
                  <a:lnTo>
                    <a:pt x="3003" y="3529"/>
                  </a:lnTo>
                  <a:lnTo>
                    <a:pt x="3003"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8534740" y="1048088"/>
              <a:ext cx="436299" cy="415016"/>
            </a:xfrm>
            <a:custGeom>
              <a:avLst/>
              <a:gdLst/>
              <a:ahLst/>
              <a:cxnLst/>
              <a:rect l="l" t="t" r="r" b="b"/>
              <a:pathLst>
                <a:path w="3712" h="3531" extrusionOk="0">
                  <a:moveTo>
                    <a:pt x="1856" y="1"/>
                  </a:moveTo>
                  <a:lnTo>
                    <a:pt x="1321" y="1216"/>
                  </a:lnTo>
                  <a:lnTo>
                    <a:pt x="0" y="1349"/>
                  </a:lnTo>
                  <a:lnTo>
                    <a:pt x="990" y="2234"/>
                  </a:lnTo>
                  <a:lnTo>
                    <a:pt x="710"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8534740" y="2095209"/>
              <a:ext cx="436299" cy="414899"/>
            </a:xfrm>
            <a:custGeom>
              <a:avLst/>
              <a:gdLst/>
              <a:ahLst/>
              <a:cxnLst/>
              <a:rect l="l" t="t" r="r" b="b"/>
              <a:pathLst>
                <a:path w="3712" h="3530" extrusionOk="0">
                  <a:moveTo>
                    <a:pt x="1856" y="1"/>
                  </a:moveTo>
                  <a:lnTo>
                    <a:pt x="1321"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8534740" y="3142330"/>
              <a:ext cx="436299" cy="414899"/>
            </a:xfrm>
            <a:custGeom>
              <a:avLst/>
              <a:gdLst/>
              <a:ahLst/>
              <a:cxnLst/>
              <a:rect l="l" t="t" r="r" b="b"/>
              <a:pathLst>
                <a:path w="3712" h="3530" extrusionOk="0">
                  <a:moveTo>
                    <a:pt x="1856" y="0"/>
                  </a:moveTo>
                  <a:lnTo>
                    <a:pt x="1321" y="1215"/>
                  </a:lnTo>
                  <a:lnTo>
                    <a:pt x="0" y="1348"/>
                  </a:lnTo>
                  <a:lnTo>
                    <a:pt x="990" y="2232"/>
                  </a:lnTo>
                  <a:lnTo>
                    <a:pt x="710" y="3529"/>
                  </a:lnTo>
                  <a:lnTo>
                    <a:pt x="1856" y="2861"/>
                  </a:lnTo>
                  <a:lnTo>
                    <a:pt x="3003" y="3529"/>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8534740" y="4189333"/>
              <a:ext cx="436299" cy="414899"/>
            </a:xfrm>
            <a:custGeom>
              <a:avLst/>
              <a:gdLst/>
              <a:ahLst/>
              <a:cxnLst/>
              <a:rect l="l" t="t" r="r" b="b"/>
              <a:pathLst>
                <a:path w="3712" h="3530" extrusionOk="0">
                  <a:moveTo>
                    <a:pt x="1856" y="0"/>
                  </a:moveTo>
                  <a:lnTo>
                    <a:pt x="1321" y="1215"/>
                  </a:lnTo>
                  <a:lnTo>
                    <a:pt x="0" y="1349"/>
                  </a:lnTo>
                  <a:lnTo>
                    <a:pt x="990" y="2233"/>
                  </a:lnTo>
                  <a:lnTo>
                    <a:pt x="710" y="3529"/>
                  </a:lnTo>
                  <a:lnTo>
                    <a:pt x="710"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8871363" y="522471"/>
              <a:ext cx="272569" cy="415016"/>
            </a:xfrm>
            <a:custGeom>
              <a:avLst/>
              <a:gdLst/>
              <a:ahLst/>
              <a:cxnLst/>
              <a:rect l="l" t="t" r="r" b="b"/>
              <a:pathLst>
                <a:path w="2319" h="3531" extrusionOk="0">
                  <a:moveTo>
                    <a:pt x="1857" y="0"/>
                  </a:moveTo>
                  <a:lnTo>
                    <a:pt x="1321" y="1215"/>
                  </a:lnTo>
                  <a:lnTo>
                    <a:pt x="1" y="1348"/>
                  </a:lnTo>
                  <a:lnTo>
                    <a:pt x="991" y="2233"/>
                  </a:lnTo>
                  <a:lnTo>
                    <a:pt x="710" y="3530"/>
                  </a:lnTo>
                  <a:lnTo>
                    <a:pt x="1857" y="2861"/>
                  </a:lnTo>
                  <a:lnTo>
                    <a:pt x="2318" y="3130"/>
                  </a:lnTo>
                  <a:lnTo>
                    <a:pt x="2318" y="1048"/>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8871363" y="1569592"/>
              <a:ext cx="272569" cy="414899"/>
            </a:xfrm>
            <a:custGeom>
              <a:avLst/>
              <a:gdLst/>
              <a:ahLst/>
              <a:cxnLst/>
              <a:rect l="l" t="t" r="r" b="b"/>
              <a:pathLst>
                <a:path w="2319" h="3530" extrusionOk="0">
                  <a:moveTo>
                    <a:pt x="1857" y="0"/>
                  </a:moveTo>
                  <a:lnTo>
                    <a:pt x="1321" y="1215"/>
                  </a:lnTo>
                  <a:lnTo>
                    <a:pt x="1" y="1347"/>
                  </a:lnTo>
                  <a:lnTo>
                    <a:pt x="991" y="2232"/>
                  </a:lnTo>
                  <a:lnTo>
                    <a:pt x="710" y="3529"/>
                  </a:lnTo>
                  <a:lnTo>
                    <a:pt x="1857" y="2860"/>
                  </a:lnTo>
                  <a:lnTo>
                    <a:pt x="2318" y="3129"/>
                  </a:lnTo>
                  <a:lnTo>
                    <a:pt x="2318" y="1047"/>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8871363" y="2616595"/>
              <a:ext cx="272569" cy="414899"/>
            </a:xfrm>
            <a:custGeom>
              <a:avLst/>
              <a:gdLst/>
              <a:ahLst/>
              <a:cxnLst/>
              <a:rect l="l" t="t" r="r" b="b"/>
              <a:pathLst>
                <a:path w="2319" h="3530" extrusionOk="0">
                  <a:moveTo>
                    <a:pt x="1857" y="0"/>
                  </a:moveTo>
                  <a:lnTo>
                    <a:pt x="1321" y="1215"/>
                  </a:lnTo>
                  <a:lnTo>
                    <a:pt x="1" y="1349"/>
                  </a:lnTo>
                  <a:lnTo>
                    <a:pt x="991" y="2232"/>
                  </a:lnTo>
                  <a:lnTo>
                    <a:pt x="710" y="3529"/>
                  </a:lnTo>
                  <a:lnTo>
                    <a:pt x="1857" y="2862"/>
                  </a:lnTo>
                  <a:lnTo>
                    <a:pt x="2318" y="3131"/>
                  </a:lnTo>
                  <a:lnTo>
                    <a:pt x="2318" y="1047"/>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8871363" y="3663599"/>
              <a:ext cx="272569" cy="415016"/>
            </a:xfrm>
            <a:custGeom>
              <a:avLst/>
              <a:gdLst/>
              <a:ahLst/>
              <a:cxnLst/>
              <a:rect l="l" t="t" r="r" b="b"/>
              <a:pathLst>
                <a:path w="2319" h="3531" extrusionOk="0">
                  <a:moveTo>
                    <a:pt x="1857" y="1"/>
                  </a:moveTo>
                  <a:lnTo>
                    <a:pt x="1321" y="1216"/>
                  </a:lnTo>
                  <a:lnTo>
                    <a:pt x="1" y="1349"/>
                  </a:lnTo>
                  <a:lnTo>
                    <a:pt x="991" y="2233"/>
                  </a:lnTo>
                  <a:lnTo>
                    <a:pt x="710" y="3531"/>
                  </a:lnTo>
                  <a:lnTo>
                    <a:pt x="710" y="3531"/>
                  </a:lnTo>
                  <a:lnTo>
                    <a:pt x="1857" y="2862"/>
                  </a:lnTo>
                  <a:lnTo>
                    <a:pt x="2318" y="3131"/>
                  </a:lnTo>
                  <a:lnTo>
                    <a:pt x="2318" y="1049"/>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8871363" y="4710720"/>
              <a:ext cx="272569" cy="414899"/>
            </a:xfrm>
            <a:custGeom>
              <a:avLst/>
              <a:gdLst/>
              <a:ahLst/>
              <a:cxnLst/>
              <a:rect l="l" t="t" r="r" b="b"/>
              <a:pathLst>
                <a:path w="2319" h="3530" extrusionOk="0">
                  <a:moveTo>
                    <a:pt x="1857" y="1"/>
                  </a:moveTo>
                  <a:lnTo>
                    <a:pt x="1321" y="1215"/>
                  </a:lnTo>
                  <a:lnTo>
                    <a:pt x="1" y="1348"/>
                  </a:lnTo>
                  <a:lnTo>
                    <a:pt x="991" y="2233"/>
                  </a:lnTo>
                  <a:lnTo>
                    <a:pt x="710" y="3530"/>
                  </a:lnTo>
                  <a:lnTo>
                    <a:pt x="710" y="3530"/>
                  </a:lnTo>
                  <a:lnTo>
                    <a:pt x="1857" y="2861"/>
                  </a:lnTo>
                  <a:lnTo>
                    <a:pt x="2318" y="3130"/>
                  </a:lnTo>
                  <a:lnTo>
                    <a:pt x="2318" y="1048"/>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8634176" y="4812270"/>
              <a:ext cx="131877" cy="131757"/>
            </a:xfrm>
            <a:custGeom>
              <a:avLst/>
              <a:gdLst/>
              <a:ahLst/>
              <a:cxnLst/>
              <a:rect l="l" t="t" r="r" b="b"/>
              <a:pathLst>
                <a:path w="1122" h="1121" extrusionOk="0">
                  <a:moveTo>
                    <a:pt x="560" y="1"/>
                  </a:moveTo>
                  <a:cubicBezTo>
                    <a:pt x="560" y="309"/>
                    <a:pt x="310" y="561"/>
                    <a:pt x="1" y="561"/>
                  </a:cubicBezTo>
                  <a:cubicBezTo>
                    <a:pt x="310" y="561"/>
                    <a:pt x="560" y="811"/>
                    <a:pt x="560" y="1121"/>
                  </a:cubicBezTo>
                  <a:cubicBezTo>
                    <a:pt x="560" y="811"/>
                    <a:pt x="812" y="561"/>
                    <a:pt x="1122" y="561"/>
                  </a:cubicBezTo>
                  <a:cubicBezTo>
                    <a:pt x="812" y="561"/>
                    <a:pt x="560" y="309"/>
                    <a:pt x="560"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5336116" y="2683473"/>
              <a:ext cx="131877" cy="131757"/>
            </a:xfrm>
            <a:custGeom>
              <a:avLst/>
              <a:gdLst/>
              <a:ahLst/>
              <a:cxnLst/>
              <a:rect l="l" t="t" r="r" b="b"/>
              <a:pathLst>
                <a:path w="1122" h="1121" extrusionOk="0">
                  <a:moveTo>
                    <a:pt x="561" y="1"/>
                  </a:moveTo>
                  <a:cubicBezTo>
                    <a:pt x="561" y="309"/>
                    <a:pt x="310" y="561"/>
                    <a:pt x="1" y="561"/>
                  </a:cubicBezTo>
                  <a:cubicBezTo>
                    <a:pt x="310" y="561"/>
                    <a:pt x="561" y="811"/>
                    <a:pt x="561" y="1121"/>
                  </a:cubicBezTo>
                  <a:cubicBezTo>
                    <a:pt x="561" y="811"/>
                    <a:pt x="812" y="561"/>
                    <a:pt x="1122" y="561"/>
                  </a:cubicBezTo>
                  <a:cubicBezTo>
                    <a:pt x="812" y="561"/>
                    <a:pt x="561" y="309"/>
                    <a:pt x="561"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1800400" y="2196642"/>
              <a:ext cx="131877" cy="131874"/>
            </a:xfrm>
            <a:custGeom>
              <a:avLst/>
              <a:gdLst/>
              <a:ahLst/>
              <a:cxnLst/>
              <a:rect l="l" t="t" r="r" b="b"/>
              <a:pathLst>
                <a:path w="1122" h="1122" extrusionOk="0">
                  <a:moveTo>
                    <a:pt x="562" y="0"/>
                  </a:moveTo>
                  <a:cubicBezTo>
                    <a:pt x="562" y="310"/>
                    <a:pt x="310" y="562"/>
                    <a:pt x="1" y="562"/>
                  </a:cubicBezTo>
                  <a:cubicBezTo>
                    <a:pt x="310" y="562"/>
                    <a:pt x="562" y="812"/>
                    <a:pt x="562" y="1122"/>
                  </a:cubicBezTo>
                  <a:cubicBezTo>
                    <a:pt x="562" y="812"/>
                    <a:pt x="812" y="562"/>
                    <a:pt x="1122" y="562"/>
                  </a:cubicBezTo>
                  <a:cubicBezTo>
                    <a:pt x="812" y="562"/>
                    <a:pt x="562" y="310"/>
                    <a:pt x="562" y="0"/>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8241018" y="1452880"/>
              <a:ext cx="131877" cy="131992"/>
            </a:xfrm>
            <a:custGeom>
              <a:avLst/>
              <a:gdLst/>
              <a:ahLst/>
              <a:cxnLst/>
              <a:rect l="l" t="t" r="r" b="b"/>
              <a:pathLst>
                <a:path w="1122" h="1123" extrusionOk="0">
                  <a:moveTo>
                    <a:pt x="562" y="1"/>
                  </a:moveTo>
                  <a:cubicBezTo>
                    <a:pt x="562" y="311"/>
                    <a:pt x="310" y="562"/>
                    <a:pt x="1" y="562"/>
                  </a:cubicBezTo>
                  <a:cubicBezTo>
                    <a:pt x="310" y="562"/>
                    <a:pt x="562" y="812"/>
                    <a:pt x="562" y="1122"/>
                  </a:cubicBezTo>
                  <a:cubicBezTo>
                    <a:pt x="562" y="812"/>
                    <a:pt x="812" y="562"/>
                    <a:pt x="1122" y="562"/>
                  </a:cubicBezTo>
                  <a:cubicBezTo>
                    <a:pt x="812" y="562"/>
                    <a:pt x="562" y="311"/>
                    <a:pt x="562"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505153" y="692427"/>
              <a:ext cx="131877" cy="131874"/>
            </a:xfrm>
            <a:custGeom>
              <a:avLst/>
              <a:gdLst/>
              <a:ahLst/>
              <a:cxnLst/>
              <a:rect l="l" t="t" r="r" b="b"/>
              <a:pathLst>
                <a:path w="1122" h="1122" extrusionOk="0">
                  <a:moveTo>
                    <a:pt x="562" y="1"/>
                  </a:moveTo>
                  <a:cubicBezTo>
                    <a:pt x="562" y="310"/>
                    <a:pt x="310" y="562"/>
                    <a:pt x="1" y="562"/>
                  </a:cubicBezTo>
                  <a:cubicBezTo>
                    <a:pt x="310" y="562"/>
                    <a:pt x="562" y="812"/>
                    <a:pt x="562" y="1122"/>
                  </a:cubicBezTo>
                  <a:cubicBezTo>
                    <a:pt x="562" y="812"/>
                    <a:pt x="812" y="562"/>
                    <a:pt x="1122" y="562"/>
                  </a:cubicBezTo>
                  <a:cubicBezTo>
                    <a:pt x="812" y="562"/>
                    <a:pt x="562" y="310"/>
                    <a:pt x="562"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0" y="150"/>
              <a:ext cx="9144300" cy="5143500"/>
            </a:xfrm>
            <a:prstGeom prst="rect">
              <a:avLst/>
            </a:prstGeom>
            <a:solidFill>
              <a:srgbClr val="A3A746">
                <a:alpha val="87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5" name="Google Shape;335;p3"/>
          <p:cNvSpPr txBox="1">
            <a:spLocks noGrp="1"/>
          </p:cNvSpPr>
          <p:nvPr>
            <p:ph type="title"/>
          </p:nvPr>
        </p:nvSpPr>
        <p:spPr>
          <a:xfrm>
            <a:off x="720000" y="2218650"/>
            <a:ext cx="4120500" cy="1377900"/>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36" name="Google Shape;336;p3"/>
          <p:cNvSpPr txBox="1">
            <a:spLocks noGrp="1"/>
          </p:cNvSpPr>
          <p:nvPr>
            <p:ph type="title" idx="2" hasCustomPrompt="1"/>
          </p:nvPr>
        </p:nvSpPr>
        <p:spPr>
          <a:xfrm>
            <a:off x="720000" y="1213100"/>
            <a:ext cx="3150900" cy="841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4"/>
              </a:buClr>
              <a:buSzPts val="6000"/>
              <a:buNone/>
              <a:defRPr sz="8000">
                <a:solidFill>
                  <a:schemeClr val="accent6"/>
                </a:solidFill>
              </a:defRPr>
            </a:lvl1pPr>
            <a:lvl2pPr lvl="1" algn="ctr" rtl="0">
              <a:spcBef>
                <a:spcPts val="0"/>
              </a:spcBef>
              <a:spcAft>
                <a:spcPts val="0"/>
              </a:spcAft>
              <a:buClr>
                <a:schemeClr val="accent4"/>
              </a:buClr>
              <a:buSzPts val="6000"/>
              <a:buNone/>
              <a:defRPr sz="6000">
                <a:solidFill>
                  <a:schemeClr val="accent4"/>
                </a:solidFill>
              </a:defRPr>
            </a:lvl2pPr>
            <a:lvl3pPr lvl="2" algn="ctr" rtl="0">
              <a:spcBef>
                <a:spcPts val="0"/>
              </a:spcBef>
              <a:spcAft>
                <a:spcPts val="0"/>
              </a:spcAft>
              <a:buClr>
                <a:schemeClr val="accent4"/>
              </a:buClr>
              <a:buSzPts val="6000"/>
              <a:buNone/>
              <a:defRPr sz="6000">
                <a:solidFill>
                  <a:schemeClr val="accent4"/>
                </a:solidFill>
              </a:defRPr>
            </a:lvl3pPr>
            <a:lvl4pPr lvl="3" algn="ctr" rtl="0">
              <a:spcBef>
                <a:spcPts val="0"/>
              </a:spcBef>
              <a:spcAft>
                <a:spcPts val="0"/>
              </a:spcAft>
              <a:buClr>
                <a:schemeClr val="accent4"/>
              </a:buClr>
              <a:buSzPts val="6000"/>
              <a:buNone/>
              <a:defRPr sz="6000">
                <a:solidFill>
                  <a:schemeClr val="accent4"/>
                </a:solidFill>
              </a:defRPr>
            </a:lvl4pPr>
            <a:lvl5pPr lvl="4" algn="ctr" rtl="0">
              <a:spcBef>
                <a:spcPts val="0"/>
              </a:spcBef>
              <a:spcAft>
                <a:spcPts val="0"/>
              </a:spcAft>
              <a:buClr>
                <a:schemeClr val="accent4"/>
              </a:buClr>
              <a:buSzPts val="6000"/>
              <a:buNone/>
              <a:defRPr sz="6000">
                <a:solidFill>
                  <a:schemeClr val="accent4"/>
                </a:solidFill>
              </a:defRPr>
            </a:lvl5pPr>
            <a:lvl6pPr lvl="5" algn="ctr" rtl="0">
              <a:spcBef>
                <a:spcPts val="0"/>
              </a:spcBef>
              <a:spcAft>
                <a:spcPts val="0"/>
              </a:spcAft>
              <a:buClr>
                <a:schemeClr val="accent4"/>
              </a:buClr>
              <a:buSzPts val="6000"/>
              <a:buNone/>
              <a:defRPr sz="6000">
                <a:solidFill>
                  <a:schemeClr val="accent4"/>
                </a:solidFill>
              </a:defRPr>
            </a:lvl6pPr>
            <a:lvl7pPr lvl="6" algn="ctr" rtl="0">
              <a:spcBef>
                <a:spcPts val="0"/>
              </a:spcBef>
              <a:spcAft>
                <a:spcPts val="0"/>
              </a:spcAft>
              <a:buClr>
                <a:schemeClr val="accent4"/>
              </a:buClr>
              <a:buSzPts val="6000"/>
              <a:buNone/>
              <a:defRPr sz="6000">
                <a:solidFill>
                  <a:schemeClr val="accent4"/>
                </a:solidFill>
              </a:defRPr>
            </a:lvl7pPr>
            <a:lvl8pPr lvl="7" algn="ctr" rtl="0">
              <a:spcBef>
                <a:spcPts val="0"/>
              </a:spcBef>
              <a:spcAft>
                <a:spcPts val="0"/>
              </a:spcAft>
              <a:buClr>
                <a:schemeClr val="accent4"/>
              </a:buClr>
              <a:buSzPts val="6000"/>
              <a:buNone/>
              <a:defRPr sz="6000">
                <a:solidFill>
                  <a:schemeClr val="accent4"/>
                </a:solidFill>
              </a:defRPr>
            </a:lvl8pPr>
            <a:lvl9pPr lvl="8" algn="ctr" rtl="0">
              <a:spcBef>
                <a:spcPts val="0"/>
              </a:spcBef>
              <a:spcAft>
                <a:spcPts val="0"/>
              </a:spcAft>
              <a:buClr>
                <a:schemeClr val="accent4"/>
              </a:buClr>
              <a:buSzPts val="6000"/>
              <a:buNone/>
              <a:defRPr sz="6000">
                <a:solidFill>
                  <a:schemeClr val="accent4"/>
                </a:solidFill>
              </a:defRPr>
            </a:lvl9pPr>
          </a:lstStyle>
          <a:p>
            <a:r>
              <a:t>xx%</a:t>
            </a:r>
          </a:p>
        </p:txBody>
      </p:sp>
      <p:sp>
        <p:nvSpPr>
          <p:cNvPr id="337" name="Google Shape;337;p3"/>
          <p:cNvSpPr txBox="1">
            <a:spLocks noGrp="1"/>
          </p:cNvSpPr>
          <p:nvPr>
            <p:ph type="subTitle" idx="1"/>
          </p:nvPr>
        </p:nvSpPr>
        <p:spPr>
          <a:xfrm>
            <a:off x="720000" y="3528075"/>
            <a:ext cx="4360200" cy="713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38" name="Google Shape;338;p3"/>
          <p:cNvGrpSpPr/>
          <p:nvPr/>
        </p:nvGrpSpPr>
        <p:grpSpPr>
          <a:xfrm flipH="1">
            <a:off x="4567483" y="1177211"/>
            <a:ext cx="698840" cy="260340"/>
            <a:chOff x="450083" y="3449336"/>
            <a:chExt cx="698840" cy="260340"/>
          </a:xfrm>
        </p:grpSpPr>
        <p:sp>
          <p:nvSpPr>
            <p:cNvPr id="339" name="Google Shape;339;p3"/>
            <p:cNvSpPr/>
            <p:nvPr/>
          </p:nvSpPr>
          <p:spPr>
            <a:xfrm>
              <a:off x="476957" y="3475010"/>
              <a:ext cx="612100" cy="209232"/>
            </a:xfrm>
            <a:custGeom>
              <a:avLst/>
              <a:gdLst/>
              <a:ahLst/>
              <a:cxnLst/>
              <a:rect l="l" t="t" r="r" b="b"/>
              <a:pathLst>
                <a:path w="5102" h="1744" extrusionOk="0">
                  <a:moveTo>
                    <a:pt x="2941" y="0"/>
                  </a:moveTo>
                  <a:cubicBezTo>
                    <a:pt x="2533" y="0"/>
                    <a:pt x="2177" y="287"/>
                    <a:pt x="2096" y="681"/>
                  </a:cubicBezTo>
                  <a:cubicBezTo>
                    <a:pt x="2085" y="734"/>
                    <a:pt x="2039" y="766"/>
                    <a:pt x="1991" y="766"/>
                  </a:cubicBezTo>
                  <a:cubicBezTo>
                    <a:pt x="1967" y="766"/>
                    <a:pt x="1943" y="758"/>
                    <a:pt x="1922" y="741"/>
                  </a:cubicBezTo>
                  <a:cubicBezTo>
                    <a:pt x="1835" y="665"/>
                    <a:pt x="1716" y="625"/>
                    <a:pt x="1587" y="625"/>
                  </a:cubicBezTo>
                  <a:cubicBezTo>
                    <a:pt x="1510" y="625"/>
                    <a:pt x="1429" y="639"/>
                    <a:pt x="1349" y="668"/>
                  </a:cubicBezTo>
                  <a:cubicBezTo>
                    <a:pt x="1069" y="768"/>
                    <a:pt x="872" y="1023"/>
                    <a:pt x="889" y="1263"/>
                  </a:cubicBezTo>
                  <a:cubicBezTo>
                    <a:pt x="895" y="1325"/>
                    <a:pt x="844" y="1377"/>
                    <a:pt x="784" y="1377"/>
                  </a:cubicBezTo>
                  <a:cubicBezTo>
                    <a:pt x="777" y="1377"/>
                    <a:pt x="771" y="1376"/>
                    <a:pt x="764" y="1375"/>
                  </a:cubicBezTo>
                  <a:cubicBezTo>
                    <a:pt x="729" y="1368"/>
                    <a:pt x="698" y="1361"/>
                    <a:pt x="670" y="1354"/>
                  </a:cubicBezTo>
                  <a:cubicBezTo>
                    <a:pt x="589" y="1333"/>
                    <a:pt x="514" y="1322"/>
                    <a:pt x="447" y="1322"/>
                  </a:cubicBezTo>
                  <a:cubicBezTo>
                    <a:pt x="340" y="1322"/>
                    <a:pt x="251" y="1349"/>
                    <a:pt x="181" y="1402"/>
                  </a:cubicBezTo>
                  <a:cubicBezTo>
                    <a:pt x="64" y="1492"/>
                    <a:pt x="19" y="1642"/>
                    <a:pt x="0" y="1744"/>
                  </a:cubicBezTo>
                  <a:lnTo>
                    <a:pt x="5101" y="1744"/>
                  </a:lnTo>
                  <a:lnTo>
                    <a:pt x="4613" y="1420"/>
                  </a:lnTo>
                  <a:cubicBezTo>
                    <a:pt x="4598" y="1415"/>
                    <a:pt x="4583" y="1404"/>
                    <a:pt x="4573" y="1390"/>
                  </a:cubicBezTo>
                  <a:cubicBezTo>
                    <a:pt x="4555" y="1370"/>
                    <a:pt x="4547" y="1346"/>
                    <a:pt x="4547" y="1322"/>
                  </a:cubicBezTo>
                  <a:lnTo>
                    <a:pt x="4547" y="1313"/>
                  </a:lnTo>
                  <a:cubicBezTo>
                    <a:pt x="4544" y="1104"/>
                    <a:pt x="4399" y="935"/>
                    <a:pt x="4221" y="935"/>
                  </a:cubicBezTo>
                  <a:cubicBezTo>
                    <a:pt x="4131" y="935"/>
                    <a:pt x="4042" y="983"/>
                    <a:pt x="3979" y="1068"/>
                  </a:cubicBezTo>
                  <a:cubicBezTo>
                    <a:pt x="3956" y="1098"/>
                    <a:pt x="3925" y="1111"/>
                    <a:pt x="3895" y="1111"/>
                  </a:cubicBezTo>
                  <a:cubicBezTo>
                    <a:pt x="3835" y="1111"/>
                    <a:pt x="3777" y="1060"/>
                    <a:pt x="3789" y="987"/>
                  </a:cubicBezTo>
                  <a:cubicBezTo>
                    <a:pt x="3797" y="943"/>
                    <a:pt x="3802" y="896"/>
                    <a:pt x="3803" y="851"/>
                  </a:cubicBezTo>
                  <a:cubicBezTo>
                    <a:pt x="3803" y="382"/>
                    <a:pt x="3417" y="0"/>
                    <a:pt x="29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450083" y="3449336"/>
              <a:ext cx="698840" cy="260340"/>
            </a:xfrm>
            <a:custGeom>
              <a:avLst/>
              <a:gdLst/>
              <a:ahLst/>
              <a:cxnLst/>
              <a:rect l="l" t="t" r="r" b="b"/>
              <a:pathLst>
                <a:path w="5825" h="2170" extrusionOk="0">
                  <a:moveTo>
                    <a:pt x="3165" y="214"/>
                  </a:moveTo>
                  <a:cubicBezTo>
                    <a:pt x="3641" y="214"/>
                    <a:pt x="4027" y="596"/>
                    <a:pt x="4027" y="1065"/>
                  </a:cubicBezTo>
                  <a:cubicBezTo>
                    <a:pt x="4026" y="1110"/>
                    <a:pt x="4021" y="1157"/>
                    <a:pt x="4013" y="1201"/>
                  </a:cubicBezTo>
                  <a:cubicBezTo>
                    <a:pt x="4001" y="1274"/>
                    <a:pt x="4059" y="1325"/>
                    <a:pt x="4119" y="1325"/>
                  </a:cubicBezTo>
                  <a:cubicBezTo>
                    <a:pt x="4150" y="1325"/>
                    <a:pt x="4181" y="1312"/>
                    <a:pt x="4203" y="1282"/>
                  </a:cubicBezTo>
                  <a:cubicBezTo>
                    <a:pt x="4266" y="1197"/>
                    <a:pt x="4355" y="1149"/>
                    <a:pt x="4446" y="1149"/>
                  </a:cubicBezTo>
                  <a:cubicBezTo>
                    <a:pt x="4624" y="1149"/>
                    <a:pt x="4768" y="1318"/>
                    <a:pt x="4771" y="1527"/>
                  </a:cubicBezTo>
                  <a:lnTo>
                    <a:pt x="4771" y="1535"/>
                  </a:lnTo>
                  <a:cubicBezTo>
                    <a:pt x="4771" y="1560"/>
                    <a:pt x="4780" y="1584"/>
                    <a:pt x="4797" y="1604"/>
                  </a:cubicBezTo>
                  <a:cubicBezTo>
                    <a:pt x="4807" y="1617"/>
                    <a:pt x="4822" y="1627"/>
                    <a:pt x="4838" y="1634"/>
                  </a:cubicBezTo>
                  <a:lnTo>
                    <a:pt x="5325" y="1957"/>
                  </a:lnTo>
                  <a:lnTo>
                    <a:pt x="224" y="1957"/>
                  </a:lnTo>
                  <a:cubicBezTo>
                    <a:pt x="243" y="1856"/>
                    <a:pt x="288" y="1705"/>
                    <a:pt x="405" y="1616"/>
                  </a:cubicBezTo>
                  <a:cubicBezTo>
                    <a:pt x="475" y="1562"/>
                    <a:pt x="564" y="1536"/>
                    <a:pt x="671" y="1536"/>
                  </a:cubicBezTo>
                  <a:cubicBezTo>
                    <a:pt x="739" y="1536"/>
                    <a:pt x="813" y="1546"/>
                    <a:pt x="894" y="1567"/>
                  </a:cubicBezTo>
                  <a:cubicBezTo>
                    <a:pt x="922" y="1575"/>
                    <a:pt x="953" y="1582"/>
                    <a:pt x="988" y="1588"/>
                  </a:cubicBezTo>
                  <a:cubicBezTo>
                    <a:pt x="995" y="1589"/>
                    <a:pt x="1001" y="1590"/>
                    <a:pt x="1007" y="1590"/>
                  </a:cubicBezTo>
                  <a:cubicBezTo>
                    <a:pt x="1033" y="1590"/>
                    <a:pt x="1059" y="1580"/>
                    <a:pt x="1079" y="1562"/>
                  </a:cubicBezTo>
                  <a:cubicBezTo>
                    <a:pt x="1103" y="1540"/>
                    <a:pt x="1117" y="1509"/>
                    <a:pt x="1115" y="1476"/>
                  </a:cubicBezTo>
                  <a:cubicBezTo>
                    <a:pt x="1096" y="1237"/>
                    <a:pt x="1293" y="982"/>
                    <a:pt x="1573" y="882"/>
                  </a:cubicBezTo>
                  <a:cubicBezTo>
                    <a:pt x="1653" y="853"/>
                    <a:pt x="1734" y="839"/>
                    <a:pt x="1811" y="839"/>
                  </a:cubicBezTo>
                  <a:cubicBezTo>
                    <a:pt x="1941" y="839"/>
                    <a:pt x="2059" y="878"/>
                    <a:pt x="2146" y="954"/>
                  </a:cubicBezTo>
                  <a:cubicBezTo>
                    <a:pt x="2167" y="972"/>
                    <a:pt x="2192" y="980"/>
                    <a:pt x="2216" y="980"/>
                  </a:cubicBezTo>
                  <a:cubicBezTo>
                    <a:pt x="2263" y="980"/>
                    <a:pt x="2310" y="948"/>
                    <a:pt x="2320" y="895"/>
                  </a:cubicBezTo>
                  <a:cubicBezTo>
                    <a:pt x="2401" y="501"/>
                    <a:pt x="2756" y="214"/>
                    <a:pt x="3165" y="214"/>
                  </a:cubicBezTo>
                  <a:close/>
                  <a:moveTo>
                    <a:pt x="3165" y="1"/>
                  </a:moveTo>
                  <a:cubicBezTo>
                    <a:pt x="2714" y="1"/>
                    <a:pt x="2310" y="281"/>
                    <a:pt x="2153" y="705"/>
                  </a:cubicBezTo>
                  <a:cubicBezTo>
                    <a:pt x="2051" y="653"/>
                    <a:pt x="1934" y="627"/>
                    <a:pt x="1811" y="627"/>
                  </a:cubicBezTo>
                  <a:cubicBezTo>
                    <a:pt x="1709" y="627"/>
                    <a:pt x="1605" y="645"/>
                    <a:pt x="1502" y="681"/>
                  </a:cubicBezTo>
                  <a:cubicBezTo>
                    <a:pt x="1181" y="796"/>
                    <a:pt x="950" y="1064"/>
                    <a:pt x="907" y="1351"/>
                  </a:cubicBezTo>
                  <a:cubicBezTo>
                    <a:pt x="822" y="1332"/>
                    <a:pt x="742" y="1323"/>
                    <a:pt x="668" y="1323"/>
                  </a:cubicBezTo>
                  <a:cubicBezTo>
                    <a:pt x="514" y="1323"/>
                    <a:pt x="382" y="1364"/>
                    <a:pt x="274" y="1448"/>
                  </a:cubicBezTo>
                  <a:cubicBezTo>
                    <a:pt x="4" y="1656"/>
                    <a:pt x="1" y="2047"/>
                    <a:pt x="1" y="2063"/>
                  </a:cubicBezTo>
                  <a:cubicBezTo>
                    <a:pt x="1" y="2121"/>
                    <a:pt x="48" y="2170"/>
                    <a:pt x="107" y="2170"/>
                  </a:cubicBezTo>
                  <a:lnTo>
                    <a:pt x="5680" y="2170"/>
                  </a:lnTo>
                  <a:cubicBezTo>
                    <a:pt x="5784" y="2169"/>
                    <a:pt x="5825" y="2033"/>
                    <a:pt x="5738" y="1974"/>
                  </a:cubicBezTo>
                  <a:lnTo>
                    <a:pt x="4981" y="1473"/>
                  </a:lnTo>
                  <a:cubicBezTo>
                    <a:pt x="4954" y="1172"/>
                    <a:pt x="4725" y="935"/>
                    <a:pt x="4446" y="935"/>
                  </a:cubicBezTo>
                  <a:cubicBezTo>
                    <a:pt x="4373" y="935"/>
                    <a:pt x="4302" y="953"/>
                    <a:pt x="4237" y="984"/>
                  </a:cubicBezTo>
                  <a:cubicBezTo>
                    <a:pt x="4195" y="434"/>
                    <a:pt x="3730" y="1"/>
                    <a:pt x="31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 name="Google Shape;341;p3"/>
          <p:cNvGrpSpPr/>
          <p:nvPr/>
        </p:nvGrpSpPr>
        <p:grpSpPr>
          <a:xfrm>
            <a:off x="3384725" y="630841"/>
            <a:ext cx="927747" cy="260340"/>
            <a:chOff x="7297925" y="2289966"/>
            <a:chExt cx="927747" cy="260340"/>
          </a:xfrm>
        </p:grpSpPr>
        <p:sp>
          <p:nvSpPr>
            <p:cNvPr id="342" name="Google Shape;342;p3"/>
            <p:cNvSpPr/>
            <p:nvPr/>
          </p:nvSpPr>
          <p:spPr>
            <a:xfrm>
              <a:off x="7370388" y="2315639"/>
              <a:ext cx="828170" cy="209112"/>
            </a:xfrm>
            <a:custGeom>
              <a:avLst/>
              <a:gdLst/>
              <a:ahLst/>
              <a:cxnLst/>
              <a:rect l="l" t="t" r="r" b="b"/>
              <a:pathLst>
                <a:path w="6903" h="1743" extrusionOk="0">
                  <a:moveTo>
                    <a:pt x="3576" y="0"/>
                  </a:moveTo>
                  <a:cubicBezTo>
                    <a:pt x="3034" y="0"/>
                    <a:pt x="2592" y="382"/>
                    <a:pt x="2592" y="851"/>
                  </a:cubicBezTo>
                  <a:cubicBezTo>
                    <a:pt x="2593" y="896"/>
                    <a:pt x="2598" y="942"/>
                    <a:pt x="2608" y="986"/>
                  </a:cubicBezTo>
                  <a:cubicBezTo>
                    <a:pt x="2621" y="1058"/>
                    <a:pt x="2562" y="1111"/>
                    <a:pt x="2501" y="1111"/>
                  </a:cubicBezTo>
                  <a:cubicBezTo>
                    <a:pt x="2473" y="1111"/>
                    <a:pt x="2444" y="1099"/>
                    <a:pt x="2422" y="1073"/>
                  </a:cubicBezTo>
                  <a:cubicBezTo>
                    <a:pt x="2351" y="986"/>
                    <a:pt x="2245" y="935"/>
                    <a:pt x="2133" y="933"/>
                  </a:cubicBezTo>
                  <a:cubicBezTo>
                    <a:pt x="1922" y="936"/>
                    <a:pt x="1753" y="1107"/>
                    <a:pt x="1754" y="1318"/>
                  </a:cubicBezTo>
                  <a:cubicBezTo>
                    <a:pt x="1754" y="1368"/>
                    <a:pt x="1720" y="1411"/>
                    <a:pt x="1672" y="1423"/>
                  </a:cubicBezTo>
                  <a:cubicBezTo>
                    <a:pt x="1663" y="1425"/>
                    <a:pt x="1655" y="1426"/>
                    <a:pt x="1646" y="1426"/>
                  </a:cubicBezTo>
                  <a:cubicBezTo>
                    <a:pt x="1608" y="1426"/>
                    <a:pt x="1571" y="1404"/>
                    <a:pt x="1552" y="1368"/>
                  </a:cubicBezTo>
                  <a:cubicBezTo>
                    <a:pt x="1544" y="1351"/>
                    <a:pt x="1541" y="1331"/>
                    <a:pt x="1542" y="1312"/>
                  </a:cubicBezTo>
                  <a:cubicBezTo>
                    <a:pt x="1542" y="1106"/>
                    <a:pt x="1356" y="933"/>
                    <a:pt x="1129" y="933"/>
                  </a:cubicBezTo>
                  <a:cubicBezTo>
                    <a:pt x="902" y="933"/>
                    <a:pt x="716" y="1106"/>
                    <a:pt x="716" y="1318"/>
                  </a:cubicBezTo>
                  <a:cubicBezTo>
                    <a:pt x="716" y="1360"/>
                    <a:pt x="694" y="1398"/>
                    <a:pt x="657" y="1418"/>
                  </a:cubicBezTo>
                  <a:lnTo>
                    <a:pt x="1" y="1743"/>
                  </a:lnTo>
                  <a:lnTo>
                    <a:pt x="6902" y="1743"/>
                  </a:lnTo>
                  <a:cubicBezTo>
                    <a:pt x="6884" y="1648"/>
                    <a:pt x="6836" y="1512"/>
                    <a:pt x="6723" y="1421"/>
                  </a:cubicBezTo>
                  <a:cubicBezTo>
                    <a:pt x="6638" y="1354"/>
                    <a:pt x="6526" y="1321"/>
                    <a:pt x="6389" y="1321"/>
                  </a:cubicBezTo>
                  <a:cubicBezTo>
                    <a:pt x="6310" y="1321"/>
                    <a:pt x="6223" y="1332"/>
                    <a:pt x="6128" y="1354"/>
                  </a:cubicBezTo>
                  <a:cubicBezTo>
                    <a:pt x="6097" y="1361"/>
                    <a:pt x="6062" y="1368"/>
                    <a:pt x="6024" y="1375"/>
                  </a:cubicBezTo>
                  <a:cubicBezTo>
                    <a:pt x="6018" y="1376"/>
                    <a:pt x="6012" y="1376"/>
                    <a:pt x="6007" y="1376"/>
                  </a:cubicBezTo>
                  <a:cubicBezTo>
                    <a:pt x="5946" y="1376"/>
                    <a:pt x="5894" y="1324"/>
                    <a:pt x="5901" y="1260"/>
                  </a:cubicBezTo>
                  <a:cubicBezTo>
                    <a:pt x="5920" y="1024"/>
                    <a:pt x="5697" y="770"/>
                    <a:pt x="5379" y="669"/>
                  </a:cubicBezTo>
                  <a:cubicBezTo>
                    <a:pt x="5286" y="640"/>
                    <a:pt x="5192" y="625"/>
                    <a:pt x="5102" y="625"/>
                  </a:cubicBezTo>
                  <a:cubicBezTo>
                    <a:pt x="4952" y="625"/>
                    <a:pt x="4813" y="666"/>
                    <a:pt x="4710" y="744"/>
                  </a:cubicBezTo>
                  <a:cubicBezTo>
                    <a:pt x="4690" y="760"/>
                    <a:pt x="4668" y="767"/>
                    <a:pt x="4646" y="767"/>
                  </a:cubicBezTo>
                  <a:cubicBezTo>
                    <a:pt x="4599" y="767"/>
                    <a:pt x="4554" y="735"/>
                    <a:pt x="4542" y="684"/>
                  </a:cubicBezTo>
                  <a:cubicBezTo>
                    <a:pt x="4450" y="288"/>
                    <a:pt x="4043" y="0"/>
                    <a:pt x="3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7297925" y="2289966"/>
              <a:ext cx="927747" cy="260340"/>
            </a:xfrm>
            <a:custGeom>
              <a:avLst/>
              <a:gdLst/>
              <a:ahLst/>
              <a:cxnLst/>
              <a:rect l="l" t="t" r="r" b="b"/>
              <a:pathLst>
                <a:path w="7733" h="2170" extrusionOk="0">
                  <a:moveTo>
                    <a:pt x="4180" y="214"/>
                  </a:moveTo>
                  <a:cubicBezTo>
                    <a:pt x="4647" y="214"/>
                    <a:pt x="5053" y="502"/>
                    <a:pt x="5145" y="897"/>
                  </a:cubicBezTo>
                  <a:cubicBezTo>
                    <a:pt x="5153" y="933"/>
                    <a:pt x="5178" y="962"/>
                    <a:pt x="5213" y="974"/>
                  </a:cubicBezTo>
                  <a:cubicBezTo>
                    <a:pt x="5225" y="978"/>
                    <a:pt x="5237" y="980"/>
                    <a:pt x="5250" y="980"/>
                  </a:cubicBezTo>
                  <a:cubicBezTo>
                    <a:pt x="5273" y="980"/>
                    <a:pt x="5295" y="973"/>
                    <a:pt x="5314" y="958"/>
                  </a:cubicBezTo>
                  <a:cubicBezTo>
                    <a:pt x="5416" y="880"/>
                    <a:pt x="5555" y="839"/>
                    <a:pt x="5706" y="839"/>
                  </a:cubicBezTo>
                  <a:cubicBezTo>
                    <a:pt x="5796" y="839"/>
                    <a:pt x="5890" y="853"/>
                    <a:pt x="5983" y="883"/>
                  </a:cubicBezTo>
                  <a:cubicBezTo>
                    <a:pt x="6301" y="984"/>
                    <a:pt x="6524" y="1238"/>
                    <a:pt x="6505" y="1474"/>
                  </a:cubicBezTo>
                  <a:cubicBezTo>
                    <a:pt x="6499" y="1538"/>
                    <a:pt x="6549" y="1589"/>
                    <a:pt x="6609" y="1589"/>
                  </a:cubicBezTo>
                  <a:cubicBezTo>
                    <a:pt x="6615" y="1589"/>
                    <a:pt x="6621" y="1589"/>
                    <a:pt x="6628" y="1588"/>
                  </a:cubicBezTo>
                  <a:cubicBezTo>
                    <a:pt x="6667" y="1582"/>
                    <a:pt x="6702" y="1575"/>
                    <a:pt x="6732" y="1568"/>
                  </a:cubicBezTo>
                  <a:cubicBezTo>
                    <a:pt x="6827" y="1546"/>
                    <a:pt x="6914" y="1535"/>
                    <a:pt x="6993" y="1535"/>
                  </a:cubicBezTo>
                  <a:cubicBezTo>
                    <a:pt x="7130" y="1535"/>
                    <a:pt x="7241" y="1569"/>
                    <a:pt x="7327" y="1635"/>
                  </a:cubicBezTo>
                  <a:cubicBezTo>
                    <a:pt x="7440" y="1726"/>
                    <a:pt x="7488" y="1863"/>
                    <a:pt x="7506" y="1957"/>
                  </a:cubicBezTo>
                  <a:lnTo>
                    <a:pt x="605" y="1957"/>
                  </a:lnTo>
                  <a:lnTo>
                    <a:pt x="1261" y="1632"/>
                  </a:lnTo>
                  <a:cubicBezTo>
                    <a:pt x="1297" y="1612"/>
                    <a:pt x="1320" y="1574"/>
                    <a:pt x="1320" y="1532"/>
                  </a:cubicBezTo>
                  <a:cubicBezTo>
                    <a:pt x="1320" y="1320"/>
                    <a:pt x="1505" y="1149"/>
                    <a:pt x="1732" y="1149"/>
                  </a:cubicBezTo>
                  <a:cubicBezTo>
                    <a:pt x="1960" y="1149"/>
                    <a:pt x="2145" y="1320"/>
                    <a:pt x="2145" y="1526"/>
                  </a:cubicBezTo>
                  <a:cubicBezTo>
                    <a:pt x="2143" y="1546"/>
                    <a:pt x="2148" y="1565"/>
                    <a:pt x="2156" y="1582"/>
                  </a:cubicBezTo>
                  <a:cubicBezTo>
                    <a:pt x="2174" y="1619"/>
                    <a:pt x="2212" y="1641"/>
                    <a:pt x="2251" y="1641"/>
                  </a:cubicBezTo>
                  <a:cubicBezTo>
                    <a:pt x="2259" y="1641"/>
                    <a:pt x="2267" y="1640"/>
                    <a:pt x="2276" y="1638"/>
                  </a:cubicBezTo>
                  <a:cubicBezTo>
                    <a:pt x="2324" y="1625"/>
                    <a:pt x="2358" y="1582"/>
                    <a:pt x="2358" y="1532"/>
                  </a:cubicBezTo>
                  <a:cubicBezTo>
                    <a:pt x="2357" y="1322"/>
                    <a:pt x="2526" y="1150"/>
                    <a:pt x="2737" y="1149"/>
                  </a:cubicBezTo>
                  <a:cubicBezTo>
                    <a:pt x="2848" y="1150"/>
                    <a:pt x="2954" y="1200"/>
                    <a:pt x="3026" y="1287"/>
                  </a:cubicBezTo>
                  <a:cubicBezTo>
                    <a:pt x="3048" y="1314"/>
                    <a:pt x="3077" y="1325"/>
                    <a:pt x="3105" y="1325"/>
                  </a:cubicBezTo>
                  <a:cubicBezTo>
                    <a:pt x="3166" y="1325"/>
                    <a:pt x="3225" y="1272"/>
                    <a:pt x="3211" y="1198"/>
                  </a:cubicBezTo>
                  <a:cubicBezTo>
                    <a:pt x="3202" y="1156"/>
                    <a:pt x="3196" y="1110"/>
                    <a:pt x="3196" y="1065"/>
                  </a:cubicBezTo>
                  <a:cubicBezTo>
                    <a:pt x="3196" y="596"/>
                    <a:pt x="3638" y="214"/>
                    <a:pt x="4180" y="214"/>
                  </a:cubicBezTo>
                  <a:close/>
                  <a:moveTo>
                    <a:pt x="4180" y="1"/>
                  </a:moveTo>
                  <a:cubicBezTo>
                    <a:pt x="3547" y="1"/>
                    <a:pt x="3028" y="439"/>
                    <a:pt x="2986" y="992"/>
                  </a:cubicBezTo>
                  <a:cubicBezTo>
                    <a:pt x="2909" y="955"/>
                    <a:pt x="2823" y="935"/>
                    <a:pt x="2737" y="935"/>
                  </a:cubicBezTo>
                  <a:cubicBezTo>
                    <a:pt x="2541" y="935"/>
                    <a:pt x="2358" y="1034"/>
                    <a:pt x="2249" y="1196"/>
                  </a:cubicBezTo>
                  <a:cubicBezTo>
                    <a:pt x="2130" y="1032"/>
                    <a:pt x="1939" y="935"/>
                    <a:pt x="1737" y="935"/>
                  </a:cubicBezTo>
                  <a:cubicBezTo>
                    <a:pt x="1735" y="935"/>
                    <a:pt x="1734" y="935"/>
                    <a:pt x="1733" y="935"/>
                  </a:cubicBezTo>
                  <a:cubicBezTo>
                    <a:pt x="1412" y="935"/>
                    <a:pt x="1146" y="1167"/>
                    <a:pt x="1112" y="1469"/>
                  </a:cubicBezTo>
                  <a:lnTo>
                    <a:pt x="102" y="1968"/>
                  </a:lnTo>
                  <a:cubicBezTo>
                    <a:pt x="1" y="2018"/>
                    <a:pt x="37" y="2170"/>
                    <a:pt x="149" y="2170"/>
                  </a:cubicBezTo>
                  <a:lnTo>
                    <a:pt x="7626" y="2170"/>
                  </a:lnTo>
                  <a:cubicBezTo>
                    <a:pt x="7685" y="2170"/>
                    <a:pt x="7732" y="2121"/>
                    <a:pt x="7732" y="2063"/>
                  </a:cubicBezTo>
                  <a:cubicBezTo>
                    <a:pt x="7732" y="2048"/>
                    <a:pt x="7729" y="1684"/>
                    <a:pt x="7459" y="1470"/>
                  </a:cubicBezTo>
                  <a:lnTo>
                    <a:pt x="7459" y="1471"/>
                  </a:lnTo>
                  <a:cubicBezTo>
                    <a:pt x="7335" y="1372"/>
                    <a:pt x="7179" y="1323"/>
                    <a:pt x="6992" y="1323"/>
                  </a:cubicBezTo>
                  <a:cubicBezTo>
                    <a:pt x="6905" y="1323"/>
                    <a:pt x="6811" y="1334"/>
                    <a:pt x="6711" y="1355"/>
                  </a:cubicBezTo>
                  <a:cubicBezTo>
                    <a:pt x="6666" y="1065"/>
                    <a:pt x="6407" y="794"/>
                    <a:pt x="6047" y="680"/>
                  </a:cubicBezTo>
                  <a:cubicBezTo>
                    <a:pt x="5934" y="644"/>
                    <a:pt x="5819" y="627"/>
                    <a:pt x="5707" y="627"/>
                  </a:cubicBezTo>
                  <a:cubicBezTo>
                    <a:pt x="5564" y="627"/>
                    <a:pt x="5427" y="656"/>
                    <a:pt x="5309" y="713"/>
                  </a:cubicBezTo>
                  <a:cubicBezTo>
                    <a:pt x="5144" y="293"/>
                    <a:pt x="4692" y="1"/>
                    <a:pt x="4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 name="Google Shape;344;p3"/>
          <p:cNvGrpSpPr/>
          <p:nvPr/>
        </p:nvGrpSpPr>
        <p:grpSpPr>
          <a:xfrm>
            <a:off x="0" y="4608950"/>
            <a:ext cx="9143831" cy="538975"/>
            <a:chOff x="0" y="4608950"/>
            <a:chExt cx="9143831" cy="538975"/>
          </a:xfrm>
        </p:grpSpPr>
        <p:sp>
          <p:nvSpPr>
            <p:cNvPr id="345" name="Google Shape;345;p3"/>
            <p:cNvSpPr/>
            <p:nvPr/>
          </p:nvSpPr>
          <p:spPr>
            <a:xfrm rot="-5400000">
              <a:off x="4302428" y="306522"/>
              <a:ext cx="538975" cy="9143831"/>
            </a:xfrm>
            <a:custGeom>
              <a:avLst/>
              <a:gdLst/>
              <a:ahLst/>
              <a:cxnLst/>
              <a:rect l="l" t="t" r="r" b="b"/>
              <a:pathLst>
                <a:path w="3351" h="31589" extrusionOk="0">
                  <a:moveTo>
                    <a:pt x="0" y="1"/>
                  </a:moveTo>
                  <a:lnTo>
                    <a:pt x="0" y="31588"/>
                  </a:lnTo>
                  <a:lnTo>
                    <a:pt x="3351" y="31588"/>
                  </a:lnTo>
                  <a:lnTo>
                    <a:pt x="33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rot="-5400000">
              <a:off x="2954975" y="4778373"/>
              <a:ext cx="212798" cy="200130"/>
            </a:xfrm>
            <a:custGeom>
              <a:avLst/>
              <a:gdLst/>
              <a:ahLst/>
              <a:cxnLst/>
              <a:rect l="l" t="t" r="r" b="b"/>
              <a:pathLst>
                <a:path w="1579" h="1485" extrusionOk="0">
                  <a:moveTo>
                    <a:pt x="790" y="1"/>
                  </a:moveTo>
                  <a:cubicBezTo>
                    <a:pt x="734" y="129"/>
                    <a:pt x="673" y="291"/>
                    <a:pt x="612" y="468"/>
                  </a:cubicBezTo>
                  <a:cubicBezTo>
                    <a:pt x="591" y="526"/>
                    <a:pt x="537" y="565"/>
                    <a:pt x="476" y="566"/>
                  </a:cubicBezTo>
                  <a:cubicBezTo>
                    <a:pt x="296" y="570"/>
                    <a:pt x="134" y="577"/>
                    <a:pt x="1" y="586"/>
                  </a:cubicBezTo>
                  <a:cubicBezTo>
                    <a:pt x="110" y="688"/>
                    <a:pt x="238" y="797"/>
                    <a:pt x="375" y="901"/>
                  </a:cubicBezTo>
                  <a:cubicBezTo>
                    <a:pt x="423" y="939"/>
                    <a:pt x="442" y="1000"/>
                    <a:pt x="426" y="1058"/>
                  </a:cubicBezTo>
                  <a:cubicBezTo>
                    <a:pt x="385" y="1204"/>
                    <a:pt x="348" y="1348"/>
                    <a:pt x="317" y="1485"/>
                  </a:cubicBezTo>
                  <a:cubicBezTo>
                    <a:pt x="435" y="1419"/>
                    <a:pt x="565" y="1343"/>
                    <a:pt x="710" y="1249"/>
                  </a:cubicBezTo>
                  <a:cubicBezTo>
                    <a:pt x="734" y="1234"/>
                    <a:pt x="762" y="1226"/>
                    <a:pt x="790" y="1226"/>
                  </a:cubicBezTo>
                  <a:cubicBezTo>
                    <a:pt x="817" y="1226"/>
                    <a:pt x="845" y="1234"/>
                    <a:pt x="869" y="1249"/>
                  </a:cubicBezTo>
                  <a:cubicBezTo>
                    <a:pt x="1014" y="1343"/>
                    <a:pt x="1145" y="1417"/>
                    <a:pt x="1262" y="1483"/>
                  </a:cubicBezTo>
                  <a:cubicBezTo>
                    <a:pt x="1231" y="1345"/>
                    <a:pt x="1195" y="1203"/>
                    <a:pt x="1153" y="1058"/>
                  </a:cubicBezTo>
                  <a:cubicBezTo>
                    <a:pt x="1137" y="1000"/>
                    <a:pt x="1158" y="939"/>
                    <a:pt x="1204" y="901"/>
                  </a:cubicBezTo>
                  <a:cubicBezTo>
                    <a:pt x="1341" y="797"/>
                    <a:pt x="1469" y="688"/>
                    <a:pt x="1578" y="586"/>
                  </a:cubicBezTo>
                  <a:cubicBezTo>
                    <a:pt x="1446" y="577"/>
                    <a:pt x="1283" y="570"/>
                    <a:pt x="1104" y="566"/>
                  </a:cubicBezTo>
                  <a:cubicBezTo>
                    <a:pt x="1043" y="565"/>
                    <a:pt x="988" y="526"/>
                    <a:pt x="969" y="468"/>
                  </a:cubicBezTo>
                  <a:cubicBezTo>
                    <a:pt x="907" y="289"/>
                    <a:pt x="846" y="129"/>
                    <a:pt x="7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rot="-5400000">
              <a:off x="2917172" y="4746500"/>
              <a:ext cx="284090" cy="264010"/>
            </a:xfrm>
            <a:custGeom>
              <a:avLst/>
              <a:gdLst/>
              <a:ahLst/>
              <a:cxnLst/>
              <a:rect l="l" t="t" r="r" b="b"/>
              <a:pathLst>
                <a:path w="2108" h="1959" extrusionOk="0">
                  <a:moveTo>
                    <a:pt x="1054" y="254"/>
                  </a:moveTo>
                  <a:cubicBezTo>
                    <a:pt x="1110" y="382"/>
                    <a:pt x="1171" y="544"/>
                    <a:pt x="1232" y="721"/>
                  </a:cubicBezTo>
                  <a:cubicBezTo>
                    <a:pt x="1253" y="779"/>
                    <a:pt x="1307" y="818"/>
                    <a:pt x="1368" y="819"/>
                  </a:cubicBezTo>
                  <a:cubicBezTo>
                    <a:pt x="1548" y="823"/>
                    <a:pt x="1710" y="830"/>
                    <a:pt x="1843" y="839"/>
                  </a:cubicBezTo>
                  <a:cubicBezTo>
                    <a:pt x="1734" y="941"/>
                    <a:pt x="1606" y="1050"/>
                    <a:pt x="1469" y="1154"/>
                  </a:cubicBezTo>
                  <a:cubicBezTo>
                    <a:pt x="1421" y="1192"/>
                    <a:pt x="1401" y="1253"/>
                    <a:pt x="1418" y="1311"/>
                  </a:cubicBezTo>
                  <a:cubicBezTo>
                    <a:pt x="1459" y="1456"/>
                    <a:pt x="1496" y="1598"/>
                    <a:pt x="1527" y="1736"/>
                  </a:cubicBezTo>
                  <a:cubicBezTo>
                    <a:pt x="1409" y="1670"/>
                    <a:pt x="1278" y="1596"/>
                    <a:pt x="1134" y="1502"/>
                  </a:cubicBezTo>
                  <a:cubicBezTo>
                    <a:pt x="1110" y="1487"/>
                    <a:pt x="1082" y="1480"/>
                    <a:pt x="1054" y="1480"/>
                  </a:cubicBezTo>
                  <a:cubicBezTo>
                    <a:pt x="1026" y="1480"/>
                    <a:pt x="998" y="1487"/>
                    <a:pt x="974" y="1502"/>
                  </a:cubicBezTo>
                  <a:cubicBezTo>
                    <a:pt x="829" y="1596"/>
                    <a:pt x="699" y="1672"/>
                    <a:pt x="581" y="1738"/>
                  </a:cubicBezTo>
                  <a:cubicBezTo>
                    <a:pt x="612" y="1600"/>
                    <a:pt x="649" y="1457"/>
                    <a:pt x="691" y="1311"/>
                  </a:cubicBezTo>
                  <a:cubicBezTo>
                    <a:pt x="707" y="1253"/>
                    <a:pt x="686" y="1192"/>
                    <a:pt x="639" y="1154"/>
                  </a:cubicBezTo>
                  <a:cubicBezTo>
                    <a:pt x="502" y="1050"/>
                    <a:pt x="373" y="941"/>
                    <a:pt x="264" y="839"/>
                  </a:cubicBezTo>
                  <a:cubicBezTo>
                    <a:pt x="398" y="830"/>
                    <a:pt x="560" y="823"/>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7"/>
                    <a:pt x="89" y="705"/>
                  </a:cubicBezTo>
                  <a:cubicBezTo>
                    <a:pt x="27" y="712"/>
                    <a:pt x="0" y="786"/>
                    <a:pt x="43" y="831"/>
                  </a:cubicBezTo>
                  <a:cubicBezTo>
                    <a:pt x="200" y="990"/>
                    <a:pt x="369" y="1137"/>
                    <a:pt x="547" y="1270"/>
                  </a:cubicBezTo>
                  <a:cubicBezTo>
                    <a:pt x="488" y="1478"/>
                    <a:pt x="439" y="1680"/>
                    <a:pt x="400" y="1867"/>
                  </a:cubicBezTo>
                  <a:cubicBezTo>
                    <a:pt x="390" y="1917"/>
                    <a:pt x="430" y="1958"/>
                    <a:pt x="475" y="1958"/>
                  </a:cubicBezTo>
                  <a:cubicBezTo>
                    <a:pt x="486" y="1958"/>
                    <a:pt x="499"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9" y="1917"/>
                    <a:pt x="1708" y="1867"/>
                  </a:cubicBezTo>
                  <a:cubicBezTo>
                    <a:pt x="1670" y="1677"/>
                    <a:pt x="1620" y="1477"/>
                    <a:pt x="1561" y="1274"/>
                  </a:cubicBezTo>
                  <a:cubicBezTo>
                    <a:pt x="1739" y="1138"/>
                    <a:pt x="1907" y="991"/>
                    <a:pt x="2065" y="831"/>
                  </a:cubicBezTo>
                  <a:cubicBezTo>
                    <a:pt x="2108" y="787"/>
                    <a:pt x="2081" y="712"/>
                    <a:pt x="2020" y="705"/>
                  </a:cubicBezTo>
                  <a:cubicBezTo>
                    <a:pt x="1864" y="687"/>
                    <a:pt x="1641" y="676"/>
                    <a:pt x="1374" y="670"/>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rot="-5400000">
              <a:off x="3291088" y="4778373"/>
              <a:ext cx="212798" cy="200130"/>
            </a:xfrm>
            <a:custGeom>
              <a:avLst/>
              <a:gdLst/>
              <a:ahLst/>
              <a:cxnLst/>
              <a:rect l="l" t="t" r="r" b="b"/>
              <a:pathLst>
                <a:path w="1579" h="1485" extrusionOk="0">
                  <a:moveTo>
                    <a:pt x="789" y="0"/>
                  </a:moveTo>
                  <a:cubicBezTo>
                    <a:pt x="733" y="130"/>
                    <a:pt x="672" y="290"/>
                    <a:pt x="610" y="469"/>
                  </a:cubicBezTo>
                  <a:cubicBezTo>
                    <a:pt x="591" y="527"/>
                    <a:pt x="536" y="565"/>
                    <a:pt x="476" y="567"/>
                  </a:cubicBezTo>
                  <a:cubicBezTo>
                    <a:pt x="296" y="571"/>
                    <a:pt x="134" y="578"/>
                    <a:pt x="1" y="587"/>
                  </a:cubicBezTo>
                  <a:cubicBezTo>
                    <a:pt x="110" y="689"/>
                    <a:pt x="238" y="798"/>
                    <a:pt x="375" y="902"/>
                  </a:cubicBezTo>
                  <a:cubicBezTo>
                    <a:pt x="423" y="938"/>
                    <a:pt x="442" y="1001"/>
                    <a:pt x="426" y="1058"/>
                  </a:cubicBezTo>
                  <a:cubicBezTo>
                    <a:pt x="385" y="1205"/>
                    <a:pt x="348" y="1347"/>
                    <a:pt x="317" y="1484"/>
                  </a:cubicBezTo>
                  <a:cubicBezTo>
                    <a:pt x="435" y="1418"/>
                    <a:pt x="565" y="1344"/>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4"/>
                    <a:pt x="1153" y="1058"/>
                  </a:cubicBezTo>
                  <a:cubicBezTo>
                    <a:pt x="1137" y="1001"/>
                    <a:pt x="1158" y="939"/>
                    <a:pt x="1204" y="902"/>
                  </a:cubicBezTo>
                  <a:cubicBezTo>
                    <a:pt x="1341" y="798"/>
                    <a:pt x="1469" y="689"/>
                    <a:pt x="1578" y="587"/>
                  </a:cubicBezTo>
                  <a:cubicBezTo>
                    <a:pt x="1445" y="578"/>
                    <a:pt x="1283" y="571"/>
                    <a:pt x="1104" y="567"/>
                  </a:cubicBezTo>
                  <a:cubicBezTo>
                    <a:pt x="1043" y="565"/>
                    <a:pt x="988" y="527"/>
                    <a:pt x="969" y="469"/>
                  </a:cubicBezTo>
                  <a:lnTo>
                    <a:pt x="967" y="469"/>
                  </a:lnTo>
                  <a:cubicBezTo>
                    <a:pt x="906" y="290"/>
                    <a:pt x="845" y="130"/>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rot="-5400000">
              <a:off x="3253285" y="4746500"/>
              <a:ext cx="284090" cy="264010"/>
            </a:xfrm>
            <a:custGeom>
              <a:avLst/>
              <a:gdLst/>
              <a:ahLst/>
              <a:cxnLst/>
              <a:rect l="l" t="t" r="r" b="b"/>
              <a:pathLst>
                <a:path w="2108" h="1959"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1"/>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80"/>
                    <a:pt x="1054" y="1480"/>
                  </a:cubicBezTo>
                  <a:cubicBezTo>
                    <a:pt x="1026" y="1480"/>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9"/>
                    <a:pt x="855" y="780"/>
                    <a:pt x="875" y="722"/>
                  </a:cubicBezTo>
                  <a:cubicBezTo>
                    <a:pt x="937" y="543"/>
                    <a:pt x="998" y="383"/>
                    <a:pt x="1054" y="253"/>
                  </a:cubicBezTo>
                  <a:close/>
                  <a:moveTo>
                    <a:pt x="1054" y="1"/>
                  </a:moveTo>
                  <a:cubicBezTo>
                    <a:pt x="1028" y="1"/>
                    <a:pt x="1001" y="15"/>
                    <a:pt x="988" y="42"/>
                  </a:cubicBezTo>
                  <a:cubicBezTo>
                    <a:pt x="914" y="190"/>
                    <a:pt x="823" y="415"/>
                    <a:pt x="737" y="671"/>
                  </a:cubicBezTo>
                  <a:cubicBezTo>
                    <a:pt x="470" y="675"/>
                    <a:pt x="246" y="688"/>
                    <a:pt x="89" y="705"/>
                  </a:cubicBezTo>
                  <a:cubicBezTo>
                    <a:pt x="28" y="712"/>
                    <a:pt x="0" y="787"/>
                    <a:pt x="43" y="832"/>
                  </a:cubicBezTo>
                  <a:cubicBezTo>
                    <a:pt x="200" y="991"/>
                    <a:pt x="369" y="1137"/>
                    <a:pt x="547" y="1270"/>
                  </a:cubicBezTo>
                  <a:cubicBezTo>
                    <a:pt x="488" y="1479"/>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4"/>
                  </a:cubicBezTo>
                  <a:cubicBezTo>
                    <a:pt x="1739" y="1139"/>
                    <a:pt x="1907" y="991"/>
                    <a:pt x="2065" y="832"/>
                  </a:cubicBezTo>
                  <a:cubicBezTo>
                    <a:pt x="2108" y="787"/>
                    <a:pt x="2081" y="712"/>
                    <a:pt x="2020" y="705"/>
                  </a:cubicBezTo>
                  <a:cubicBezTo>
                    <a:pt x="1863" y="688"/>
                    <a:pt x="1639" y="677"/>
                    <a:pt x="1374" y="671"/>
                  </a:cubicBezTo>
                  <a:cubicBezTo>
                    <a:pt x="1285" y="412"/>
                    <a:pt x="1195" y="188"/>
                    <a:pt x="1121" y="42"/>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rot="-5400000">
              <a:off x="3627335" y="4778373"/>
              <a:ext cx="212798" cy="200130"/>
            </a:xfrm>
            <a:custGeom>
              <a:avLst/>
              <a:gdLst/>
              <a:ahLst/>
              <a:cxnLst/>
              <a:rect l="l" t="t" r="r" b="b"/>
              <a:pathLst>
                <a:path w="1579" h="1485" extrusionOk="0">
                  <a:moveTo>
                    <a:pt x="789" y="0"/>
                  </a:moveTo>
                  <a:cubicBezTo>
                    <a:pt x="733" y="130"/>
                    <a:pt x="672" y="290"/>
                    <a:pt x="610" y="469"/>
                  </a:cubicBezTo>
                  <a:cubicBezTo>
                    <a:pt x="591" y="525"/>
                    <a:pt x="536" y="565"/>
                    <a:pt x="476" y="567"/>
                  </a:cubicBezTo>
                  <a:cubicBezTo>
                    <a:pt x="296" y="571"/>
                    <a:pt x="134" y="578"/>
                    <a:pt x="1" y="587"/>
                  </a:cubicBezTo>
                  <a:cubicBezTo>
                    <a:pt x="110" y="688"/>
                    <a:pt x="238" y="797"/>
                    <a:pt x="375" y="902"/>
                  </a:cubicBezTo>
                  <a:cubicBezTo>
                    <a:pt x="423" y="938"/>
                    <a:pt x="442" y="1000"/>
                    <a:pt x="426" y="1057"/>
                  </a:cubicBezTo>
                  <a:cubicBezTo>
                    <a:pt x="385" y="1204"/>
                    <a:pt x="348" y="1347"/>
                    <a:pt x="317" y="1484"/>
                  </a:cubicBezTo>
                  <a:cubicBezTo>
                    <a:pt x="436" y="1417"/>
                    <a:pt x="566" y="1343"/>
                    <a:pt x="710" y="1250"/>
                  </a:cubicBezTo>
                  <a:cubicBezTo>
                    <a:pt x="734" y="1234"/>
                    <a:pt x="762" y="1226"/>
                    <a:pt x="790" y="1226"/>
                  </a:cubicBezTo>
                  <a:cubicBezTo>
                    <a:pt x="817" y="1226"/>
                    <a:pt x="845" y="1234"/>
                    <a:pt x="869" y="1250"/>
                  </a:cubicBezTo>
                  <a:cubicBezTo>
                    <a:pt x="1014" y="1343"/>
                    <a:pt x="1145" y="1418"/>
                    <a:pt x="1262" y="1484"/>
                  </a:cubicBezTo>
                  <a:cubicBezTo>
                    <a:pt x="1231" y="1346"/>
                    <a:pt x="1195" y="1202"/>
                    <a:pt x="1153" y="1057"/>
                  </a:cubicBezTo>
                  <a:cubicBezTo>
                    <a:pt x="1137" y="1000"/>
                    <a:pt x="1158" y="938"/>
                    <a:pt x="1204" y="901"/>
                  </a:cubicBezTo>
                  <a:cubicBezTo>
                    <a:pt x="1341" y="797"/>
                    <a:pt x="1469" y="688"/>
                    <a:pt x="1578" y="587"/>
                  </a:cubicBezTo>
                  <a:cubicBezTo>
                    <a:pt x="1445" y="576"/>
                    <a:pt x="1283" y="569"/>
                    <a:pt x="1104" y="566"/>
                  </a:cubicBezTo>
                  <a:cubicBezTo>
                    <a:pt x="1043" y="565"/>
                    <a:pt x="988" y="525"/>
                    <a:pt x="969" y="467"/>
                  </a:cubicBezTo>
                  <a:lnTo>
                    <a:pt x="967" y="469"/>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rot="-5400000">
              <a:off x="3589668" y="4746770"/>
              <a:ext cx="284090" cy="263470"/>
            </a:xfrm>
            <a:custGeom>
              <a:avLst/>
              <a:gdLst/>
              <a:ahLst/>
              <a:cxnLst/>
              <a:rect l="l" t="t" r="r" b="b"/>
              <a:pathLst>
                <a:path w="2108" h="1955" extrusionOk="0">
                  <a:moveTo>
                    <a:pt x="1054" y="249"/>
                  </a:moveTo>
                  <a:cubicBezTo>
                    <a:pt x="1110" y="378"/>
                    <a:pt x="1171" y="539"/>
                    <a:pt x="1232" y="717"/>
                  </a:cubicBezTo>
                  <a:cubicBezTo>
                    <a:pt x="1252" y="775"/>
                    <a:pt x="1307" y="814"/>
                    <a:pt x="1368" y="816"/>
                  </a:cubicBezTo>
                  <a:cubicBezTo>
                    <a:pt x="1547" y="819"/>
                    <a:pt x="1709" y="826"/>
                    <a:pt x="1842" y="836"/>
                  </a:cubicBezTo>
                  <a:cubicBezTo>
                    <a:pt x="1734" y="937"/>
                    <a:pt x="1605" y="1047"/>
                    <a:pt x="1469" y="1151"/>
                  </a:cubicBezTo>
                  <a:cubicBezTo>
                    <a:pt x="1421" y="1188"/>
                    <a:pt x="1401" y="1250"/>
                    <a:pt x="1418" y="1307"/>
                  </a:cubicBezTo>
                  <a:cubicBezTo>
                    <a:pt x="1459" y="1452"/>
                    <a:pt x="1496" y="1595"/>
                    <a:pt x="1527" y="1733"/>
                  </a:cubicBezTo>
                  <a:cubicBezTo>
                    <a:pt x="1409" y="1667"/>
                    <a:pt x="1278" y="1592"/>
                    <a:pt x="1134" y="1499"/>
                  </a:cubicBezTo>
                  <a:cubicBezTo>
                    <a:pt x="1110" y="1483"/>
                    <a:pt x="1082" y="1475"/>
                    <a:pt x="1054" y="1475"/>
                  </a:cubicBezTo>
                  <a:cubicBezTo>
                    <a:pt x="1026" y="1475"/>
                    <a:pt x="998" y="1483"/>
                    <a:pt x="974" y="1499"/>
                  </a:cubicBezTo>
                  <a:cubicBezTo>
                    <a:pt x="830" y="1592"/>
                    <a:pt x="701" y="1666"/>
                    <a:pt x="581" y="1733"/>
                  </a:cubicBezTo>
                  <a:cubicBezTo>
                    <a:pt x="612" y="1596"/>
                    <a:pt x="649" y="1454"/>
                    <a:pt x="691" y="1306"/>
                  </a:cubicBezTo>
                  <a:cubicBezTo>
                    <a:pt x="707" y="1250"/>
                    <a:pt x="686" y="1187"/>
                    <a:pt x="639" y="1151"/>
                  </a:cubicBezTo>
                  <a:cubicBezTo>
                    <a:pt x="502" y="1047"/>
                    <a:pt x="373" y="938"/>
                    <a:pt x="264" y="836"/>
                  </a:cubicBezTo>
                  <a:cubicBezTo>
                    <a:pt x="398" y="826"/>
                    <a:pt x="561" y="819"/>
                    <a:pt x="740" y="816"/>
                  </a:cubicBezTo>
                  <a:cubicBezTo>
                    <a:pt x="801" y="814"/>
                    <a:pt x="855" y="775"/>
                    <a:pt x="875" y="717"/>
                  </a:cubicBezTo>
                  <a:cubicBezTo>
                    <a:pt x="937" y="539"/>
                    <a:pt x="998" y="379"/>
                    <a:pt x="1054" y="249"/>
                  </a:cubicBezTo>
                  <a:close/>
                  <a:moveTo>
                    <a:pt x="1055" y="1"/>
                  </a:moveTo>
                  <a:cubicBezTo>
                    <a:pt x="1028" y="1"/>
                    <a:pt x="1001" y="13"/>
                    <a:pt x="988" y="38"/>
                  </a:cubicBezTo>
                  <a:cubicBezTo>
                    <a:pt x="914" y="186"/>
                    <a:pt x="823" y="410"/>
                    <a:pt x="737" y="666"/>
                  </a:cubicBezTo>
                  <a:cubicBezTo>
                    <a:pt x="470" y="672"/>
                    <a:pt x="246" y="684"/>
                    <a:pt x="89" y="701"/>
                  </a:cubicBezTo>
                  <a:cubicBezTo>
                    <a:pt x="28" y="708"/>
                    <a:pt x="0" y="783"/>
                    <a:pt x="43" y="828"/>
                  </a:cubicBezTo>
                  <a:cubicBezTo>
                    <a:pt x="200" y="986"/>
                    <a:pt x="369" y="1134"/>
                    <a:pt x="547" y="1267"/>
                  </a:cubicBezTo>
                  <a:cubicBezTo>
                    <a:pt x="488" y="1474"/>
                    <a:pt x="439" y="1675"/>
                    <a:pt x="400" y="1864"/>
                  </a:cubicBezTo>
                  <a:cubicBezTo>
                    <a:pt x="390" y="1913"/>
                    <a:pt x="430" y="1955"/>
                    <a:pt x="474" y="1955"/>
                  </a:cubicBezTo>
                  <a:cubicBezTo>
                    <a:pt x="486" y="1955"/>
                    <a:pt x="498" y="1952"/>
                    <a:pt x="510" y="1945"/>
                  </a:cubicBezTo>
                  <a:lnTo>
                    <a:pt x="561" y="1916"/>
                  </a:lnTo>
                  <a:cubicBezTo>
                    <a:pt x="697" y="1841"/>
                    <a:pt x="867" y="1747"/>
                    <a:pt x="1053" y="1625"/>
                  </a:cubicBezTo>
                  <a:cubicBezTo>
                    <a:pt x="1241" y="1747"/>
                    <a:pt x="1404" y="1837"/>
                    <a:pt x="1548" y="1917"/>
                  </a:cubicBezTo>
                  <a:lnTo>
                    <a:pt x="1599" y="1945"/>
                  </a:lnTo>
                  <a:cubicBezTo>
                    <a:pt x="1609" y="1951"/>
                    <a:pt x="1622" y="1954"/>
                    <a:pt x="1635" y="1954"/>
                  </a:cubicBezTo>
                  <a:cubicBezTo>
                    <a:pt x="1682" y="1954"/>
                    <a:pt x="1718" y="1910"/>
                    <a:pt x="1708" y="1864"/>
                  </a:cubicBezTo>
                  <a:cubicBezTo>
                    <a:pt x="1670" y="1674"/>
                    <a:pt x="1620" y="1473"/>
                    <a:pt x="1561" y="1270"/>
                  </a:cubicBezTo>
                  <a:cubicBezTo>
                    <a:pt x="1739" y="1135"/>
                    <a:pt x="1907" y="988"/>
                    <a:pt x="2065" y="828"/>
                  </a:cubicBezTo>
                  <a:cubicBezTo>
                    <a:pt x="2108" y="783"/>
                    <a:pt x="2081" y="708"/>
                    <a:pt x="2020" y="702"/>
                  </a:cubicBezTo>
                  <a:cubicBezTo>
                    <a:pt x="1863" y="685"/>
                    <a:pt x="1639" y="673"/>
                    <a:pt x="1374" y="666"/>
                  </a:cubicBezTo>
                  <a:cubicBezTo>
                    <a:pt x="1285" y="409"/>
                    <a:pt x="1195" y="185"/>
                    <a:pt x="1121" y="38"/>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rot="-5400000">
              <a:off x="3963516" y="4778440"/>
              <a:ext cx="212798" cy="199995"/>
            </a:xfrm>
            <a:custGeom>
              <a:avLst/>
              <a:gdLst/>
              <a:ahLst/>
              <a:cxnLst/>
              <a:rect l="l" t="t" r="r" b="b"/>
              <a:pathLst>
                <a:path w="1579" h="1484" extrusionOk="0">
                  <a:moveTo>
                    <a:pt x="789" y="0"/>
                  </a:moveTo>
                  <a:cubicBezTo>
                    <a:pt x="733" y="129"/>
                    <a:pt x="672" y="290"/>
                    <a:pt x="610" y="467"/>
                  </a:cubicBezTo>
                  <a:cubicBezTo>
                    <a:pt x="591" y="525"/>
                    <a:pt x="536" y="565"/>
                    <a:pt x="476" y="566"/>
                  </a:cubicBezTo>
                  <a:cubicBezTo>
                    <a:pt x="296" y="569"/>
                    <a:pt x="134" y="576"/>
                    <a:pt x="1" y="587"/>
                  </a:cubicBezTo>
                  <a:cubicBezTo>
                    <a:pt x="110" y="688"/>
                    <a:pt x="238" y="796"/>
                    <a:pt x="375" y="901"/>
                  </a:cubicBezTo>
                  <a:cubicBezTo>
                    <a:pt x="423" y="938"/>
                    <a:pt x="442" y="999"/>
                    <a:pt x="426" y="1057"/>
                  </a:cubicBezTo>
                  <a:cubicBezTo>
                    <a:pt x="385" y="1203"/>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7"/>
                    <a:pt x="1262" y="1484"/>
                  </a:cubicBezTo>
                  <a:cubicBezTo>
                    <a:pt x="1231" y="1345"/>
                    <a:pt x="1195" y="1202"/>
                    <a:pt x="1153" y="1057"/>
                  </a:cubicBezTo>
                  <a:cubicBezTo>
                    <a:pt x="1137" y="999"/>
                    <a:pt x="1158" y="938"/>
                    <a:pt x="1204" y="901"/>
                  </a:cubicBezTo>
                  <a:cubicBezTo>
                    <a:pt x="1341" y="796"/>
                    <a:pt x="1469" y="688"/>
                    <a:pt x="1578" y="585"/>
                  </a:cubicBezTo>
                  <a:cubicBezTo>
                    <a:pt x="1446" y="576"/>
                    <a:pt x="1283" y="569"/>
                    <a:pt x="1104" y="566"/>
                  </a:cubicBezTo>
                  <a:cubicBezTo>
                    <a:pt x="1043" y="565"/>
                    <a:pt x="988" y="525"/>
                    <a:pt x="969" y="467"/>
                  </a:cubicBezTo>
                  <a:lnTo>
                    <a:pt x="967" y="467"/>
                  </a:lnTo>
                  <a:cubicBezTo>
                    <a:pt x="906" y="289"/>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rot="-5400000">
              <a:off x="3925646" y="4746635"/>
              <a:ext cx="284090" cy="263740"/>
            </a:xfrm>
            <a:custGeom>
              <a:avLst/>
              <a:gdLst/>
              <a:ahLst/>
              <a:cxnLst/>
              <a:rect l="l" t="t" r="r" b="b"/>
              <a:pathLst>
                <a:path w="2108" h="1957" extrusionOk="0">
                  <a:moveTo>
                    <a:pt x="1054" y="252"/>
                  </a:moveTo>
                  <a:cubicBezTo>
                    <a:pt x="1110" y="381"/>
                    <a:pt x="1171" y="542"/>
                    <a:pt x="1232" y="719"/>
                  </a:cubicBezTo>
                  <a:cubicBezTo>
                    <a:pt x="1252" y="777"/>
                    <a:pt x="1307" y="816"/>
                    <a:pt x="1368" y="818"/>
                  </a:cubicBezTo>
                  <a:cubicBezTo>
                    <a:pt x="1547" y="822"/>
                    <a:pt x="1710" y="829"/>
                    <a:pt x="1842" y="838"/>
                  </a:cubicBezTo>
                  <a:cubicBezTo>
                    <a:pt x="1733" y="939"/>
                    <a:pt x="1605" y="1048"/>
                    <a:pt x="1469" y="1154"/>
                  </a:cubicBezTo>
                  <a:cubicBezTo>
                    <a:pt x="1421" y="1190"/>
                    <a:pt x="1401" y="1251"/>
                    <a:pt x="1418" y="1309"/>
                  </a:cubicBezTo>
                  <a:cubicBezTo>
                    <a:pt x="1459" y="1455"/>
                    <a:pt x="1496" y="1598"/>
                    <a:pt x="1527" y="1736"/>
                  </a:cubicBezTo>
                  <a:cubicBezTo>
                    <a:pt x="1409" y="1670"/>
                    <a:pt x="1278" y="1594"/>
                    <a:pt x="1134" y="1502"/>
                  </a:cubicBezTo>
                  <a:cubicBezTo>
                    <a:pt x="1110" y="1486"/>
                    <a:pt x="1082" y="1478"/>
                    <a:pt x="1054" y="1478"/>
                  </a:cubicBezTo>
                  <a:cubicBezTo>
                    <a:pt x="1026" y="1478"/>
                    <a:pt x="998" y="1486"/>
                    <a:pt x="974" y="1502"/>
                  </a:cubicBezTo>
                  <a:cubicBezTo>
                    <a:pt x="829" y="1594"/>
                    <a:pt x="699" y="1670"/>
                    <a:pt x="581" y="1736"/>
                  </a:cubicBezTo>
                  <a:cubicBezTo>
                    <a:pt x="612" y="1599"/>
                    <a:pt x="649" y="1455"/>
                    <a:pt x="691" y="1309"/>
                  </a:cubicBezTo>
                  <a:cubicBezTo>
                    <a:pt x="707" y="1251"/>
                    <a:pt x="686" y="1190"/>
                    <a:pt x="639" y="1154"/>
                  </a:cubicBezTo>
                  <a:cubicBezTo>
                    <a:pt x="502" y="1048"/>
                    <a:pt x="373" y="941"/>
                    <a:pt x="264" y="838"/>
                  </a:cubicBezTo>
                  <a:cubicBezTo>
                    <a:pt x="398" y="829"/>
                    <a:pt x="561" y="822"/>
                    <a:pt x="740" y="818"/>
                  </a:cubicBezTo>
                  <a:cubicBezTo>
                    <a:pt x="801" y="816"/>
                    <a:pt x="855" y="777"/>
                    <a:pt x="875" y="719"/>
                  </a:cubicBezTo>
                  <a:cubicBezTo>
                    <a:pt x="937" y="542"/>
                    <a:pt x="998" y="381"/>
                    <a:pt x="1054" y="252"/>
                  </a:cubicBezTo>
                  <a:close/>
                  <a:moveTo>
                    <a:pt x="1054" y="0"/>
                  </a:moveTo>
                  <a:cubicBezTo>
                    <a:pt x="1028" y="0"/>
                    <a:pt x="1001" y="14"/>
                    <a:pt x="988" y="41"/>
                  </a:cubicBezTo>
                  <a:cubicBezTo>
                    <a:pt x="914" y="189"/>
                    <a:pt x="823" y="413"/>
                    <a:pt x="737" y="669"/>
                  </a:cubicBezTo>
                  <a:cubicBezTo>
                    <a:pt x="470" y="675"/>
                    <a:pt x="245" y="687"/>
                    <a:pt x="89" y="704"/>
                  </a:cubicBezTo>
                  <a:cubicBezTo>
                    <a:pt x="28" y="711"/>
                    <a:pt x="0" y="785"/>
                    <a:pt x="43" y="830"/>
                  </a:cubicBezTo>
                  <a:cubicBezTo>
                    <a:pt x="200" y="989"/>
                    <a:pt x="369" y="1136"/>
                    <a:pt x="547" y="1270"/>
                  </a:cubicBezTo>
                  <a:cubicBezTo>
                    <a:pt x="488" y="1477"/>
                    <a:pt x="439" y="1678"/>
                    <a:pt x="400" y="1867"/>
                  </a:cubicBezTo>
                  <a:cubicBezTo>
                    <a:pt x="390" y="1916"/>
                    <a:pt x="429" y="1957"/>
                    <a:pt x="474" y="1957"/>
                  </a:cubicBezTo>
                  <a:cubicBezTo>
                    <a:pt x="486" y="1957"/>
                    <a:pt x="498" y="1954"/>
                    <a:pt x="510" y="1947"/>
                  </a:cubicBezTo>
                  <a:lnTo>
                    <a:pt x="561" y="1919"/>
                  </a:lnTo>
                  <a:cubicBezTo>
                    <a:pt x="705" y="1840"/>
                    <a:pt x="867" y="1750"/>
                    <a:pt x="1053" y="1628"/>
                  </a:cubicBezTo>
                  <a:cubicBezTo>
                    <a:pt x="1239" y="1749"/>
                    <a:pt x="1402" y="1838"/>
                    <a:pt x="1548" y="1919"/>
                  </a:cubicBezTo>
                  <a:lnTo>
                    <a:pt x="1599" y="1947"/>
                  </a:lnTo>
                  <a:cubicBezTo>
                    <a:pt x="1611" y="1954"/>
                    <a:pt x="1623" y="1957"/>
                    <a:pt x="1635" y="1957"/>
                  </a:cubicBezTo>
                  <a:cubicBezTo>
                    <a:pt x="1679" y="1957"/>
                    <a:pt x="1718" y="1916"/>
                    <a:pt x="1708" y="1867"/>
                  </a:cubicBezTo>
                  <a:cubicBezTo>
                    <a:pt x="1670" y="1677"/>
                    <a:pt x="1620" y="1476"/>
                    <a:pt x="1561" y="1273"/>
                  </a:cubicBezTo>
                  <a:cubicBezTo>
                    <a:pt x="1739" y="1138"/>
                    <a:pt x="1907" y="989"/>
                    <a:pt x="2065" y="830"/>
                  </a:cubicBezTo>
                  <a:cubicBezTo>
                    <a:pt x="2108" y="785"/>
                    <a:pt x="2081" y="711"/>
                    <a:pt x="2020" y="704"/>
                  </a:cubicBezTo>
                  <a:cubicBezTo>
                    <a:pt x="1864" y="687"/>
                    <a:pt x="1641" y="675"/>
                    <a:pt x="1374" y="669"/>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rot="-5400000">
              <a:off x="4299629" y="4778440"/>
              <a:ext cx="212798" cy="199995"/>
            </a:xfrm>
            <a:custGeom>
              <a:avLst/>
              <a:gdLst/>
              <a:ahLst/>
              <a:cxnLst/>
              <a:rect l="l" t="t" r="r" b="b"/>
              <a:pathLst>
                <a:path w="1579" h="1484" extrusionOk="0">
                  <a:moveTo>
                    <a:pt x="789" y="1"/>
                  </a:moveTo>
                  <a:cubicBezTo>
                    <a:pt x="733" y="130"/>
                    <a:pt x="672" y="291"/>
                    <a:pt x="610" y="468"/>
                  </a:cubicBezTo>
                  <a:cubicBezTo>
                    <a:pt x="591" y="526"/>
                    <a:pt x="536" y="565"/>
                    <a:pt x="476" y="567"/>
                  </a:cubicBezTo>
                  <a:cubicBezTo>
                    <a:pt x="296" y="570"/>
                    <a:pt x="134" y="577"/>
                    <a:pt x="1" y="586"/>
                  </a:cubicBezTo>
                  <a:cubicBezTo>
                    <a:pt x="110" y="688"/>
                    <a:pt x="238" y="797"/>
                    <a:pt x="375" y="902"/>
                  </a:cubicBezTo>
                  <a:cubicBezTo>
                    <a:pt x="423" y="938"/>
                    <a:pt x="442" y="1000"/>
                    <a:pt x="426" y="1058"/>
                  </a:cubicBezTo>
                  <a:cubicBezTo>
                    <a:pt x="385" y="1204"/>
                    <a:pt x="348" y="1347"/>
                    <a:pt x="317" y="1484"/>
                  </a:cubicBezTo>
                  <a:cubicBezTo>
                    <a:pt x="435" y="1419"/>
                    <a:pt x="565" y="1343"/>
                    <a:pt x="710" y="1249"/>
                  </a:cubicBezTo>
                  <a:cubicBezTo>
                    <a:pt x="734" y="1234"/>
                    <a:pt x="762" y="1227"/>
                    <a:pt x="790" y="1227"/>
                  </a:cubicBezTo>
                  <a:cubicBezTo>
                    <a:pt x="817" y="1227"/>
                    <a:pt x="845" y="1234"/>
                    <a:pt x="869" y="1249"/>
                  </a:cubicBezTo>
                  <a:cubicBezTo>
                    <a:pt x="1014" y="1343"/>
                    <a:pt x="1145" y="1418"/>
                    <a:pt x="1262" y="1484"/>
                  </a:cubicBezTo>
                  <a:cubicBezTo>
                    <a:pt x="1231" y="1346"/>
                    <a:pt x="1195" y="1203"/>
                    <a:pt x="1153" y="1058"/>
                  </a:cubicBezTo>
                  <a:cubicBezTo>
                    <a:pt x="1137" y="1000"/>
                    <a:pt x="1158" y="939"/>
                    <a:pt x="1204" y="902"/>
                  </a:cubicBezTo>
                  <a:cubicBezTo>
                    <a:pt x="1341" y="797"/>
                    <a:pt x="1469" y="688"/>
                    <a:pt x="1578" y="586"/>
                  </a:cubicBezTo>
                  <a:cubicBezTo>
                    <a:pt x="1445" y="577"/>
                    <a:pt x="1283" y="570"/>
                    <a:pt x="1104" y="567"/>
                  </a:cubicBezTo>
                  <a:cubicBezTo>
                    <a:pt x="1043" y="565"/>
                    <a:pt x="988" y="526"/>
                    <a:pt x="969" y="468"/>
                  </a:cubicBezTo>
                  <a:lnTo>
                    <a:pt x="967" y="468"/>
                  </a:lnTo>
                  <a:cubicBezTo>
                    <a:pt x="906" y="290"/>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rot="-5400000">
              <a:off x="4261759" y="4746500"/>
              <a:ext cx="284090" cy="264010"/>
            </a:xfrm>
            <a:custGeom>
              <a:avLst/>
              <a:gdLst/>
              <a:ahLst/>
              <a:cxnLst/>
              <a:rect l="l" t="t" r="r" b="b"/>
              <a:pathLst>
                <a:path w="2108" h="1959" extrusionOk="0">
                  <a:moveTo>
                    <a:pt x="1054" y="255"/>
                  </a:moveTo>
                  <a:cubicBezTo>
                    <a:pt x="1110" y="384"/>
                    <a:pt x="1171" y="545"/>
                    <a:pt x="1232" y="722"/>
                  </a:cubicBezTo>
                  <a:cubicBezTo>
                    <a:pt x="1252" y="780"/>
                    <a:pt x="1307" y="818"/>
                    <a:pt x="1368" y="821"/>
                  </a:cubicBezTo>
                  <a:cubicBezTo>
                    <a:pt x="1547" y="824"/>
                    <a:pt x="1709" y="831"/>
                    <a:pt x="1842" y="840"/>
                  </a:cubicBezTo>
                  <a:cubicBezTo>
                    <a:pt x="1734" y="942"/>
                    <a:pt x="1605" y="1051"/>
                    <a:pt x="1468" y="1156"/>
                  </a:cubicBezTo>
                  <a:lnTo>
                    <a:pt x="1469" y="1156"/>
                  </a:lnTo>
                  <a:cubicBezTo>
                    <a:pt x="1421" y="1193"/>
                    <a:pt x="1401" y="1254"/>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7"/>
                    <a:pt x="699" y="1672"/>
                    <a:pt x="581" y="1738"/>
                  </a:cubicBezTo>
                  <a:cubicBezTo>
                    <a:pt x="612" y="1601"/>
                    <a:pt x="649" y="1458"/>
                    <a:pt x="691" y="1311"/>
                  </a:cubicBezTo>
                  <a:cubicBezTo>
                    <a:pt x="707" y="1254"/>
                    <a:pt x="686" y="1192"/>
                    <a:pt x="639" y="1156"/>
                  </a:cubicBezTo>
                  <a:cubicBezTo>
                    <a:pt x="502" y="1051"/>
                    <a:pt x="373" y="942"/>
                    <a:pt x="264" y="840"/>
                  </a:cubicBezTo>
                  <a:cubicBezTo>
                    <a:pt x="398" y="831"/>
                    <a:pt x="561" y="824"/>
                    <a:pt x="740" y="821"/>
                  </a:cubicBezTo>
                  <a:cubicBezTo>
                    <a:pt x="801" y="819"/>
                    <a:pt x="855" y="780"/>
                    <a:pt x="875" y="722"/>
                  </a:cubicBezTo>
                  <a:cubicBezTo>
                    <a:pt x="937" y="545"/>
                    <a:pt x="998" y="384"/>
                    <a:pt x="1054" y="255"/>
                  </a:cubicBezTo>
                  <a:close/>
                  <a:moveTo>
                    <a:pt x="1054" y="1"/>
                  </a:moveTo>
                  <a:cubicBezTo>
                    <a:pt x="1028" y="1"/>
                    <a:pt x="1001" y="15"/>
                    <a:pt x="988" y="43"/>
                  </a:cubicBezTo>
                  <a:cubicBezTo>
                    <a:pt x="914" y="191"/>
                    <a:pt x="823" y="415"/>
                    <a:pt x="737" y="671"/>
                  </a:cubicBezTo>
                  <a:cubicBezTo>
                    <a:pt x="470" y="677"/>
                    <a:pt x="246" y="688"/>
                    <a:pt x="89" y="706"/>
                  </a:cubicBezTo>
                  <a:cubicBezTo>
                    <a:pt x="27" y="713"/>
                    <a:pt x="0" y="787"/>
                    <a:pt x="43" y="832"/>
                  </a:cubicBezTo>
                  <a:cubicBezTo>
                    <a:pt x="200" y="991"/>
                    <a:pt x="369" y="1137"/>
                    <a:pt x="547" y="1270"/>
                  </a:cubicBezTo>
                  <a:cubicBezTo>
                    <a:pt x="488" y="1479"/>
                    <a:pt x="439" y="1680"/>
                    <a:pt x="400" y="1869"/>
                  </a:cubicBezTo>
                  <a:cubicBezTo>
                    <a:pt x="390" y="1918"/>
                    <a:pt x="429" y="1958"/>
                    <a:pt x="474" y="1958"/>
                  </a:cubicBezTo>
                  <a:cubicBezTo>
                    <a:pt x="486" y="1958"/>
                    <a:pt x="498" y="1955"/>
                    <a:pt x="510" y="1949"/>
                  </a:cubicBezTo>
                  <a:lnTo>
                    <a:pt x="561" y="1921"/>
                  </a:lnTo>
                  <a:cubicBezTo>
                    <a:pt x="705" y="1841"/>
                    <a:pt x="867" y="1752"/>
                    <a:pt x="1053" y="1630"/>
                  </a:cubicBezTo>
                  <a:cubicBezTo>
                    <a:pt x="1239" y="1749"/>
                    <a:pt x="1402" y="1840"/>
                    <a:pt x="1548" y="1921"/>
                  </a:cubicBezTo>
                  <a:lnTo>
                    <a:pt x="1599" y="1949"/>
                  </a:lnTo>
                  <a:cubicBezTo>
                    <a:pt x="1611" y="1955"/>
                    <a:pt x="1623" y="1958"/>
                    <a:pt x="1635" y="1958"/>
                  </a:cubicBezTo>
                  <a:cubicBezTo>
                    <a:pt x="1680" y="1958"/>
                    <a:pt x="1719" y="1918"/>
                    <a:pt x="1708" y="1869"/>
                  </a:cubicBezTo>
                  <a:cubicBezTo>
                    <a:pt x="1670" y="1679"/>
                    <a:pt x="1620" y="1477"/>
                    <a:pt x="1561" y="1274"/>
                  </a:cubicBezTo>
                  <a:cubicBezTo>
                    <a:pt x="1739" y="1139"/>
                    <a:pt x="1907" y="991"/>
                    <a:pt x="2065" y="832"/>
                  </a:cubicBezTo>
                  <a:cubicBezTo>
                    <a:pt x="2108" y="787"/>
                    <a:pt x="2081" y="713"/>
                    <a:pt x="2020" y="706"/>
                  </a:cubicBezTo>
                  <a:cubicBezTo>
                    <a:pt x="1863" y="688"/>
                    <a:pt x="1639" y="677"/>
                    <a:pt x="1374" y="671"/>
                  </a:cubicBezTo>
                  <a:cubicBezTo>
                    <a:pt x="1285" y="413"/>
                    <a:pt x="1195" y="190"/>
                    <a:pt x="1121" y="43"/>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rot="-5400000">
              <a:off x="4635809" y="4778373"/>
              <a:ext cx="212798" cy="200130"/>
            </a:xfrm>
            <a:custGeom>
              <a:avLst/>
              <a:gdLst/>
              <a:ahLst/>
              <a:cxnLst/>
              <a:rect l="l" t="t" r="r" b="b"/>
              <a:pathLst>
                <a:path w="1579" h="1485" extrusionOk="0">
                  <a:moveTo>
                    <a:pt x="789" y="1"/>
                  </a:moveTo>
                  <a:cubicBezTo>
                    <a:pt x="733" y="130"/>
                    <a:pt x="672" y="290"/>
                    <a:pt x="610" y="469"/>
                  </a:cubicBezTo>
                  <a:cubicBezTo>
                    <a:pt x="591" y="526"/>
                    <a:pt x="536" y="565"/>
                    <a:pt x="476" y="567"/>
                  </a:cubicBezTo>
                  <a:cubicBezTo>
                    <a:pt x="296" y="571"/>
                    <a:pt x="134" y="578"/>
                    <a:pt x="1" y="587"/>
                  </a:cubicBezTo>
                  <a:cubicBezTo>
                    <a:pt x="110" y="688"/>
                    <a:pt x="238" y="797"/>
                    <a:pt x="375" y="902"/>
                  </a:cubicBezTo>
                  <a:cubicBezTo>
                    <a:pt x="423" y="938"/>
                    <a:pt x="442" y="1000"/>
                    <a:pt x="426" y="1058"/>
                  </a:cubicBezTo>
                  <a:cubicBezTo>
                    <a:pt x="385" y="1204"/>
                    <a:pt x="348" y="1348"/>
                    <a:pt x="317" y="1484"/>
                  </a:cubicBezTo>
                  <a:cubicBezTo>
                    <a:pt x="436" y="1417"/>
                    <a:pt x="566" y="1343"/>
                    <a:pt x="710" y="1250"/>
                  </a:cubicBezTo>
                  <a:cubicBezTo>
                    <a:pt x="734" y="1235"/>
                    <a:pt x="762" y="1227"/>
                    <a:pt x="790" y="1227"/>
                  </a:cubicBezTo>
                  <a:cubicBezTo>
                    <a:pt x="817" y="1227"/>
                    <a:pt x="845" y="1235"/>
                    <a:pt x="869" y="1250"/>
                  </a:cubicBezTo>
                  <a:cubicBezTo>
                    <a:pt x="1014" y="1343"/>
                    <a:pt x="1145" y="1418"/>
                    <a:pt x="1262" y="1484"/>
                  </a:cubicBezTo>
                  <a:cubicBezTo>
                    <a:pt x="1231" y="1347"/>
                    <a:pt x="1195" y="1204"/>
                    <a:pt x="1153" y="1058"/>
                  </a:cubicBezTo>
                  <a:cubicBezTo>
                    <a:pt x="1137" y="1000"/>
                    <a:pt x="1158" y="938"/>
                    <a:pt x="1204" y="902"/>
                  </a:cubicBezTo>
                  <a:cubicBezTo>
                    <a:pt x="1341" y="797"/>
                    <a:pt x="1469" y="689"/>
                    <a:pt x="1578" y="587"/>
                  </a:cubicBezTo>
                  <a:cubicBezTo>
                    <a:pt x="1445" y="578"/>
                    <a:pt x="1283" y="571"/>
                    <a:pt x="1104" y="566"/>
                  </a:cubicBezTo>
                  <a:cubicBezTo>
                    <a:pt x="1043" y="565"/>
                    <a:pt x="988" y="526"/>
                    <a:pt x="969" y="469"/>
                  </a:cubicBezTo>
                  <a:lnTo>
                    <a:pt x="967" y="469"/>
                  </a:lnTo>
                  <a:cubicBezTo>
                    <a:pt x="906" y="290"/>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rot="-5400000">
              <a:off x="4598276" y="4746770"/>
              <a:ext cx="284090" cy="263470"/>
            </a:xfrm>
            <a:custGeom>
              <a:avLst/>
              <a:gdLst/>
              <a:ahLst/>
              <a:cxnLst/>
              <a:rect l="l" t="t" r="r" b="b"/>
              <a:pathLst>
                <a:path w="2108" h="1955" extrusionOk="0">
                  <a:moveTo>
                    <a:pt x="1054" y="250"/>
                  </a:moveTo>
                  <a:cubicBezTo>
                    <a:pt x="1110" y="378"/>
                    <a:pt x="1171" y="539"/>
                    <a:pt x="1232" y="718"/>
                  </a:cubicBezTo>
                  <a:cubicBezTo>
                    <a:pt x="1252" y="775"/>
                    <a:pt x="1307" y="814"/>
                    <a:pt x="1368" y="816"/>
                  </a:cubicBezTo>
                  <a:cubicBezTo>
                    <a:pt x="1547" y="820"/>
                    <a:pt x="1709" y="827"/>
                    <a:pt x="1842" y="836"/>
                  </a:cubicBezTo>
                  <a:cubicBezTo>
                    <a:pt x="1734" y="937"/>
                    <a:pt x="1605" y="1046"/>
                    <a:pt x="1469" y="1151"/>
                  </a:cubicBezTo>
                  <a:cubicBezTo>
                    <a:pt x="1421" y="1187"/>
                    <a:pt x="1401" y="1250"/>
                    <a:pt x="1418" y="1307"/>
                  </a:cubicBezTo>
                  <a:cubicBezTo>
                    <a:pt x="1459" y="1452"/>
                    <a:pt x="1496" y="1596"/>
                    <a:pt x="1527" y="1733"/>
                  </a:cubicBezTo>
                  <a:cubicBezTo>
                    <a:pt x="1409" y="1667"/>
                    <a:pt x="1278" y="1592"/>
                    <a:pt x="1134" y="1499"/>
                  </a:cubicBezTo>
                  <a:cubicBezTo>
                    <a:pt x="1110" y="1484"/>
                    <a:pt x="1082" y="1476"/>
                    <a:pt x="1054" y="1476"/>
                  </a:cubicBezTo>
                  <a:cubicBezTo>
                    <a:pt x="1026" y="1476"/>
                    <a:pt x="998" y="1484"/>
                    <a:pt x="974" y="1499"/>
                  </a:cubicBezTo>
                  <a:cubicBezTo>
                    <a:pt x="830" y="1592"/>
                    <a:pt x="701" y="1666"/>
                    <a:pt x="581" y="1733"/>
                  </a:cubicBezTo>
                  <a:cubicBezTo>
                    <a:pt x="612" y="1597"/>
                    <a:pt x="649" y="1453"/>
                    <a:pt x="691" y="1307"/>
                  </a:cubicBezTo>
                  <a:cubicBezTo>
                    <a:pt x="707" y="1249"/>
                    <a:pt x="686" y="1187"/>
                    <a:pt x="639" y="1151"/>
                  </a:cubicBezTo>
                  <a:cubicBezTo>
                    <a:pt x="502" y="1046"/>
                    <a:pt x="373" y="938"/>
                    <a:pt x="264" y="836"/>
                  </a:cubicBezTo>
                  <a:cubicBezTo>
                    <a:pt x="398" y="827"/>
                    <a:pt x="561" y="820"/>
                    <a:pt x="740" y="816"/>
                  </a:cubicBezTo>
                  <a:cubicBezTo>
                    <a:pt x="801" y="814"/>
                    <a:pt x="855" y="775"/>
                    <a:pt x="875" y="718"/>
                  </a:cubicBezTo>
                  <a:cubicBezTo>
                    <a:pt x="937" y="539"/>
                    <a:pt x="998" y="378"/>
                    <a:pt x="1054" y="250"/>
                  </a:cubicBezTo>
                  <a:close/>
                  <a:moveTo>
                    <a:pt x="1055" y="0"/>
                  </a:moveTo>
                  <a:cubicBezTo>
                    <a:pt x="1028" y="0"/>
                    <a:pt x="1001" y="13"/>
                    <a:pt x="988" y="39"/>
                  </a:cubicBezTo>
                  <a:cubicBezTo>
                    <a:pt x="914" y="186"/>
                    <a:pt x="823" y="410"/>
                    <a:pt x="737" y="666"/>
                  </a:cubicBezTo>
                  <a:cubicBezTo>
                    <a:pt x="470" y="672"/>
                    <a:pt x="246" y="684"/>
                    <a:pt x="89" y="702"/>
                  </a:cubicBezTo>
                  <a:cubicBezTo>
                    <a:pt x="28" y="707"/>
                    <a:pt x="0" y="783"/>
                    <a:pt x="43" y="828"/>
                  </a:cubicBezTo>
                  <a:cubicBezTo>
                    <a:pt x="200" y="986"/>
                    <a:pt x="369" y="1133"/>
                    <a:pt x="547" y="1266"/>
                  </a:cubicBezTo>
                  <a:cubicBezTo>
                    <a:pt x="488" y="1474"/>
                    <a:pt x="439" y="1676"/>
                    <a:pt x="400" y="1864"/>
                  </a:cubicBezTo>
                  <a:cubicBezTo>
                    <a:pt x="390" y="1914"/>
                    <a:pt x="430" y="1954"/>
                    <a:pt x="474" y="1954"/>
                  </a:cubicBezTo>
                  <a:cubicBezTo>
                    <a:pt x="486" y="1954"/>
                    <a:pt x="498" y="1951"/>
                    <a:pt x="510" y="1944"/>
                  </a:cubicBezTo>
                  <a:lnTo>
                    <a:pt x="561" y="1917"/>
                  </a:lnTo>
                  <a:cubicBezTo>
                    <a:pt x="697" y="1841"/>
                    <a:pt x="867" y="1747"/>
                    <a:pt x="1053" y="1624"/>
                  </a:cubicBezTo>
                  <a:cubicBezTo>
                    <a:pt x="1241" y="1746"/>
                    <a:pt x="1404" y="1837"/>
                    <a:pt x="1548" y="1917"/>
                  </a:cubicBezTo>
                  <a:lnTo>
                    <a:pt x="1599" y="1944"/>
                  </a:lnTo>
                  <a:cubicBezTo>
                    <a:pt x="1611" y="1951"/>
                    <a:pt x="1623" y="1954"/>
                    <a:pt x="1635" y="1954"/>
                  </a:cubicBezTo>
                  <a:cubicBezTo>
                    <a:pt x="1679" y="1954"/>
                    <a:pt x="1718" y="1914"/>
                    <a:pt x="1708" y="1864"/>
                  </a:cubicBezTo>
                  <a:cubicBezTo>
                    <a:pt x="1670" y="1673"/>
                    <a:pt x="1620" y="1473"/>
                    <a:pt x="1561" y="1270"/>
                  </a:cubicBezTo>
                  <a:cubicBezTo>
                    <a:pt x="1739" y="1135"/>
                    <a:pt x="1907" y="987"/>
                    <a:pt x="2065" y="828"/>
                  </a:cubicBezTo>
                  <a:cubicBezTo>
                    <a:pt x="2108" y="783"/>
                    <a:pt x="2081" y="709"/>
                    <a:pt x="2020" y="702"/>
                  </a:cubicBezTo>
                  <a:cubicBezTo>
                    <a:pt x="1863" y="684"/>
                    <a:pt x="1639" y="673"/>
                    <a:pt x="1374" y="667"/>
                  </a:cubicBezTo>
                  <a:cubicBezTo>
                    <a:pt x="1285" y="408"/>
                    <a:pt x="1195" y="185"/>
                    <a:pt x="1121" y="39"/>
                  </a:cubicBezTo>
                  <a:cubicBezTo>
                    <a:pt x="1108" y="13"/>
                    <a:pt x="1081" y="0"/>
                    <a:pt x="1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rot="-5400000">
              <a:off x="4972057" y="4778373"/>
              <a:ext cx="212798" cy="200130"/>
            </a:xfrm>
            <a:custGeom>
              <a:avLst/>
              <a:gdLst/>
              <a:ahLst/>
              <a:cxnLst/>
              <a:rect l="l" t="t" r="r" b="b"/>
              <a:pathLst>
                <a:path w="1579" h="1485" extrusionOk="0">
                  <a:moveTo>
                    <a:pt x="789" y="0"/>
                  </a:moveTo>
                  <a:cubicBezTo>
                    <a:pt x="733" y="129"/>
                    <a:pt x="672" y="290"/>
                    <a:pt x="610" y="468"/>
                  </a:cubicBezTo>
                  <a:cubicBezTo>
                    <a:pt x="591" y="526"/>
                    <a:pt x="536" y="565"/>
                    <a:pt x="476" y="566"/>
                  </a:cubicBezTo>
                  <a:cubicBezTo>
                    <a:pt x="296" y="571"/>
                    <a:pt x="134" y="578"/>
                    <a:pt x="1" y="587"/>
                  </a:cubicBezTo>
                  <a:cubicBezTo>
                    <a:pt x="110" y="688"/>
                    <a:pt x="238" y="797"/>
                    <a:pt x="375" y="901"/>
                  </a:cubicBezTo>
                  <a:cubicBezTo>
                    <a:pt x="423" y="938"/>
                    <a:pt x="442" y="1000"/>
                    <a:pt x="426" y="1058"/>
                  </a:cubicBezTo>
                  <a:cubicBezTo>
                    <a:pt x="385" y="1204"/>
                    <a:pt x="348" y="1348"/>
                    <a:pt x="317" y="1484"/>
                  </a:cubicBezTo>
                  <a:cubicBezTo>
                    <a:pt x="435" y="1418"/>
                    <a:pt x="565" y="1343"/>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3"/>
                    <a:pt x="1153" y="1058"/>
                  </a:cubicBezTo>
                  <a:cubicBezTo>
                    <a:pt x="1137" y="1000"/>
                    <a:pt x="1158" y="938"/>
                    <a:pt x="1204" y="901"/>
                  </a:cubicBezTo>
                  <a:cubicBezTo>
                    <a:pt x="1341" y="797"/>
                    <a:pt x="1469" y="689"/>
                    <a:pt x="1578" y="587"/>
                  </a:cubicBezTo>
                  <a:cubicBezTo>
                    <a:pt x="1446" y="577"/>
                    <a:pt x="1283" y="570"/>
                    <a:pt x="1104" y="566"/>
                  </a:cubicBezTo>
                  <a:cubicBezTo>
                    <a:pt x="1043" y="565"/>
                    <a:pt x="988" y="526"/>
                    <a:pt x="969" y="468"/>
                  </a:cubicBezTo>
                  <a:lnTo>
                    <a:pt x="967" y="468"/>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rot="-5400000">
              <a:off x="4934119" y="4746500"/>
              <a:ext cx="284225" cy="263875"/>
            </a:xfrm>
            <a:custGeom>
              <a:avLst/>
              <a:gdLst/>
              <a:ahLst/>
              <a:cxnLst/>
              <a:rect l="l" t="t" r="r" b="b"/>
              <a:pathLst>
                <a:path w="2109" h="1958" extrusionOk="0">
                  <a:moveTo>
                    <a:pt x="1054" y="253"/>
                  </a:moveTo>
                  <a:cubicBezTo>
                    <a:pt x="1110" y="382"/>
                    <a:pt x="1171" y="543"/>
                    <a:pt x="1232" y="721"/>
                  </a:cubicBezTo>
                  <a:cubicBezTo>
                    <a:pt x="1252" y="779"/>
                    <a:pt x="1307" y="818"/>
                    <a:pt x="1368" y="819"/>
                  </a:cubicBezTo>
                  <a:cubicBezTo>
                    <a:pt x="1547" y="823"/>
                    <a:pt x="1710" y="830"/>
                    <a:pt x="1842" y="839"/>
                  </a:cubicBezTo>
                  <a:cubicBezTo>
                    <a:pt x="1733" y="941"/>
                    <a:pt x="1605" y="1050"/>
                    <a:pt x="1469" y="1154"/>
                  </a:cubicBezTo>
                  <a:lnTo>
                    <a:pt x="1469" y="1155"/>
                  </a:lnTo>
                  <a:cubicBezTo>
                    <a:pt x="1421" y="1191"/>
                    <a:pt x="1401" y="1253"/>
                    <a:pt x="1418" y="1311"/>
                  </a:cubicBezTo>
                  <a:cubicBezTo>
                    <a:pt x="1459" y="1456"/>
                    <a:pt x="1496" y="1598"/>
                    <a:pt x="1527" y="1737"/>
                  </a:cubicBezTo>
                  <a:cubicBezTo>
                    <a:pt x="1409" y="1671"/>
                    <a:pt x="1278" y="1596"/>
                    <a:pt x="1134" y="1502"/>
                  </a:cubicBezTo>
                  <a:cubicBezTo>
                    <a:pt x="1110" y="1487"/>
                    <a:pt x="1082" y="1479"/>
                    <a:pt x="1054" y="1479"/>
                  </a:cubicBezTo>
                  <a:cubicBezTo>
                    <a:pt x="1026" y="1479"/>
                    <a:pt x="998" y="1487"/>
                    <a:pt x="974" y="1502"/>
                  </a:cubicBezTo>
                  <a:cubicBezTo>
                    <a:pt x="829" y="1596"/>
                    <a:pt x="699" y="1671"/>
                    <a:pt x="581" y="1737"/>
                  </a:cubicBezTo>
                  <a:cubicBezTo>
                    <a:pt x="612" y="1599"/>
                    <a:pt x="649" y="1457"/>
                    <a:pt x="691" y="1311"/>
                  </a:cubicBezTo>
                  <a:cubicBezTo>
                    <a:pt x="707" y="1253"/>
                    <a:pt x="686" y="1191"/>
                    <a:pt x="639" y="1154"/>
                  </a:cubicBezTo>
                  <a:cubicBezTo>
                    <a:pt x="502" y="1050"/>
                    <a:pt x="373" y="942"/>
                    <a:pt x="264" y="840"/>
                  </a:cubicBezTo>
                  <a:cubicBezTo>
                    <a:pt x="398" y="831"/>
                    <a:pt x="561" y="823"/>
                    <a:pt x="740" y="819"/>
                  </a:cubicBezTo>
                  <a:cubicBezTo>
                    <a:pt x="801" y="818"/>
                    <a:pt x="855" y="779"/>
                    <a:pt x="875" y="721"/>
                  </a:cubicBezTo>
                  <a:cubicBezTo>
                    <a:pt x="937" y="543"/>
                    <a:pt x="998" y="382"/>
                    <a:pt x="1054" y="253"/>
                  </a:cubicBezTo>
                  <a:close/>
                  <a:moveTo>
                    <a:pt x="1054" y="0"/>
                  </a:moveTo>
                  <a:cubicBezTo>
                    <a:pt x="1028" y="0"/>
                    <a:pt x="1001" y="14"/>
                    <a:pt x="988" y="41"/>
                  </a:cubicBezTo>
                  <a:cubicBezTo>
                    <a:pt x="914" y="190"/>
                    <a:pt x="823" y="413"/>
                    <a:pt x="737" y="670"/>
                  </a:cubicBezTo>
                  <a:cubicBezTo>
                    <a:pt x="470" y="675"/>
                    <a:pt x="245" y="687"/>
                    <a:pt x="89" y="704"/>
                  </a:cubicBezTo>
                  <a:cubicBezTo>
                    <a:pt x="27" y="711"/>
                    <a:pt x="0" y="787"/>
                    <a:pt x="43" y="831"/>
                  </a:cubicBezTo>
                  <a:cubicBezTo>
                    <a:pt x="200" y="990"/>
                    <a:pt x="369" y="1137"/>
                    <a:pt x="547" y="1270"/>
                  </a:cubicBezTo>
                  <a:cubicBezTo>
                    <a:pt x="488" y="1478"/>
                    <a:pt x="439" y="1679"/>
                    <a:pt x="400" y="1867"/>
                  </a:cubicBezTo>
                  <a:cubicBezTo>
                    <a:pt x="390" y="1916"/>
                    <a:pt x="430" y="1958"/>
                    <a:pt x="474" y="1958"/>
                  </a:cubicBezTo>
                  <a:cubicBezTo>
                    <a:pt x="486" y="1958"/>
                    <a:pt x="498" y="1955"/>
                    <a:pt x="510" y="1948"/>
                  </a:cubicBezTo>
                  <a:lnTo>
                    <a:pt x="561" y="1919"/>
                  </a:lnTo>
                  <a:cubicBezTo>
                    <a:pt x="705" y="1840"/>
                    <a:pt x="867" y="1750"/>
                    <a:pt x="1053" y="1628"/>
                  </a:cubicBezTo>
                  <a:cubicBezTo>
                    <a:pt x="1239" y="1749"/>
                    <a:pt x="1402" y="1839"/>
                    <a:pt x="1548" y="1919"/>
                  </a:cubicBezTo>
                  <a:lnTo>
                    <a:pt x="1599" y="1948"/>
                  </a:lnTo>
                  <a:cubicBezTo>
                    <a:pt x="1611" y="1955"/>
                    <a:pt x="1623" y="1958"/>
                    <a:pt x="1635" y="1958"/>
                  </a:cubicBezTo>
                  <a:cubicBezTo>
                    <a:pt x="1679" y="1958"/>
                    <a:pt x="1719" y="1916"/>
                    <a:pt x="1708" y="1867"/>
                  </a:cubicBezTo>
                  <a:cubicBezTo>
                    <a:pt x="1670" y="1677"/>
                    <a:pt x="1620" y="1476"/>
                    <a:pt x="1561" y="1274"/>
                  </a:cubicBezTo>
                  <a:cubicBezTo>
                    <a:pt x="1739" y="1138"/>
                    <a:pt x="1907" y="991"/>
                    <a:pt x="2065" y="831"/>
                  </a:cubicBezTo>
                  <a:cubicBezTo>
                    <a:pt x="2109" y="787"/>
                    <a:pt x="2081" y="711"/>
                    <a:pt x="2020" y="704"/>
                  </a:cubicBezTo>
                  <a:cubicBezTo>
                    <a:pt x="1864" y="688"/>
                    <a:pt x="1641" y="675"/>
                    <a:pt x="1374" y="670"/>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rot="-5400000">
              <a:off x="5308304" y="4778373"/>
              <a:ext cx="212798" cy="200130"/>
            </a:xfrm>
            <a:custGeom>
              <a:avLst/>
              <a:gdLst/>
              <a:ahLst/>
              <a:cxnLst/>
              <a:rect l="l" t="t" r="r" b="b"/>
              <a:pathLst>
                <a:path w="1579" h="1485" extrusionOk="0">
                  <a:moveTo>
                    <a:pt x="789" y="0"/>
                  </a:moveTo>
                  <a:cubicBezTo>
                    <a:pt x="733" y="129"/>
                    <a:pt x="672" y="290"/>
                    <a:pt x="610" y="467"/>
                  </a:cubicBezTo>
                  <a:cubicBezTo>
                    <a:pt x="591" y="525"/>
                    <a:pt x="536" y="565"/>
                    <a:pt x="476" y="566"/>
                  </a:cubicBezTo>
                  <a:cubicBezTo>
                    <a:pt x="296" y="569"/>
                    <a:pt x="134" y="576"/>
                    <a:pt x="1" y="587"/>
                  </a:cubicBezTo>
                  <a:cubicBezTo>
                    <a:pt x="110" y="688"/>
                    <a:pt x="238" y="797"/>
                    <a:pt x="375" y="901"/>
                  </a:cubicBezTo>
                  <a:cubicBezTo>
                    <a:pt x="423" y="938"/>
                    <a:pt x="442" y="1000"/>
                    <a:pt x="426" y="1058"/>
                  </a:cubicBezTo>
                  <a:cubicBezTo>
                    <a:pt x="385" y="1204"/>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8"/>
                    <a:pt x="1262" y="1484"/>
                  </a:cubicBezTo>
                  <a:cubicBezTo>
                    <a:pt x="1231" y="1346"/>
                    <a:pt x="1195" y="1202"/>
                    <a:pt x="1153" y="1058"/>
                  </a:cubicBezTo>
                  <a:cubicBezTo>
                    <a:pt x="1137" y="1000"/>
                    <a:pt x="1158" y="938"/>
                    <a:pt x="1204" y="902"/>
                  </a:cubicBezTo>
                  <a:cubicBezTo>
                    <a:pt x="1341" y="797"/>
                    <a:pt x="1469" y="688"/>
                    <a:pt x="1578" y="587"/>
                  </a:cubicBezTo>
                  <a:cubicBezTo>
                    <a:pt x="1445" y="576"/>
                    <a:pt x="1283" y="569"/>
                    <a:pt x="1104" y="566"/>
                  </a:cubicBezTo>
                  <a:cubicBezTo>
                    <a:pt x="1043" y="565"/>
                    <a:pt x="988" y="525"/>
                    <a:pt x="969" y="467"/>
                  </a:cubicBezTo>
                  <a:lnTo>
                    <a:pt x="967" y="467"/>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rot="-5400000">
              <a:off x="5270434" y="4746568"/>
              <a:ext cx="284090" cy="263875"/>
            </a:xfrm>
            <a:custGeom>
              <a:avLst/>
              <a:gdLst/>
              <a:ahLst/>
              <a:cxnLst/>
              <a:rect l="l" t="t" r="r" b="b"/>
              <a:pathLst>
                <a:path w="2108" h="1958"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0"/>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79"/>
                    <a:pt x="1054" y="1479"/>
                  </a:cubicBezTo>
                  <a:cubicBezTo>
                    <a:pt x="1026" y="1479"/>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8"/>
                    <a:pt x="855" y="780"/>
                    <a:pt x="875" y="722"/>
                  </a:cubicBezTo>
                  <a:cubicBezTo>
                    <a:pt x="937" y="543"/>
                    <a:pt x="998" y="383"/>
                    <a:pt x="1054" y="253"/>
                  </a:cubicBezTo>
                  <a:close/>
                  <a:moveTo>
                    <a:pt x="1054" y="0"/>
                  </a:moveTo>
                  <a:cubicBezTo>
                    <a:pt x="1028" y="0"/>
                    <a:pt x="1001" y="14"/>
                    <a:pt x="988" y="42"/>
                  </a:cubicBezTo>
                  <a:cubicBezTo>
                    <a:pt x="914" y="189"/>
                    <a:pt x="823" y="414"/>
                    <a:pt x="737" y="671"/>
                  </a:cubicBezTo>
                  <a:cubicBezTo>
                    <a:pt x="470" y="675"/>
                    <a:pt x="246" y="688"/>
                    <a:pt x="89" y="705"/>
                  </a:cubicBezTo>
                  <a:cubicBezTo>
                    <a:pt x="28" y="711"/>
                    <a:pt x="0" y="787"/>
                    <a:pt x="43" y="832"/>
                  </a:cubicBezTo>
                  <a:cubicBezTo>
                    <a:pt x="200" y="991"/>
                    <a:pt x="369" y="1137"/>
                    <a:pt x="547" y="1270"/>
                  </a:cubicBezTo>
                  <a:cubicBezTo>
                    <a:pt x="488" y="1477"/>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3"/>
                  </a:cubicBezTo>
                  <a:cubicBezTo>
                    <a:pt x="1739" y="1138"/>
                    <a:pt x="1907" y="991"/>
                    <a:pt x="2065" y="832"/>
                  </a:cubicBezTo>
                  <a:cubicBezTo>
                    <a:pt x="2108" y="787"/>
                    <a:pt x="2081" y="711"/>
                    <a:pt x="2020" y="705"/>
                  </a:cubicBezTo>
                  <a:cubicBezTo>
                    <a:pt x="1863" y="688"/>
                    <a:pt x="1639" y="676"/>
                    <a:pt x="1374" y="671"/>
                  </a:cubicBezTo>
                  <a:cubicBezTo>
                    <a:pt x="1285" y="412"/>
                    <a:pt x="1195" y="188"/>
                    <a:pt x="1121" y="42"/>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rot="-5400000">
              <a:off x="5644282" y="4778373"/>
              <a:ext cx="212798" cy="200130"/>
            </a:xfrm>
            <a:custGeom>
              <a:avLst/>
              <a:gdLst/>
              <a:ahLst/>
              <a:cxnLst/>
              <a:rect l="l" t="t" r="r" b="b"/>
              <a:pathLst>
                <a:path w="1579" h="1485" extrusionOk="0">
                  <a:moveTo>
                    <a:pt x="789" y="1"/>
                  </a:moveTo>
                  <a:cubicBezTo>
                    <a:pt x="733" y="131"/>
                    <a:pt x="672" y="291"/>
                    <a:pt x="610" y="469"/>
                  </a:cubicBezTo>
                  <a:cubicBezTo>
                    <a:pt x="591" y="527"/>
                    <a:pt x="536" y="565"/>
                    <a:pt x="476" y="568"/>
                  </a:cubicBezTo>
                  <a:cubicBezTo>
                    <a:pt x="296" y="571"/>
                    <a:pt x="134" y="578"/>
                    <a:pt x="1" y="588"/>
                  </a:cubicBezTo>
                  <a:cubicBezTo>
                    <a:pt x="110" y="690"/>
                    <a:pt x="238" y="799"/>
                    <a:pt x="375" y="903"/>
                  </a:cubicBezTo>
                  <a:cubicBezTo>
                    <a:pt x="423" y="939"/>
                    <a:pt x="442" y="1001"/>
                    <a:pt x="426" y="1058"/>
                  </a:cubicBezTo>
                  <a:cubicBezTo>
                    <a:pt x="385" y="1204"/>
                    <a:pt x="348" y="1348"/>
                    <a:pt x="317" y="1485"/>
                  </a:cubicBezTo>
                  <a:cubicBezTo>
                    <a:pt x="436" y="1418"/>
                    <a:pt x="566" y="1343"/>
                    <a:pt x="710" y="1251"/>
                  </a:cubicBezTo>
                  <a:cubicBezTo>
                    <a:pt x="734" y="1235"/>
                    <a:pt x="762" y="1227"/>
                    <a:pt x="790" y="1227"/>
                  </a:cubicBezTo>
                  <a:cubicBezTo>
                    <a:pt x="817" y="1227"/>
                    <a:pt x="845" y="1235"/>
                    <a:pt x="869" y="1251"/>
                  </a:cubicBezTo>
                  <a:cubicBezTo>
                    <a:pt x="1014" y="1343"/>
                    <a:pt x="1145" y="1419"/>
                    <a:pt x="1262" y="1485"/>
                  </a:cubicBezTo>
                  <a:cubicBezTo>
                    <a:pt x="1231" y="1347"/>
                    <a:pt x="1195" y="1204"/>
                    <a:pt x="1153" y="1058"/>
                  </a:cubicBezTo>
                  <a:cubicBezTo>
                    <a:pt x="1137" y="1001"/>
                    <a:pt x="1158" y="939"/>
                    <a:pt x="1204" y="903"/>
                  </a:cubicBezTo>
                  <a:cubicBezTo>
                    <a:pt x="1341" y="797"/>
                    <a:pt x="1469" y="690"/>
                    <a:pt x="1578" y="588"/>
                  </a:cubicBezTo>
                  <a:cubicBezTo>
                    <a:pt x="1445" y="578"/>
                    <a:pt x="1283" y="571"/>
                    <a:pt x="1104" y="568"/>
                  </a:cubicBezTo>
                  <a:cubicBezTo>
                    <a:pt x="1043" y="565"/>
                    <a:pt x="988" y="527"/>
                    <a:pt x="969" y="469"/>
                  </a:cubicBezTo>
                  <a:lnTo>
                    <a:pt x="967" y="469"/>
                  </a:lnTo>
                  <a:cubicBezTo>
                    <a:pt x="906" y="291"/>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rot="-5400000">
              <a:off x="5606749" y="4746770"/>
              <a:ext cx="284090" cy="263470"/>
            </a:xfrm>
            <a:custGeom>
              <a:avLst/>
              <a:gdLst/>
              <a:ahLst/>
              <a:cxnLst/>
              <a:rect l="l" t="t" r="r" b="b"/>
              <a:pathLst>
                <a:path w="2108" h="1955" extrusionOk="0">
                  <a:moveTo>
                    <a:pt x="1054" y="250"/>
                  </a:moveTo>
                  <a:cubicBezTo>
                    <a:pt x="1110" y="379"/>
                    <a:pt x="1171" y="540"/>
                    <a:pt x="1232" y="718"/>
                  </a:cubicBezTo>
                  <a:cubicBezTo>
                    <a:pt x="1252" y="775"/>
                    <a:pt x="1307" y="814"/>
                    <a:pt x="1368" y="817"/>
                  </a:cubicBezTo>
                  <a:cubicBezTo>
                    <a:pt x="1547" y="820"/>
                    <a:pt x="1709" y="827"/>
                    <a:pt x="1842" y="837"/>
                  </a:cubicBezTo>
                  <a:cubicBezTo>
                    <a:pt x="1734" y="937"/>
                    <a:pt x="1605" y="1046"/>
                    <a:pt x="1469" y="1152"/>
                  </a:cubicBezTo>
                  <a:cubicBezTo>
                    <a:pt x="1421" y="1188"/>
                    <a:pt x="1401" y="1250"/>
                    <a:pt x="1418" y="1307"/>
                  </a:cubicBezTo>
                  <a:cubicBezTo>
                    <a:pt x="1459" y="1452"/>
                    <a:pt x="1496" y="1596"/>
                    <a:pt x="1527" y="1734"/>
                  </a:cubicBezTo>
                  <a:cubicBezTo>
                    <a:pt x="1409" y="1668"/>
                    <a:pt x="1278" y="1592"/>
                    <a:pt x="1134" y="1500"/>
                  </a:cubicBezTo>
                  <a:cubicBezTo>
                    <a:pt x="1110" y="1484"/>
                    <a:pt x="1082" y="1476"/>
                    <a:pt x="1054" y="1476"/>
                  </a:cubicBezTo>
                  <a:cubicBezTo>
                    <a:pt x="1026" y="1476"/>
                    <a:pt x="998" y="1484"/>
                    <a:pt x="974" y="1500"/>
                  </a:cubicBezTo>
                  <a:cubicBezTo>
                    <a:pt x="830" y="1592"/>
                    <a:pt x="701" y="1667"/>
                    <a:pt x="581" y="1734"/>
                  </a:cubicBezTo>
                  <a:cubicBezTo>
                    <a:pt x="612" y="1597"/>
                    <a:pt x="649" y="1453"/>
                    <a:pt x="691" y="1307"/>
                  </a:cubicBezTo>
                  <a:cubicBezTo>
                    <a:pt x="707" y="1250"/>
                    <a:pt x="686" y="1188"/>
                    <a:pt x="639" y="1152"/>
                  </a:cubicBezTo>
                  <a:cubicBezTo>
                    <a:pt x="502" y="1046"/>
                    <a:pt x="373" y="939"/>
                    <a:pt x="264" y="837"/>
                  </a:cubicBezTo>
                  <a:cubicBezTo>
                    <a:pt x="398" y="827"/>
                    <a:pt x="561" y="820"/>
                    <a:pt x="740" y="817"/>
                  </a:cubicBezTo>
                  <a:cubicBezTo>
                    <a:pt x="801" y="814"/>
                    <a:pt x="855" y="775"/>
                    <a:pt x="875" y="718"/>
                  </a:cubicBezTo>
                  <a:cubicBezTo>
                    <a:pt x="937" y="540"/>
                    <a:pt x="998" y="380"/>
                    <a:pt x="1054" y="250"/>
                  </a:cubicBezTo>
                  <a:close/>
                  <a:moveTo>
                    <a:pt x="1055" y="1"/>
                  </a:moveTo>
                  <a:cubicBezTo>
                    <a:pt x="1028" y="1"/>
                    <a:pt x="1001" y="13"/>
                    <a:pt x="988" y="39"/>
                  </a:cubicBezTo>
                  <a:cubicBezTo>
                    <a:pt x="914" y="187"/>
                    <a:pt x="823" y="411"/>
                    <a:pt x="737" y="667"/>
                  </a:cubicBezTo>
                  <a:cubicBezTo>
                    <a:pt x="470" y="672"/>
                    <a:pt x="246" y="685"/>
                    <a:pt x="89" y="702"/>
                  </a:cubicBezTo>
                  <a:cubicBezTo>
                    <a:pt x="28" y="709"/>
                    <a:pt x="0" y="783"/>
                    <a:pt x="43" y="828"/>
                  </a:cubicBezTo>
                  <a:cubicBezTo>
                    <a:pt x="200" y="987"/>
                    <a:pt x="369" y="1133"/>
                    <a:pt x="547" y="1267"/>
                  </a:cubicBezTo>
                  <a:cubicBezTo>
                    <a:pt x="488" y="1474"/>
                    <a:pt x="439" y="1676"/>
                    <a:pt x="400" y="1865"/>
                  </a:cubicBezTo>
                  <a:cubicBezTo>
                    <a:pt x="390" y="1914"/>
                    <a:pt x="429" y="1955"/>
                    <a:pt x="474" y="1955"/>
                  </a:cubicBezTo>
                  <a:cubicBezTo>
                    <a:pt x="486" y="1955"/>
                    <a:pt x="498" y="1952"/>
                    <a:pt x="510" y="1945"/>
                  </a:cubicBezTo>
                  <a:lnTo>
                    <a:pt x="561" y="1917"/>
                  </a:lnTo>
                  <a:cubicBezTo>
                    <a:pt x="697" y="1842"/>
                    <a:pt x="867" y="1748"/>
                    <a:pt x="1053" y="1625"/>
                  </a:cubicBezTo>
                  <a:cubicBezTo>
                    <a:pt x="1241" y="1747"/>
                    <a:pt x="1404" y="1837"/>
                    <a:pt x="1548" y="1917"/>
                  </a:cubicBezTo>
                  <a:lnTo>
                    <a:pt x="1599" y="1945"/>
                  </a:lnTo>
                  <a:cubicBezTo>
                    <a:pt x="1609" y="1951"/>
                    <a:pt x="1622" y="1954"/>
                    <a:pt x="1635" y="1954"/>
                  </a:cubicBezTo>
                  <a:cubicBezTo>
                    <a:pt x="1682" y="1954"/>
                    <a:pt x="1718" y="1911"/>
                    <a:pt x="1708" y="1865"/>
                  </a:cubicBezTo>
                  <a:cubicBezTo>
                    <a:pt x="1670" y="1674"/>
                    <a:pt x="1620" y="1473"/>
                    <a:pt x="1561" y="1270"/>
                  </a:cubicBezTo>
                  <a:cubicBezTo>
                    <a:pt x="1739" y="1136"/>
                    <a:pt x="1907" y="987"/>
                    <a:pt x="2065" y="828"/>
                  </a:cubicBezTo>
                  <a:cubicBezTo>
                    <a:pt x="2108" y="783"/>
                    <a:pt x="2081" y="709"/>
                    <a:pt x="2020" y="702"/>
                  </a:cubicBezTo>
                  <a:cubicBezTo>
                    <a:pt x="1863" y="685"/>
                    <a:pt x="1639" y="673"/>
                    <a:pt x="1374" y="667"/>
                  </a:cubicBezTo>
                  <a:cubicBezTo>
                    <a:pt x="1285" y="409"/>
                    <a:pt x="1195" y="185"/>
                    <a:pt x="1121" y="39"/>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rot="-5400000">
              <a:off x="5980530" y="4778373"/>
              <a:ext cx="212798" cy="200130"/>
            </a:xfrm>
            <a:custGeom>
              <a:avLst/>
              <a:gdLst/>
              <a:ahLst/>
              <a:cxnLst/>
              <a:rect l="l" t="t" r="r" b="b"/>
              <a:pathLst>
                <a:path w="1579" h="1485" extrusionOk="0">
                  <a:moveTo>
                    <a:pt x="789" y="1"/>
                  </a:moveTo>
                  <a:cubicBezTo>
                    <a:pt x="733" y="129"/>
                    <a:pt x="672" y="291"/>
                    <a:pt x="610" y="469"/>
                  </a:cubicBezTo>
                  <a:cubicBezTo>
                    <a:pt x="591" y="526"/>
                    <a:pt x="536" y="565"/>
                    <a:pt x="476" y="568"/>
                  </a:cubicBezTo>
                  <a:cubicBezTo>
                    <a:pt x="296" y="571"/>
                    <a:pt x="134" y="578"/>
                    <a:pt x="1" y="587"/>
                  </a:cubicBezTo>
                  <a:cubicBezTo>
                    <a:pt x="110" y="688"/>
                    <a:pt x="238" y="798"/>
                    <a:pt x="375" y="903"/>
                  </a:cubicBezTo>
                  <a:cubicBezTo>
                    <a:pt x="423" y="939"/>
                    <a:pt x="442" y="1000"/>
                    <a:pt x="426" y="1058"/>
                  </a:cubicBezTo>
                  <a:cubicBezTo>
                    <a:pt x="385" y="1204"/>
                    <a:pt x="348" y="1348"/>
                    <a:pt x="317" y="1485"/>
                  </a:cubicBezTo>
                  <a:cubicBezTo>
                    <a:pt x="435" y="1419"/>
                    <a:pt x="565" y="1344"/>
                    <a:pt x="710" y="1250"/>
                  </a:cubicBezTo>
                  <a:cubicBezTo>
                    <a:pt x="734" y="1235"/>
                    <a:pt x="762" y="1227"/>
                    <a:pt x="790" y="1227"/>
                  </a:cubicBezTo>
                  <a:cubicBezTo>
                    <a:pt x="817" y="1227"/>
                    <a:pt x="845" y="1235"/>
                    <a:pt x="869" y="1250"/>
                  </a:cubicBezTo>
                  <a:cubicBezTo>
                    <a:pt x="1014" y="1343"/>
                    <a:pt x="1145" y="1419"/>
                    <a:pt x="1262" y="1485"/>
                  </a:cubicBezTo>
                  <a:cubicBezTo>
                    <a:pt x="1231" y="1347"/>
                    <a:pt x="1195" y="1204"/>
                    <a:pt x="1153" y="1058"/>
                  </a:cubicBezTo>
                  <a:cubicBezTo>
                    <a:pt x="1137" y="1000"/>
                    <a:pt x="1158" y="939"/>
                    <a:pt x="1204" y="903"/>
                  </a:cubicBezTo>
                  <a:cubicBezTo>
                    <a:pt x="1341" y="797"/>
                    <a:pt x="1469" y="689"/>
                    <a:pt x="1578" y="587"/>
                  </a:cubicBezTo>
                  <a:cubicBezTo>
                    <a:pt x="1446" y="578"/>
                    <a:pt x="1283" y="571"/>
                    <a:pt x="1104" y="566"/>
                  </a:cubicBezTo>
                  <a:cubicBezTo>
                    <a:pt x="1043" y="565"/>
                    <a:pt x="988" y="526"/>
                    <a:pt x="969" y="469"/>
                  </a:cubicBezTo>
                  <a:lnTo>
                    <a:pt x="967" y="469"/>
                  </a:lnTo>
                  <a:cubicBezTo>
                    <a:pt x="906" y="291"/>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rot="-5400000">
              <a:off x="5942727" y="4746500"/>
              <a:ext cx="284090" cy="264010"/>
            </a:xfrm>
            <a:custGeom>
              <a:avLst/>
              <a:gdLst/>
              <a:ahLst/>
              <a:cxnLst/>
              <a:rect l="l" t="t" r="r" b="b"/>
              <a:pathLst>
                <a:path w="2108" h="1959" extrusionOk="0">
                  <a:moveTo>
                    <a:pt x="1054" y="254"/>
                  </a:moveTo>
                  <a:cubicBezTo>
                    <a:pt x="1110" y="382"/>
                    <a:pt x="1171" y="544"/>
                    <a:pt x="1232" y="721"/>
                  </a:cubicBezTo>
                  <a:cubicBezTo>
                    <a:pt x="1252" y="779"/>
                    <a:pt x="1307" y="818"/>
                    <a:pt x="1368" y="819"/>
                  </a:cubicBezTo>
                  <a:cubicBezTo>
                    <a:pt x="1547" y="824"/>
                    <a:pt x="1710" y="831"/>
                    <a:pt x="1842" y="840"/>
                  </a:cubicBezTo>
                  <a:cubicBezTo>
                    <a:pt x="1733" y="941"/>
                    <a:pt x="1605" y="1050"/>
                    <a:pt x="1469" y="1156"/>
                  </a:cubicBezTo>
                  <a:cubicBezTo>
                    <a:pt x="1421" y="1192"/>
                    <a:pt x="1401" y="1253"/>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6"/>
                    <a:pt x="699" y="1672"/>
                    <a:pt x="581" y="1738"/>
                  </a:cubicBezTo>
                  <a:cubicBezTo>
                    <a:pt x="612" y="1601"/>
                    <a:pt x="649" y="1457"/>
                    <a:pt x="691" y="1311"/>
                  </a:cubicBezTo>
                  <a:cubicBezTo>
                    <a:pt x="707" y="1253"/>
                    <a:pt x="686" y="1192"/>
                    <a:pt x="639" y="1156"/>
                  </a:cubicBezTo>
                  <a:cubicBezTo>
                    <a:pt x="502" y="1050"/>
                    <a:pt x="373" y="942"/>
                    <a:pt x="264" y="840"/>
                  </a:cubicBezTo>
                  <a:cubicBezTo>
                    <a:pt x="398" y="831"/>
                    <a:pt x="561" y="824"/>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8"/>
                    <a:pt x="89" y="706"/>
                  </a:cubicBezTo>
                  <a:cubicBezTo>
                    <a:pt x="28" y="712"/>
                    <a:pt x="0" y="787"/>
                    <a:pt x="43" y="831"/>
                  </a:cubicBezTo>
                  <a:cubicBezTo>
                    <a:pt x="200" y="990"/>
                    <a:pt x="369" y="1137"/>
                    <a:pt x="547" y="1270"/>
                  </a:cubicBezTo>
                  <a:cubicBezTo>
                    <a:pt x="488" y="1478"/>
                    <a:pt x="439" y="1680"/>
                    <a:pt x="400" y="1869"/>
                  </a:cubicBezTo>
                  <a:cubicBezTo>
                    <a:pt x="390" y="1918"/>
                    <a:pt x="429" y="1958"/>
                    <a:pt x="474" y="1958"/>
                  </a:cubicBezTo>
                  <a:cubicBezTo>
                    <a:pt x="486" y="1958"/>
                    <a:pt x="498"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8" y="1918"/>
                    <a:pt x="1708" y="1869"/>
                  </a:cubicBezTo>
                  <a:cubicBezTo>
                    <a:pt x="1670" y="1677"/>
                    <a:pt x="1620" y="1477"/>
                    <a:pt x="1561" y="1274"/>
                  </a:cubicBezTo>
                  <a:cubicBezTo>
                    <a:pt x="1739" y="1138"/>
                    <a:pt x="1907" y="991"/>
                    <a:pt x="2065" y="831"/>
                  </a:cubicBezTo>
                  <a:cubicBezTo>
                    <a:pt x="2108" y="787"/>
                    <a:pt x="2081" y="712"/>
                    <a:pt x="2020" y="706"/>
                  </a:cubicBezTo>
                  <a:cubicBezTo>
                    <a:pt x="1864" y="688"/>
                    <a:pt x="1641" y="677"/>
                    <a:pt x="1374" y="671"/>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6"/>
        <p:cNvGrpSpPr/>
        <p:nvPr/>
      </p:nvGrpSpPr>
      <p:grpSpPr>
        <a:xfrm>
          <a:off x="0" y="0"/>
          <a:ext cx="0" cy="0"/>
          <a:chOff x="0" y="0"/>
          <a:chExt cx="0" cy="0"/>
        </a:xfrm>
      </p:grpSpPr>
      <p:grpSp>
        <p:nvGrpSpPr>
          <p:cNvPr id="367" name="Google Shape;367;p4"/>
          <p:cNvGrpSpPr/>
          <p:nvPr/>
        </p:nvGrpSpPr>
        <p:grpSpPr>
          <a:xfrm>
            <a:off x="0" y="150"/>
            <a:ext cx="9144300" cy="5143500"/>
            <a:chOff x="0" y="150"/>
            <a:chExt cx="9144300" cy="5143500"/>
          </a:xfrm>
        </p:grpSpPr>
        <p:sp>
          <p:nvSpPr>
            <p:cNvPr id="368" name="Google Shape;368;p4"/>
            <p:cNvSpPr/>
            <p:nvPr/>
          </p:nvSpPr>
          <p:spPr>
            <a:xfrm>
              <a:off x="453672" y="1085"/>
              <a:ext cx="436299" cy="414899"/>
            </a:xfrm>
            <a:custGeom>
              <a:avLst/>
              <a:gdLst/>
              <a:ahLst/>
              <a:cxnLst/>
              <a:rect l="l" t="t" r="r" b="b"/>
              <a:pathLst>
                <a:path w="3712" h="3530" extrusionOk="0">
                  <a:moveTo>
                    <a:pt x="1856" y="1"/>
                  </a:moveTo>
                  <a:lnTo>
                    <a:pt x="1321" y="1215"/>
                  </a:lnTo>
                  <a:lnTo>
                    <a:pt x="0" y="1349"/>
                  </a:lnTo>
                  <a:lnTo>
                    <a:pt x="990" y="2232"/>
                  </a:lnTo>
                  <a:lnTo>
                    <a:pt x="709" y="3529"/>
                  </a:lnTo>
                  <a:lnTo>
                    <a:pt x="1856" y="2862"/>
                  </a:lnTo>
                  <a:lnTo>
                    <a:pt x="3003" y="3529"/>
                  </a:lnTo>
                  <a:lnTo>
                    <a:pt x="2721" y="2232"/>
                  </a:lnTo>
                  <a:lnTo>
                    <a:pt x="3711"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
            <p:cNvSpPr/>
            <p:nvPr/>
          </p:nvSpPr>
          <p:spPr>
            <a:xfrm>
              <a:off x="1127036" y="1085"/>
              <a:ext cx="436299" cy="414899"/>
            </a:xfrm>
            <a:custGeom>
              <a:avLst/>
              <a:gdLst/>
              <a:ahLst/>
              <a:cxnLst/>
              <a:rect l="l" t="t" r="r" b="b"/>
              <a:pathLst>
                <a:path w="3712" h="3530" extrusionOk="0">
                  <a:moveTo>
                    <a:pt x="1857" y="1"/>
                  </a:moveTo>
                  <a:lnTo>
                    <a:pt x="1321" y="1215"/>
                  </a:lnTo>
                  <a:lnTo>
                    <a:pt x="1" y="1349"/>
                  </a:lnTo>
                  <a:lnTo>
                    <a:pt x="991" y="2232"/>
                  </a:lnTo>
                  <a:lnTo>
                    <a:pt x="710" y="3529"/>
                  </a:lnTo>
                  <a:lnTo>
                    <a:pt x="710" y="3529"/>
                  </a:lnTo>
                  <a:lnTo>
                    <a:pt x="1857" y="2862"/>
                  </a:lnTo>
                  <a:lnTo>
                    <a:pt x="3003" y="3529"/>
                  </a:lnTo>
                  <a:lnTo>
                    <a:pt x="2722" y="2232"/>
                  </a:lnTo>
                  <a:lnTo>
                    <a:pt x="3712" y="1349"/>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
            <p:cNvSpPr/>
            <p:nvPr/>
          </p:nvSpPr>
          <p:spPr>
            <a:xfrm>
              <a:off x="1800635" y="1085"/>
              <a:ext cx="436064" cy="414899"/>
            </a:xfrm>
            <a:custGeom>
              <a:avLst/>
              <a:gdLst/>
              <a:ahLst/>
              <a:cxnLst/>
              <a:rect l="l" t="t" r="r" b="b"/>
              <a:pathLst>
                <a:path w="3710" h="3530" extrusionOk="0">
                  <a:moveTo>
                    <a:pt x="1855" y="1"/>
                  </a:moveTo>
                  <a:lnTo>
                    <a:pt x="1321" y="1215"/>
                  </a:lnTo>
                  <a:lnTo>
                    <a:pt x="0" y="1349"/>
                  </a:lnTo>
                  <a:lnTo>
                    <a:pt x="989" y="2232"/>
                  </a:lnTo>
                  <a:lnTo>
                    <a:pt x="708" y="3529"/>
                  </a:lnTo>
                  <a:lnTo>
                    <a:pt x="708" y="3529"/>
                  </a:lnTo>
                  <a:lnTo>
                    <a:pt x="1855" y="2862"/>
                  </a:lnTo>
                  <a:lnTo>
                    <a:pt x="3002" y="3529"/>
                  </a:lnTo>
                  <a:lnTo>
                    <a:pt x="2720" y="2232"/>
                  </a:lnTo>
                  <a:lnTo>
                    <a:pt x="3710" y="1349"/>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
            <p:cNvSpPr/>
            <p:nvPr/>
          </p:nvSpPr>
          <p:spPr>
            <a:xfrm>
              <a:off x="116932"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709" y="3530"/>
                  </a:lnTo>
                  <a:lnTo>
                    <a:pt x="1857" y="2861"/>
                  </a:lnTo>
                  <a:lnTo>
                    <a:pt x="3003"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
            <p:cNvSpPr/>
            <p:nvPr/>
          </p:nvSpPr>
          <p:spPr>
            <a:xfrm>
              <a:off x="790295"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709" y="3530"/>
                  </a:lnTo>
                  <a:lnTo>
                    <a:pt x="1857" y="2861"/>
                  </a:lnTo>
                  <a:lnTo>
                    <a:pt x="3004"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
            <p:cNvSpPr/>
            <p:nvPr/>
          </p:nvSpPr>
          <p:spPr>
            <a:xfrm>
              <a:off x="1463777" y="522471"/>
              <a:ext cx="436299" cy="415016"/>
            </a:xfrm>
            <a:custGeom>
              <a:avLst/>
              <a:gdLst/>
              <a:ahLst/>
              <a:cxnLst/>
              <a:rect l="l" t="t" r="r" b="b"/>
              <a:pathLst>
                <a:path w="3712" h="3531" extrusionOk="0">
                  <a:moveTo>
                    <a:pt x="1856" y="0"/>
                  </a:moveTo>
                  <a:lnTo>
                    <a:pt x="1322" y="1215"/>
                  </a:lnTo>
                  <a:lnTo>
                    <a:pt x="0" y="1348"/>
                  </a:lnTo>
                  <a:lnTo>
                    <a:pt x="990" y="2233"/>
                  </a:lnTo>
                  <a:lnTo>
                    <a:pt x="710" y="3530"/>
                  </a:lnTo>
                  <a:lnTo>
                    <a:pt x="1856" y="2861"/>
                  </a:lnTo>
                  <a:lnTo>
                    <a:pt x="3003" y="3530"/>
                  </a:lnTo>
                  <a:lnTo>
                    <a:pt x="3003" y="3530"/>
                  </a:lnTo>
                  <a:lnTo>
                    <a:pt x="2721" y="2233"/>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
            <p:cNvSpPr/>
            <p:nvPr/>
          </p:nvSpPr>
          <p:spPr>
            <a:xfrm>
              <a:off x="2137258"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709" y="3530"/>
                  </a:lnTo>
                  <a:lnTo>
                    <a:pt x="1856" y="2861"/>
                  </a:lnTo>
                  <a:lnTo>
                    <a:pt x="3002" y="3530"/>
                  </a:lnTo>
                  <a:lnTo>
                    <a:pt x="2722" y="2233"/>
                  </a:lnTo>
                  <a:lnTo>
                    <a:pt x="3712" y="1348"/>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
            <p:cNvSpPr/>
            <p:nvPr/>
          </p:nvSpPr>
          <p:spPr>
            <a:xfrm>
              <a:off x="2810739" y="522471"/>
              <a:ext cx="436182" cy="415016"/>
            </a:xfrm>
            <a:custGeom>
              <a:avLst/>
              <a:gdLst/>
              <a:ahLst/>
              <a:cxnLst/>
              <a:rect l="l" t="t" r="r" b="b"/>
              <a:pathLst>
                <a:path w="3711" h="3531" extrusionOk="0">
                  <a:moveTo>
                    <a:pt x="1855" y="0"/>
                  </a:moveTo>
                  <a:lnTo>
                    <a:pt x="1320" y="1215"/>
                  </a:lnTo>
                  <a:lnTo>
                    <a:pt x="0" y="1348"/>
                  </a:lnTo>
                  <a:lnTo>
                    <a:pt x="990" y="2233"/>
                  </a:lnTo>
                  <a:lnTo>
                    <a:pt x="708" y="3530"/>
                  </a:lnTo>
                  <a:lnTo>
                    <a:pt x="1855" y="2861"/>
                  </a:lnTo>
                  <a:lnTo>
                    <a:pt x="3001"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
            <p:cNvSpPr/>
            <p:nvPr/>
          </p:nvSpPr>
          <p:spPr>
            <a:xfrm>
              <a:off x="3484102" y="522471"/>
              <a:ext cx="436299" cy="415016"/>
            </a:xfrm>
            <a:custGeom>
              <a:avLst/>
              <a:gdLst/>
              <a:ahLst/>
              <a:cxnLst/>
              <a:rect l="l" t="t" r="r" b="b"/>
              <a:pathLst>
                <a:path w="3712" h="3531" extrusionOk="0">
                  <a:moveTo>
                    <a:pt x="1855" y="0"/>
                  </a:moveTo>
                  <a:lnTo>
                    <a:pt x="1321" y="1215"/>
                  </a:lnTo>
                  <a:lnTo>
                    <a:pt x="0" y="1348"/>
                  </a:lnTo>
                  <a:lnTo>
                    <a:pt x="990" y="2233"/>
                  </a:lnTo>
                  <a:lnTo>
                    <a:pt x="709" y="3530"/>
                  </a:lnTo>
                  <a:lnTo>
                    <a:pt x="1855" y="2861"/>
                  </a:lnTo>
                  <a:lnTo>
                    <a:pt x="3002"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
            <p:cNvSpPr/>
            <p:nvPr/>
          </p:nvSpPr>
          <p:spPr>
            <a:xfrm>
              <a:off x="4157466"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1857" y="2861"/>
                  </a:lnTo>
                  <a:lnTo>
                    <a:pt x="3003"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
            <p:cNvSpPr/>
            <p:nvPr/>
          </p:nvSpPr>
          <p:spPr>
            <a:xfrm>
              <a:off x="4830829" y="522471"/>
              <a:ext cx="436299" cy="415016"/>
            </a:xfrm>
            <a:custGeom>
              <a:avLst/>
              <a:gdLst/>
              <a:ahLst/>
              <a:cxnLst/>
              <a:rect l="l" t="t" r="r" b="b"/>
              <a:pathLst>
                <a:path w="3712" h="3531" extrusionOk="0">
                  <a:moveTo>
                    <a:pt x="1857" y="0"/>
                  </a:moveTo>
                  <a:lnTo>
                    <a:pt x="1321" y="1215"/>
                  </a:lnTo>
                  <a:lnTo>
                    <a:pt x="1" y="1348"/>
                  </a:lnTo>
                  <a:lnTo>
                    <a:pt x="991" y="2233"/>
                  </a:lnTo>
                  <a:lnTo>
                    <a:pt x="710" y="3530"/>
                  </a:lnTo>
                  <a:lnTo>
                    <a:pt x="1857" y="2861"/>
                  </a:lnTo>
                  <a:lnTo>
                    <a:pt x="3004"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
            <p:cNvSpPr/>
            <p:nvPr/>
          </p:nvSpPr>
          <p:spPr>
            <a:xfrm>
              <a:off x="5504310" y="522471"/>
              <a:ext cx="436299" cy="415016"/>
            </a:xfrm>
            <a:custGeom>
              <a:avLst/>
              <a:gdLst/>
              <a:ahLst/>
              <a:cxnLst/>
              <a:rect l="l" t="t" r="r" b="b"/>
              <a:pathLst>
                <a:path w="3712" h="3531" extrusionOk="0">
                  <a:moveTo>
                    <a:pt x="1856" y="0"/>
                  </a:moveTo>
                  <a:lnTo>
                    <a:pt x="1322" y="1215"/>
                  </a:lnTo>
                  <a:lnTo>
                    <a:pt x="0" y="1348"/>
                  </a:lnTo>
                  <a:lnTo>
                    <a:pt x="990" y="2233"/>
                  </a:lnTo>
                  <a:lnTo>
                    <a:pt x="710" y="3530"/>
                  </a:lnTo>
                  <a:lnTo>
                    <a:pt x="1856" y="2861"/>
                  </a:lnTo>
                  <a:lnTo>
                    <a:pt x="3003" y="3530"/>
                  </a:lnTo>
                  <a:lnTo>
                    <a:pt x="2721" y="2233"/>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
            <p:cNvSpPr/>
            <p:nvPr/>
          </p:nvSpPr>
          <p:spPr>
            <a:xfrm>
              <a:off x="6177791"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1856" y="2861"/>
                  </a:lnTo>
                  <a:lnTo>
                    <a:pt x="3002" y="3530"/>
                  </a:lnTo>
                  <a:lnTo>
                    <a:pt x="2722" y="2233"/>
                  </a:lnTo>
                  <a:lnTo>
                    <a:pt x="3712" y="1348"/>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
            <p:cNvSpPr/>
            <p:nvPr/>
          </p:nvSpPr>
          <p:spPr>
            <a:xfrm>
              <a:off x="6851155"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1856" y="2861"/>
                  </a:lnTo>
                  <a:lnTo>
                    <a:pt x="3002" y="3530"/>
                  </a:lnTo>
                  <a:lnTo>
                    <a:pt x="2722" y="2233"/>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
            <p:cNvSpPr/>
            <p:nvPr/>
          </p:nvSpPr>
          <p:spPr>
            <a:xfrm>
              <a:off x="2473998" y="1085"/>
              <a:ext cx="436299" cy="414899"/>
            </a:xfrm>
            <a:custGeom>
              <a:avLst/>
              <a:gdLst/>
              <a:ahLst/>
              <a:cxnLst/>
              <a:rect l="l" t="t" r="r" b="b"/>
              <a:pathLst>
                <a:path w="3712" h="3530" extrusionOk="0">
                  <a:moveTo>
                    <a:pt x="1855" y="1"/>
                  </a:moveTo>
                  <a:lnTo>
                    <a:pt x="1321" y="1215"/>
                  </a:lnTo>
                  <a:lnTo>
                    <a:pt x="0" y="1349"/>
                  </a:lnTo>
                  <a:lnTo>
                    <a:pt x="990" y="2232"/>
                  </a:lnTo>
                  <a:lnTo>
                    <a:pt x="709" y="3529"/>
                  </a:lnTo>
                  <a:lnTo>
                    <a:pt x="1855" y="2862"/>
                  </a:lnTo>
                  <a:lnTo>
                    <a:pt x="3002" y="3529"/>
                  </a:lnTo>
                  <a:lnTo>
                    <a:pt x="2721" y="2232"/>
                  </a:lnTo>
                  <a:lnTo>
                    <a:pt x="3711" y="1349"/>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
            <p:cNvSpPr/>
            <p:nvPr/>
          </p:nvSpPr>
          <p:spPr>
            <a:xfrm>
              <a:off x="3147362"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2" y="3529"/>
                  </a:lnTo>
                  <a:lnTo>
                    <a:pt x="2722" y="2232"/>
                  </a:lnTo>
                  <a:lnTo>
                    <a:pt x="3712" y="1349"/>
                  </a:lnTo>
                  <a:lnTo>
                    <a:pt x="2391" y="1215"/>
                  </a:lnTo>
                  <a:lnTo>
                    <a:pt x="1856" y="1"/>
                  </a:lnTo>
                  <a:close/>
                  <a:moveTo>
                    <a:pt x="709" y="3529"/>
                  </a:moveTo>
                  <a:lnTo>
                    <a:pt x="709" y="3529"/>
                  </a:lnTo>
                  <a:lnTo>
                    <a:pt x="709"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
            <p:cNvSpPr/>
            <p:nvPr/>
          </p:nvSpPr>
          <p:spPr>
            <a:xfrm>
              <a:off x="3820725"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4" y="3529"/>
                  </a:lnTo>
                  <a:lnTo>
                    <a:pt x="2722" y="2232"/>
                  </a:lnTo>
                  <a:lnTo>
                    <a:pt x="3712" y="1349"/>
                  </a:lnTo>
                  <a:lnTo>
                    <a:pt x="2391" y="1215"/>
                  </a:lnTo>
                  <a:lnTo>
                    <a:pt x="1856" y="1"/>
                  </a:lnTo>
                  <a:close/>
                  <a:moveTo>
                    <a:pt x="709" y="3529"/>
                  </a:moveTo>
                  <a:lnTo>
                    <a:pt x="709" y="3529"/>
                  </a:lnTo>
                  <a:lnTo>
                    <a:pt x="709" y="3529"/>
                  </a:lnTo>
                  <a:close/>
                  <a:moveTo>
                    <a:pt x="3004" y="3529"/>
                  </a:moveTo>
                  <a:lnTo>
                    <a:pt x="3004" y="3529"/>
                  </a:lnTo>
                  <a:lnTo>
                    <a:pt x="3004"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
            <p:cNvSpPr/>
            <p:nvPr/>
          </p:nvSpPr>
          <p:spPr>
            <a:xfrm>
              <a:off x="4494206" y="1085"/>
              <a:ext cx="436299" cy="414899"/>
            </a:xfrm>
            <a:custGeom>
              <a:avLst/>
              <a:gdLst/>
              <a:ahLst/>
              <a:cxnLst/>
              <a:rect l="l" t="t" r="r" b="b"/>
              <a:pathLst>
                <a:path w="3712" h="3530" extrusionOk="0">
                  <a:moveTo>
                    <a:pt x="1856" y="1"/>
                  </a:moveTo>
                  <a:lnTo>
                    <a:pt x="1321" y="1215"/>
                  </a:lnTo>
                  <a:lnTo>
                    <a:pt x="0" y="1349"/>
                  </a:lnTo>
                  <a:lnTo>
                    <a:pt x="990" y="2232"/>
                  </a:lnTo>
                  <a:lnTo>
                    <a:pt x="710" y="3529"/>
                  </a:lnTo>
                  <a:lnTo>
                    <a:pt x="1856" y="2862"/>
                  </a:lnTo>
                  <a:lnTo>
                    <a:pt x="3003" y="3529"/>
                  </a:lnTo>
                  <a:lnTo>
                    <a:pt x="2721" y="2232"/>
                  </a:lnTo>
                  <a:lnTo>
                    <a:pt x="3711"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
            <p:cNvSpPr/>
            <p:nvPr/>
          </p:nvSpPr>
          <p:spPr>
            <a:xfrm>
              <a:off x="5167570" y="1085"/>
              <a:ext cx="436299" cy="414899"/>
            </a:xfrm>
            <a:custGeom>
              <a:avLst/>
              <a:gdLst/>
              <a:ahLst/>
              <a:cxnLst/>
              <a:rect l="l" t="t" r="r" b="b"/>
              <a:pathLst>
                <a:path w="3712" h="3530" extrusionOk="0">
                  <a:moveTo>
                    <a:pt x="1857" y="1"/>
                  </a:moveTo>
                  <a:lnTo>
                    <a:pt x="1321" y="1215"/>
                  </a:lnTo>
                  <a:lnTo>
                    <a:pt x="1" y="1349"/>
                  </a:lnTo>
                  <a:lnTo>
                    <a:pt x="991" y="2232"/>
                  </a:lnTo>
                  <a:lnTo>
                    <a:pt x="710" y="3529"/>
                  </a:lnTo>
                  <a:lnTo>
                    <a:pt x="1857" y="2862"/>
                  </a:lnTo>
                  <a:lnTo>
                    <a:pt x="3003" y="3529"/>
                  </a:lnTo>
                  <a:lnTo>
                    <a:pt x="2721" y="2232"/>
                  </a:lnTo>
                  <a:lnTo>
                    <a:pt x="3712" y="1349"/>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
            <p:cNvSpPr/>
            <p:nvPr/>
          </p:nvSpPr>
          <p:spPr>
            <a:xfrm>
              <a:off x="5841168" y="1085"/>
              <a:ext cx="436064" cy="414899"/>
            </a:xfrm>
            <a:custGeom>
              <a:avLst/>
              <a:gdLst/>
              <a:ahLst/>
              <a:cxnLst/>
              <a:rect l="l" t="t" r="r" b="b"/>
              <a:pathLst>
                <a:path w="3710" h="3530" extrusionOk="0">
                  <a:moveTo>
                    <a:pt x="1855" y="1"/>
                  </a:moveTo>
                  <a:lnTo>
                    <a:pt x="1320" y="1215"/>
                  </a:lnTo>
                  <a:lnTo>
                    <a:pt x="0" y="1349"/>
                  </a:lnTo>
                  <a:lnTo>
                    <a:pt x="989" y="2232"/>
                  </a:lnTo>
                  <a:lnTo>
                    <a:pt x="708" y="3529"/>
                  </a:lnTo>
                  <a:lnTo>
                    <a:pt x="1855" y="2862"/>
                  </a:lnTo>
                  <a:lnTo>
                    <a:pt x="3001" y="3529"/>
                  </a:lnTo>
                  <a:lnTo>
                    <a:pt x="2721" y="2232"/>
                  </a:lnTo>
                  <a:lnTo>
                    <a:pt x="3710" y="1349"/>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
            <p:cNvSpPr/>
            <p:nvPr/>
          </p:nvSpPr>
          <p:spPr>
            <a:xfrm>
              <a:off x="6514532" y="1085"/>
              <a:ext cx="436299" cy="414899"/>
            </a:xfrm>
            <a:custGeom>
              <a:avLst/>
              <a:gdLst/>
              <a:ahLst/>
              <a:cxnLst/>
              <a:rect l="l" t="t" r="r" b="b"/>
              <a:pathLst>
                <a:path w="3712" h="3530" extrusionOk="0">
                  <a:moveTo>
                    <a:pt x="1855" y="1"/>
                  </a:moveTo>
                  <a:lnTo>
                    <a:pt x="1321" y="1215"/>
                  </a:lnTo>
                  <a:lnTo>
                    <a:pt x="0" y="1349"/>
                  </a:lnTo>
                  <a:lnTo>
                    <a:pt x="990" y="2232"/>
                  </a:lnTo>
                  <a:lnTo>
                    <a:pt x="709" y="3529"/>
                  </a:lnTo>
                  <a:lnTo>
                    <a:pt x="1855" y="2862"/>
                  </a:lnTo>
                  <a:lnTo>
                    <a:pt x="3002" y="3529"/>
                  </a:lnTo>
                  <a:lnTo>
                    <a:pt x="2721" y="2232"/>
                  </a:lnTo>
                  <a:lnTo>
                    <a:pt x="3711" y="1349"/>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
            <p:cNvSpPr/>
            <p:nvPr/>
          </p:nvSpPr>
          <p:spPr>
            <a:xfrm>
              <a:off x="219" y="5316"/>
              <a:ext cx="216269" cy="410667"/>
            </a:xfrm>
            <a:custGeom>
              <a:avLst/>
              <a:gdLst/>
              <a:ahLst/>
              <a:cxnLst/>
              <a:rect l="l" t="t" r="r" b="b"/>
              <a:pathLst>
                <a:path w="1840" h="3494" extrusionOk="0">
                  <a:moveTo>
                    <a:pt x="0" y="0"/>
                  </a:moveTo>
                  <a:lnTo>
                    <a:pt x="0" y="2835"/>
                  </a:lnTo>
                  <a:lnTo>
                    <a:pt x="1132" y="3493"/>
                  </a:lnTo>
                  <a:lnTo>
                    <a:pt x="850" y="2196"/>
                  </a:lnTo>
                  <a:lnTo>
                    <a:pt x="1840" y="1313"/>
                  </a:lnTo>
                  <a:lnTo>
                    <a:pt x="520" y="1179"/>
                  </a:lnTo>
                  <a:lnTo>
                    <a:pt x="0"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
            <p:cNvSpPr/>
            <p:nvPr/>
          </p:nvSpPr>
          <p:spPr>
            <a:xfrm>
              <a:off x="453672" y="1048088"/>
              <a:ext cx="436299" cy="415016"/>
            </a:xfrm>
            <a:custGeom>
              <a:avLst/>
              <a:gdLst/>
              <a:ahLst/>
              <a:cxnLst/>
              <a:rect l="l" t="t" r="r" b="b"/>
              <a:pathLst>
                <a:path w="3712" h="3531" extrusionOk="0">
                  <a:moveTo>
                    <a:pt x="1856" y="1"/>
                  </a:moveTo>
                  <a:lnTo>
                    <a:pt x="1321" y="1216"/>
                  </a:lnTo>
                  <a:lnTo>
                    <a:pt x="0" y="1349"/>
                  </a:lnTo>
                  <a:lnTo>
                    <a:pt x="990" y="2234"/>
                  </a:lnTo>
                  <a:lnTo>
                    <a:pt x="709" y="3531"/>
                  </a:lnTo>
                  <a:lnTo>
                    <a:pt x="709"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
            <p:cNvSpPr/>
            <p:nvPr/>
          </p:nvSpPr>
          <p:spPr>
            <a:xfrm>
              <a:off x="1127036" y="1048088"/>
              <a:ext cx="436299" cy="415016"/>
            </a:xfrm>
            <a:custGeom>
              <a:avLst/>
              <a:gdLst/>
              <a:ahLst/>
              <a:cxnLst/>
              <a:rect l="l" t="t" r="r" b="b"/>
              <a:pathLst>
                <a:path w="3712" h="3531" extrusionOk="0">
                  <a:moveTo>
                    <a:pt x="1857" y="1"/>
                  </a:moveTo>
                  <a:lnTo>
                    <a:pt x="1321" y="1216"/>
                  </a:lnTo>
                  <a:lnTo>
                    <a:pt x="1" y="1349"/>
                  </a:lnTo>
                  <a:lnTo>
                    <a:pt x="991" y="2234"/>
                  </a:lnTo>
                  <a:lnTo>
                    <a:pt x="710" y="3531"/>
                  </a:lnTo>
                  <a:lnTo>
                    <a:pt x="1857" y="2862"/>
                  </a:lnTo>
                  <a:lnTo>
                    <a:pt x="3003" y="3531"/>
                  </a:lnTo>
                  <a:lnTo>
                    <a:pt x="2722" y="2234"/>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
            <p:cNvSpPr/>
            <p:nvPr/>
          </p:nvSpPr>
          <p:spPr>
            <a:xfrm>
              <a:off x="1800635" y="1048088"/>
              <a:ext cx="436064" cy="415016"/>
            </a:xfrm>
            <a:custGeom>
              <a:avLst/>
              <a:gdLst/>
              <a:ahLst/>
              <a:cxnLst/>
              <a:rect l="l" t="t" r="r" b="b"/>
              <a:pathLst>
                <a:path w="3710" h="3531" extrusionOk="0">
                  <a:moveTo>
                    <a:pt x="1855" y="1"/>
                  </a:moveTo>
                  <a:lnTo>
                    <a:pt x="1321" y="1216"/>
                  </a:lnTo>
                  <a:lnTo>
                    <a:pt x="0" y="1349"/>
                  </a:lnTo>
                  <a:lnTo>
                    <a:pt x="989" y="2234"/>
                  </a:lnTo>
                  <a:lnTo>
                    <a:pt x="708" y="3531"/>
                  </a:lnTo>
                  <a:lnTo>
                    <a:pt x="1855" y="2862"/>
                  </a:lnTo>
                  <a:lnTo>
                    <a:pt x="3002" y="3531"/>
                  </a:lnTo>
                  <a:lnTo>
                    <a:pt x="2720" y="2234"/>
                  </a:lnTo>
                  <a:lnTo>
                    <a:pt x="3710" y="1349"/>
                  </a:lnTo>
                  <a:lnTo>
                    <a:pt x="2389"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
            <p:cNvSpPr/>
            <p:nvPr/>
          </p:nvSpPr>
          <p:spPr>
            <a:xfrm>
              <a:off x="116932"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
            <p:cNvSpPr/>
            <p:nvPr/>
          </p:nvSpPr>
          <p:spPr>
            <a:xfrm>
              <a:off x="790295"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4"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a:off x="1463777" y="1569592"/>
              <a:ext cx="436299" cy="414899"/>
            </a:xfrm>
            <a:custGeom>
              <a:avLst/>
              <a:gdLst/>
              <a:ahLst/>
              <a:cxnLst/>
              <a:rect l="l" t="t" r="r" b="b"/>
              <a:pathLst>
                <a:path w="3712" h="3530" extrusionOk="0">
                  <a:moveTo>
                    <a:pt x="1856" y="0"/>
                  </a:moveTo>
                  <a:lnTo>
                    <a:pt x="1322" y="1215"/>
                  </a:lnTo>
                  <a:lnTo>
                    <a:pt x="0" y="1347"/>
                  </a:lnTo>
                  <a:lnTo>
                    <a:pt x="990" y="2232"/>
                  </a:lnTo>
                  <a:lnTo>
                    <a:pt x="710" y="3529"/>
                  </a:lnTo>
                  <a:lnTo>
                    <a:pt x="1856" y="2860"/>
                  </a:lnTo>
                  <a:lnTo>
                    <a:pt x="3003" y="3529"/>
                  </a:lnTo>
                  <a:lnTo>
                    <a:pt x="3003" y="3529"/>
                  </a:lnTo>
                  <a:lnTo>
                    <a:pt x="2721" y="2232"/>
                  </a:lnTo>
                  <a:lnTo>
                    <a:pt x="3711"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
            <p:cNvSpPr/>
            <p:nvPr/>
          </p:nvSpPr>
          <p:spPr>
            <a:xfrm>
              <a:off x="2137258"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709" y="3529"/>
                  </a:lnTo>
                  <a:lnTo>
                    <a:pt x="1856" y="2860"/>
                  </a:lnTo>
                  <a:lnTo>
                    <a:pt x="3002" y="3529"/>
                  </a:lnTo>
                  <a:lnTo>
                    <a:pt x="3002" y="3529"/>
                  </a:lnTo>
                  <a:lnTo>
                    <a:pt x="2722" y="2232"/>
                  </a:lnTo>
                  <a:lnTo>
                    <a:pt x="3712" y="1347"/>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
            <p:cNvSpPr/>
            <p:nvPr/>
          </p:nvSpPr>
          <p:spPr>
            <a:xfrm>
              <a:off x="2810739" y="1569592"/>
              <a:ext cx="436182" cy="414899"/>
            </a:xfrm>
            <a:custGeom>
              <a:avLst/>
              <a:gdLst/>
              <a:ahLst/>
              <a:cxnLst/>
              <a:rect l="l" t="t" r="r" b="b"/>
              <a:pathLst>
                <a:path w="3711" h="3530" extrusionOk="0">
                  <a:moveTo>
                    <a:pt x="1855" y="0"/>
                  </a:moveTo>
                  <a:lnTo>
                    <a:pt x="1320" y="1215"/>
                  </a:lnTo>
                  <a:lnTo>
                    <a:pt x="0" y="1347"/>
                  </a:lnTo>
                  <a:lnTo>
                    <a:pt x="990" y="2232"/>
                  </a:lnTo>
                  <a:lnTo>
                    <a:pt x="708" y="3529"/>
                  </a:lnTo>
                  <a:lnTo>
                    <a:pt x="1855" y="2860"/>
                  </a:lnTo>
                  <a:lnTo>
                    <a:pt x="3001"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
            <p:cNvSpPr/>
            <p:nvPr/>
          </p:nvSpPr>
          <p:spPr>
            <a:xfrm>
              <a:off x="3484102" y="1569592"/>
              <a:ext cx="436299" cy="414899"/>
            </a:xfrm>
            <a:custGeom>
              <a:avLst/>
              <a:gdLst/>
              <a:ahLst/>
              <a:cxnLst/>
              <a:rect l="l" t="t" r="r" b="b"/>
              <a:pathLst>
                <a:path w="3712" h="3530" extrusionOk="0">
                  <a:moveTo>
                    <a:pt x="1855" y="0"/>
                  </a:moveTo>
                  <a:lnTo>
                    <a:pt x="1321" y="1215"/>
                  </a:lnTo>
                  <a:lnTo>
                    <a:pt x="0" y="1347"/>
                  </a:lnTo>
                  <a:lnTo>
                    <a:pt x="990" y="2232"/>
                  </a:lnTo>
                  <a:lnTo>
                    <a:pt x="709" y="3529"/>
                  </a:lnTo>
                  <a:lnTo>
                    <a:pt x="1855" y="2860"/>
                  </a:lnTo>
                  <a:lnTo>
                    <a:pt x="3002"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
            <p:cNvSpPr/>
            <p:nvPr/>
          </p:nvSpPr>
          <p:spPr>
            <a:xfrm>
              <a:off x="4157466"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
            <p:cNvSpPr/>
            <p:nvPr/>
          </p:nvSpPr>
          <p:spPr>
            <a:xfrm>
              <a:off x="4830829" y="1569592"/>
              <a:ext cx="436299" cy="414899"/>
            </a:xfrm>
            <a:custGeom>
              <a:avLst/>
              <a:gdLst/>
              <a:ahLst/>
              <a:cxnLst/>
              <a:rect l="l" t="t" r="r" b="b"/>
              <a:pathLst>
                <a:path w="3712" h="3530" extrusionOk="0">
                  <a:moveTo>
                    <a:pt x="1857" y="0"/>
                  </a:moveTo>
                  <a:lnTo>
                    <a:pt x="1321" y="1215"/>
                  </a:lnTo>
                  <a:lnTo>
                    <a:pt x="1" y="1347"/>
                  </a:lnTo>
                  <a:lnTo>
                    <a:pt x="991" y="2232"/>
                  </a:lnTo>
                  <a:lnTo>
                    <a:pt x="710" y="3529"/>
                  </a:lnTo>
                  <a:lnTo>
                    <a:pt x="1857" y="2860"/>
                  </a:lnTo>
                  <a:lnTo>
                    <a:pt x="3004"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
            <p:cNvSpPr/>
            <p:nvPr/>
          </p:nvSpPr>
          <p:spPr>
            <a:xfrm>
              <a:off x="5504310" y="1569592"/>
              <a:ext cx="436299" cy="414899"/>
            </a:xfrm>
            <a:custGeom>
              <a:avLst/>
              <a:gdLst/>
              <a:ahLst/>
              <a:cxnLst/>
              <a:rect l="l" t="t" r="r" b="b"/>
              <a:pathLst>
                <a:path w="3712" h="3530" extrusionOk="0">
                  <a:moveTo>
                    <a:pt x="1856" y="0"/>
                  </a:moveTo>
                  <a:lnTo>
                    <a:pt x="1322" y="1215"/>
                  </a:lnTo>
                  <a:lnTo>
                    <a:pt x="0" y="1347"/>
                  </a:lnTo>
                  <a:lnTo>
                    <a:pt x="990" y="2232"/>
                  </a:lnTo>
                  <a:lnTo>
                    <a:pt x="710" y="3529"/>
                  </a:lnTo>
                  <a:lnTo>
                    <a:pt x="1856" y="2860"/>
                  </a:lnTo>
                  <a:lnTo>
                    <a:pt x="3003" y="3529"/>
                  </a:lnTo>
                  <a:lnTo>
                    <a:pt x="2721" y="2232"/>
                  </a:lnTo>
                  <a:lnTo>
                    <a:pt x="3711"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
            <p:cNvSpPr/>
            <p:nvPr/>
          </p:nvSpPr>
          <p:spPr>
            <a:xfrm>
              <a:off x="6177791"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1856" y="2860"/>
                  </a:lnTo>
                  <a:lnTo>
                    <a:pt x="3002" y="3529"/>
                  </a:lnTo>
                  <a:lnTo>
                    <a:pt x="2722" y="2232"/>
                  </a:lnTo>
                  <a:lnTo>
                    <a:pt x="3712" y="1347"/>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a:off x="6851155"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1856" y="2860"/>
                  </a:lnTo>
                  <a:lnTo>
                    <a:pt x="3002" y="3529"/>
                  </a:lnTo>
                  <a:lnTo>
                    <a:pt x="2722" y="2232"/>
                  </a:lnTo>
                  <a:lnTo>
                    <a:pt x="3712"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a:off x="2473998" y="1048088"/>
              <a:ext cx="436299" cy="415016"/>
            </a:xfrm>
            <a:custGeom>
              <a:avLst/>
              <a:gdLst/>
              <a:ahLst/>
              <a:cxnLst/>
              <a:rect l="l" t="t" r="r" b="b"/>
              <a:pathLst>
                <a:path w="3712" h="3531" extrusionOk="0">
                  <a:moveTo>
                    <a:pt x="1855" y="1"/>
                  </a:moveTo>
                  <a:lnTo>
                    <a:pt x="1321" y="1216"/>
                  </a:lnTo>
                  <a:lnTo>
                    <a:pt x="0" y="1349"/>
                  </a:lnTo>
                  <a:lnTo>
                    <a:pt x="990" y="2234"/>
                  </a:lnTo>
                  <a:lnTo>
                    <a:pt x="709" y="3531"/>
                  </a:lnTo>
                  <a:lnTo>
                    <a:pt x="1855" y="2862"/>
                  </a:lnTo>
                  <a:lnTo>
                    <a:pt x="3002" y="3531"/>
                  </a:lnTo>
                  <a:lnTo>
                    <a:pt x="2721" y="2234"/>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3147362"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2"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a:off x="3820725"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4"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
            <p:cNvSpPr/>
            <p:nvPr/>
          </p:nvSpPr>
          <p:spPr>
            <a:xfrm>
              <a:off x="4494206" y="1048088"/>
              <a:ext cx="436299" cy="415016"/>
            </a:xfrm>
            <a:custGeom>
              <a:avLst/>
              <a:gdLst/>
              <a:ahLst/>
              <a:cxnLst/>
              <a:rect l="l" t="t" r="r" b="b"/>
              <a:pathLst>
                <a:path w="3712" h="3531" extrusionOk="0">
                  <a:moveTo>
                    <a:pt x="1856" y="1"/>
                  </a:moveTo>
                  <a:lnTo>
                    <a:pt x="1321" y="1216"/>
                  </a:lnTo>
                  <a:lnTo>
                    <a:pt x="0" y="1349"/>
                  </a:lnTo>
                  <a:lnTo>
                    <a:pt x="990" y="2234"/>
                  </a:lnTo>
                  <a:lnTo>
                    <a:pt x="710"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5167570" y="1048088"/>
              <a:ext cx="436299" cy="415016"/>
            </a:xfrm>
            <a:custGeom>
              <a:avLst/>
              <a:gdLst/>
              <a:ahLst/>
              <a:cxnLst/>
              <a:rect l="l" t="t" r="r" b="b"/>
              <a:pathLst>
                <a:path w="3712" h="3531" extrusionOk="0">
                  <a:moveTo>
                    <a:pt x="1857" y="1"/>
                  </a:moveTo>
                  <a:lnTo>
                    <a:pt x="1321" y="1216"/>
                  </a:lnTo>
                  <a:lnTo>
                    <a:pt x="1" y="1349"/>
                  </a:lnTo>
                  <a:lnTo>
                    <a:pt x="991" y="2234"/>
                  </a:lnTo>
                  <a:lnTo>
                    <a:pt x="710" y="3531"/>
                  </a:lnTo>
                  <a:lnTo>
                    <a:pt x="1857" y="2862"/>
                  </a:lnTo>
                  <a:lnTo>
                    <a:pt x="3003" y="3531"/>
                  </a:lnTo>
                  <a:lnTo>
                    <a:pt x="2721" y="2234"/>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a:off x="5841168" y="1048088"/>
              <a:ext cx="436064" cy="415016"/>
            </a:xfrm>
            <a:custGeom>
              <a:avLst/>
              <a:gdLst/>
              <a:ahLst/>
              <a:cxnLst/>
              <a:rect l="l" t="t" r="r" b="b"/>
              <a:pathLst>
                <a:path w="3710" h="3531" extrusionOk="0">
                  <a:moveTo>
                    <a:pt x="1855" y="1"/>
                  </a:moveTo>
                  <a:lnTo>
                    <a:pt x="1320" y="1216"/>
                  </a:lnTo>
                  <a:lnTo>
                    <a:pt x="0" y="1349"/>
                  </a:lnTo>
                  <a:lnTo>
                    <a:pt x="989" y="2234"/>
                  </a:lnTo>
                  <a:lnTo>
                    <a:pt x="708" y="3531"/>
                  </a:lnTo>
                  <a:lnTo>
                    <a:pt x="1855" y="2862"/>
                  </a:lnTo>
                  <a:lnTo>
                    <a:pt x="3001" y="3531"/>
                  </a:lnTo>
                  <a:lnTo>
                    <a:pt x="2721" y="2234"/>
                  </a:lnTo>
                  <a:lnTo>
                    <a:pt x="3710" y="1349"/>
                  </a:lnTo>
                  <a:lnTo>
                    <a:pt x="2389"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a:off x="6514532" y="1048088"/>
              <a:ext cx="436299" cy="415016"/>
            </a:xfrm>
            <a:custGeom>
              <a:avLst/>
              <a:gdLst/>
              <a:ahLst/>
              <a:cxnLst/>
              <a:rect l="l" t="t" r="r" b="b"/>
              <a:pathLst>
                <a:path w="3712" h="3531" extrusionOk="0">
                  <a:moveTo>
                    <a:pt x="1855" y="1"/>
                  </a:moveTo>
                  <a:lnTo>
                    <a:pt x="1321" y="1216"/>
                  </a:lnTo>
                  <a:lnTo>
                    <a:pt x="0" y="1349"/>
                  </a:lnTo>
                  <a:lnTo>
                    <a:pt x="990" y="2234"/>
                  </a:lnTo>
                  <a:lnTo>
                    <a:pt x="709" y="3531"/>
                  </a:lnTo>
                  <a:lnTo>
                    <a:pt x="1855" y="2862"/>
                  </a:lnTo>
                  <a:lnTo>
                    <a:pt x="3002" y="3531"/>
                  </a:lnTo>
                  <a:lnTo>
                    <a:pt x="2721" y="2234"/>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219" y="1052320"/>
              <a:ext cx="216269" cy="410785"/>
            </a:xfrm>
            <a:custGeom>
              <a:avLst/>
              <a:gdLst/>
              <a:ahLst/>
              <a:cxnLst/>
              <a:rect l="l" t="t" r="r" b="b"/>
              <a:pathLst>
                <a:path w="1840" h="3495" extrusionOk="0">
                  <a:moveTo>
                    <a:pt x="0" y="1"/>
                  </a:moveTo>
                  <a:lnTo>
                    <a:pt x="0" y="2835"/>
                  </a:lnTo>
                  <a:lnTo>
                    <a:pt x="1132" y="3495"/>
                  </a:lnTo>
                  <a:lnTo>
                    <a:pt x="850" y="2198"/>
                  </a:lnTo>
                  <a:lnTo>
                    <a:pt x="1840" y="1313"/>
                  </a:lnTo>
                  <a:lnTo>
                    <a:pt x="520" y="1180"/>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453672" y="2095209"/>
              <a:ext cx="436299" cy="414899"/>
            </a:xfrm>
            <a:custGeom>
              <a:avLst/>
              <a:gdLst/>
              <a:ahLst/>
              <a:cxnLst/>
              <a:rect l="l" t="t" r="r" b="b"/>
              <a:pathLst>
                <a:path w="3712" h="3530" extrusionOk="0">
                  <a:moveTo>
                    <a:pt x="1856" y="1"/>
                  </a:moveTo>
                  <a:lnTo>
                    <a:pt x="1321" y="1215"/>
                  </a:lnTo>
                  <a:lnTo>
                    <a:pt x="0" y="1348"/>
                  </a:lnTo>
                  <a:lnTo>
                    <a:pt x="990" y="2233"/>
                  </a:lnTo>
                  <a:lnTo>
                    <a:pt x="709"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1127036" y="2095209"/>
              <a:ext cx="436299" cy="414899"/>
            </a:xfrm>
            <a:custGeom>
              <a:avLst/>
              <a:gdLst/>
              <a:ahLst/>
              <a:cxnLst/>
              <a:rect l="l" t="t" r="r" b="b"/>
              <a:pathLst>
                <a:path w="3712" h="3530" extrusionOk="0">
                  <a:moveTo>
                    <a:pt x="1857" y="1"/>
                  </a:moveTo>
                  <a:lnTo>
                    <a:pt x="1321" y="1215"/>
                  </a:lnTo>
                  <a:lnTo>
                    <a:pt x="1" y="1348"/>
                  </a:lnTo>
                  <a:lnTo>
                    <a:pt x="991" y="2233"/>
                  </a:lnTo>
                  <a:lnTo>
                    <a:pt x="710" y="3530"/>
                  </a:lnTo>
                  <a:lnTo>
                    <a:pt x="1857" y="2861"/>
                  </a:lnTo>
                  <a:lnTo>
                    <a:pt x="3003" y="3530"/>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a:off x="1800635" y="2095209"/>
              <a:ext cx="436064" cy="414899"/>
            </a:xfrm>
            <a:custGeom>
              <a:avLst/>
              <a:gdLst/>
              <a:ahLst/>
              <a:cxnLst/>
              <a:rect l="l" t="t" r="r" b="b"/>
              <a:pathLst>
                <a:path w="3710" h="3530" extrusionOk="0">
                  <a:moveTo>
                    <a:pt x="1855" y="1"/>
                  </a:moveTo>
                  <a:lnTo>
                    <a:pt x="1321" y="1215"/>
                  </a:lnTo>
                  <a:lnTo>
                    <a:pt x="0" y="1348"/>
                  </a:lnTo>
                  <a:lnTo>
                    <a:pt x="989" y="2233"/>
                  </a:lnTo>
                  <a:lnTo>
                    <a:pt x="708" y="3530"/>
                  </a:lnTo>
                  <a:lnTo>
                    <a:pt x="708" y="3530"/>
                  </a:lnTo>
                  <a:lnTo>
                    <a:pt x="1855" y="2861"/>
                  </a:lnTo>
                  <a:lnTo>
                    <a:pt x="3002" y="3530"/>
                  </a:lnTo>
                  <a:lnTo>
                    <a:pt x="3002" y="3530"/>
                  </a:lnTo>
                  <a:lnTo>
                    <a:pt x="2720" y="2233"/>
                  </a:lnTo>
                  <a:lnTo>
                    <a:pt x="3710" y="1348"/>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a:off x="116932"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a:off x="790295"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4"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
            <p:cNvSpPr/>
            <p:nvPr/>
          </p:nvSpPr>
          <p:spPr>
            <a:xfrm>
              <a:off x="1463777" y="2616595"/>
              <a:ext cx="436299" cy="414899"/>
            </a:xfrm>
            <a:custGeom>
              <a:avLst/>
              <a:gdLst/>
              <a:ahLst/>
              <a:cxnLst/>
              <a:rect l="l" t="t" r="r" b="b"/>
              <a:pathLst>
                <a:path w="3712" h="3530" extrusionOk="0">
                  <a:moveTo>
                    <a:pt x="1856" y="0"/>
                  </a:moveTo>
                  <a:lnTo>
                    <a:pt x="1322" y="1215"/>
                  </a:lnTo>
                  <a:lnTo>
                    <a:pt x="0" y="1349"/>
                  </a:lnTo>
                  <a:lnTo>
                    <a:pt x="990" y="2232"/>
                  </a:lnTo>
                  <a:lnTo>
                    <a:pt x="710" y="3529"/>
                  </a:lnTo>
                  <a:lnTo>
                    <a:pt x="1856" y="2862"/>
                  </a:lnTo>
                  <a:lnTo>
                    <a:pt x="3003" y="3529"/>
                  </a:lnTo>
                  <a:lnTo>
                    <a:pt x="2721" y="2232"/>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a:off x="2137258"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709" y="3529"/>
                  </a:lnTo>
                  <a:lnTo>
                    <a:pt x="1856" y="2862"/>
                  </a:lnTo>
                  <a:lnTo>
                    <a:pt x="3002" y="3529"/>
                  </a:lnTo>
                  <a:lnTo>
                    <a:pt x="2722" y="2232"/>
                  </a:lnTo>
                  <a:lnTo>
                    <a:pt x="3712" y="1349"/>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a:off x="2810739" y="2616595"/>
              <a:ext cx="436182" cy="414899"/>
            </a:xfrm>
            <a:custGeom>
              <a:avLst/>
              <a:gdLst/>
              <a:ahLst/>
              <a:cxnLst/>
              <a:rect l="l" t="t" r="r" b="b"/>
              <a:pathLst>
                <a:path w="3711" h="3530" extrusionOk="0">
                  <a:moveTo>
                    <a:pt x="1855" y="0"/>
                  </a:moveTo>
                  <a:lnTo>
                    <a:pt x="1320" y="1215"/>
                  </a:lnTo>
                  <a:lnTo>
                    <a:pt x="0" y="1349"/>
                  </a:lnTo>
                  <a:lnTo>
                    <a:pt x="990" y="2232"/>
                  </a:lnTo>
                  <a:lnTo>
                    <a:pt x="708" y="3529"/>
                  </a:lnTo>
                  <a:lnTo>
                    <a:pt x="1855" y="2862"/>
                  </a:lnTo>
                  <a:lnTo>
                    <a:pt x="3001"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a:off x="3484102" y="2616595"/>
              <a:ext cx="436299" cy="414899"/>
            </a:xfrm>
            <a:custGeom>
              <a:avLst/>
              <a:gdLst/>
              <a:ahLst/>
              <a:cxnLst/>
              <a:rect l="l" t="t" r="r" b="b"/>
              <a:pathLst>
                <a:path w="3712" h="3530" extrusionOk="0">
                  <a:moveTo>
                    <a:pt x="1855" y="0"/>
                  </a:moveTo>
                  <a:lnTo>
                    <a:pt x="1321" y="1215"/>
                  </a:lnTo>
                  <a:lnTo>
                    <a:pt x="0" y="1349"/>
                  </a:lnTo>
                  <a:lnTo>
                    <a:pt x="990" y="2232"/>
                  </a:lnTo>
                  <a:lnTo>
                    <a:pt x="709" y="3529"/>
                  </a:lnTo>
                  <a:lnTo>
                    <a:pt x="1855" y="2862"/>
                  </a:lnTo>
                  <a:lnTo>
                    <a:pt x="3002"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a:off x="4157466"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
            <p:cNvSpPr/>
            <p:nvPr/>
          </p:nvSpPr>
          <p:spPr>
            <a:xfrm>
              <a:off x="4830829" y="2616595"/>
              <a:ext cx="436299" cy="414899"/>
            </a:xfrm>
            <a:custGeom>
              <a:avLst/>
              <a:gdLst/>
              <a:ahLst/>
              <a:cxnLst/>
              <a:rect l="l" t="t" r="r" b="b"/>
              <a:pathLst>
                <a:path w="3712" h="3530" extrusionOk="0">
                  <a:moveTo>
                    <a:pt x="1857" y="0"/>
                  </a:moveTo>
                  <a:lnTo>
                    <a:pt x="1321" y="1215"/>
                  </a:lnTo>
                  <a:lnTo>
                    <a:pt x="1" y="1349"/>
                  </a:lnTo>
                  <a:lnTo>
                    <a:pt x="991" y="2232"/>
                  </a:lnTo>
                  <a:lnTo>
                    <a:pt x="710" y="3529"/>
                  </a:lnTo>
                  <a:lnTo>
                    <a:pt x="1857" y="2862"/>
                  </a:lnTo>
                  <a:lnTo>
                    <a:pt x="3004" y="3529"/>
                  </a:lnTo>
                  <a:lnTo>
                    <a:pt x="3004"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
            <p:cNvSpPr/>
            <p:nvPr/>
          </p:nvSpPr>
          <p:spPr>
            <a:xfrm>
              <a:off x="5504310" y="2616595"/>
              <a:ext cx="436299" cy="414899"/>
            </a:xfrm>
            <a:custGeom>
              <a:avLst/>
              <a:gdLst/>
              <a:ahLst/>
              <a:cxnLst/>
              <a:rect l="l" t="t" r="r" b="b"/>
              <a:pathLst>
                <a:path w="3712" h="3530" extrusionOk="0">
                  <a:moveTo>
                    <a:pt x="1856" y="0"/>
                  </a:moveTo>
                  <a:lnTo>
                    <a:pt x="1322" y="1215"/>
                  </a:lnTo>
                  <a:lnTo>
                    <a:pt x="0" y="1349"/>
                  </a:lnTo>
                  <a:lnTo>
                    <a:pt x="990" y="2232"/>
                  </a:lnTo>
                  <a:lnTo>
                    <a:pt x="710" y="3529"/>
                  </a:lnTo>
                  <a:lnTo>
                    <a:pt x="1856" y="2862"/>
                  </a:lnTo>
                  <a:lnTo>
                    <a:pt x="3003" y="3529"/>
                  </a:lnTo>
                  <a:lnTo>
                    <a:pt x="2721" y="2232"/>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
            <p:cNvSpPr/>
            <p:nvPr/>
          </p:nvSpPr>
          <p:spPr>
            <a:xfrm>
              <a:off x="6177791"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1856" y="2862"/>
                  </a:lnTo>
                  <a:lnTo>
                    <a:pt x="3002" y="3529"/>
                  </a:lnTo>
                  <a:lnTo>
                    <a:pt x="2722" y="2232"/>
                  </a:lnTo>
                  <a:lnTo>
                    <a:pt x="3712" y="1349"/>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
            <p:cNvSpPr/>
            <p:nvPr/>
          </p:nvSpPr>
          <p:spPr>
            <a:xfrm>
              <a:off x="6851155"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709" y="3529"/>
                  </a:lnTo>
                  <a:lnTo>
                    <a:pt x="1856" y="2862"/>
                  </a:lnTo>
                  <a:lnTo>
                    <a:pt x="3002" y="3529"/>
                  </a:lnTo>
                  <a:lnTo>
                    <a:pt x="2722" y="2232"/>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
            <p:cNvSpPr/>
            <p:nvPr/>
          </p:nvSpPr>
          <p:spPr>
            <a:xfrm>
              <a:off x="2473998" y="2095209"/>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
            <p:cNvSpPr/>
            <p:nvPr/>
          </p:nvSpPr>
          <p:spPr>
            <a:xfrm>
              <a:off x="3147362"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
            <p:cNvSpPr/>
            <p:nvPr/>
          </p:nvSpPr>
          <p:spPr>
            <a:xfrm>
              <a:off x="3820725"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4"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
            <p:cNvSpPr/>
            <p:nvPr/>
          </p:nvSpPr>
          <p:spPr>
            <a:xfrm>
              <a:off x="4494206" y="2095209"/>
              <a:ext cx="436299" cy="414899"/>
            </a:xfrm>
            <a:custGeom>
              <a:avLst/>
              <a:gdLst/>
              <a:ahLst/>
              <a:cxnLst/>
              <a:rect l="l" t="t" r="r" b="b"/>
              <a:pathLst>
                <a:path w="3712" h="3530" extrusionOk="0">
                  <a:moveTo>
                    <a:pt x="1856" y="1"/>
                  </a:moveTo>
                  <a:lnTo>
                    <a:pt x="1321"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
            <p:cNvSpPr/>
            <p:nvPr/>
          </p:nvSpPr>
          <p:spPr>
            <a:xfrm>
              <a:off x="5167570" y="2095209"/>
              <a:ext cx="436299" cy="414899"/>
            </a:xfrm>
            <a:custGeom>
              <a:avLst/>
              <a:gdLst/>
              <a:ahLst/>
              <a:cxnLst/>
              <a:rect l="l" t="t" r="r" b="b"/>
              <a:pathLst>
                <a:path w="3712" h="3530" extrusionOk="0">
                  <a:moveTo>
                    <a:pt x="1857" y="1"/>
                  </a:moveTo>
                  <a:lnTo>
                    <a:pt x="1321" y="1215"/>
                  </a:lnTo>
                  <a:lnTo>
                    <a:pt x="1" y="1348"/>
                  </a:lnTo>
                  <a:lnTo>
                    <a:pt x="991" y="2233"/>
                  </a:lnTo>
                  <a:lnTo>
                    <a:pt x="710" y="3530"/>
                  </a:lnTo>
                  <a:lnTo>
                    <a:pt x="710" y="3530"/>
                  </a:lnTo>
                  <a:lnTo>
                    <a:pt x="1857" y="2861"/>
                  </a:lnTo>
                  <a:lnTo>
                    <a:pt x="3003" y="3530"/>
                  </a:lnTo>
                  <a:lnTo>
                    <a:pt x="2721"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
            <p:cNvSpPr/>
            <p:nvPr/>
          </p:nvSpPr>
          <p:spPr>
            <a:xfrm>
              <a:off x="5841168" y="2095209"/>
              <a:ext cx="436064" cy="414899"/>
            </a:xfrm>
            <a:custGeom>
              <a:avLst/>
              <a:gdLst/>
              <a:ahLst/>
              <a:cxnLst/>
              <a:rect l="l" t="t" r="r" b="b"/>
              <a:pathLst>
                <a:path w="3710" h="3530" extrusionOk="0">
                  <a:moveTo>
                    <a:pt x="1855" y="1"/>
                  </a:moveTo>
                  <a:lnTo>
                    <a:pt x="1320" y="1215"/>
                  </a:lnTo>
                  <a:lnTo>
                    <a:pt x="0" y="1348"/>
                  </a:lnTo>
                  <a:lnTo>
                    <a:pt x="989" y="2233"/>
                  </a:lnTo>
                  <a:lnTo>
                    <a:pt x="708" y="3530"/>
                  </a:lnTo>
                  <a:lnTo>
                    <a:pt x="708" y="3530"/>
                  </a:lnTo>
                  <a:lnTo>
                    <a:pt x="1855" y="2861"/>
                  </a:lnTo>
                  <a:lnTo>
                    <a:pt x="3001" y="3530"/>
                  </a:lnTo>
                  <a:lnTo>
                    <a:pt x="3001" y="3530"/>
                  </a:lnTo>
                  <a:lnTo>
                    <a:pt x="2721" y="2233"/>
                  </a:lnTo>
                  <a:lnTo>
                    <a:pt x="3710" y="1348"/>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
            <p:cNvSpPr/>
            <p:nvPr/>
          </p:nvSpPr>
          <p:spPr>
            <a:xfrm>
              <a:off x="6514532" y="2095209"/>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
            <p:cNvSpPr/>
            <p:nvPr/>
          </p:nvSpPr>
          <p:spPr>
            <a:xfrm>
              <a:off x="219" y="2099323"/>
              <a:ext cx="216269" cy="410785"/>
            </a:xfrm>
            <a:custGeom>
              <a:avLst/>
              <a:gdLst/>
              <a:ahLst/>
              <a:cxnLst/>
              <a:rect l="l" t="t" r="r" b="b"/>
              <a:pathLst>
                <a:path w="1840" h="3495" extrusionOk="0">
                  <a:moveTo>
                    <a:pt x="0" y="1"/>
                  </a:moveTo>
                  <a:lnTo>
                    <a:pt x="0" y="2835"/>
                  </a:lnTo>
                  <a:lnTo>
                    <a:pt x="1132" y="3495"/>
                  </a:lnTo>
                  <a:lnTo>
                    <a:pt x="850" y="2198"/>
                  </a:lnTo>
                  <a:lnTo>
                    <a:pt x="1840" y="1313"/>
                  </a:lnTo>
                  <a:lnTo>
                    <a:pt x="520" y="1180"/>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
            <p:cNvSpPr/>
            <p:nvPr/>
          </p:nvSpPr>
          <p:spPr>
            <a:xfrm>
              <a:off x="453672" y="3142330"/>
              <a:ext cx="436299" cy="414899"/>
            </a:xfrm>
            <a:custGeom>
              <a:avLst/>
              <a:gdLst/>
              <a:ahLst/>
              <a:cxnLst/>
              <a:rect l="l" t="t" r="r" b="b"/>
              <a:pathLst>
                <a:path w="3712" h="3530" extrusionOk="0">
                  <a:moveTo>
                    <a:pt x="1856" y="0"/>
                  </a:moveTo>
                  <a:lnTo>
                    <a:pt x="1321" y="1215"/>
                  </a:lnTo>
                  <a:lnTo>
                    <a:pt x="0" y="1348"/>
                  </a:lnTo>
                  <a:lnTo>
                    <a:pt x="990" y="2232"/>
                  </a:lnTo>
                  <a:lnTo>
                    <a:pt x="709" y="3529"/>
                  </a:lnTo>
                  <a:lnTo>
                    <a:pt x="709" y="3529"/>
                  </a:lnTo>
                  <a:lnTo>
                    <a:pt x="1856" y="2861"/>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
            <p:cNvSpPr/>
            <p:nvPr/>
          </p:nvSpPr>
          <p:spPr>
            <a:xfrm>
              <a:off x="1127036" y="3142330"/>
              <a:ext cx="436299" cy="414899"/>
            </a:xfrm>
            <a:custGeom>
              <a:avLst/>
              <a:gdLst/>
              <a:ahLst/>
              <a:cxnLst/>
              <a:rect l="l" t="t" r="r" b="b"/>
              <a:pathLst>
                <a:path w="3712" h="3530" extrusionOk="0">
                  <a:moveTo>
                    <a:pt x="1857" y="0"/>
                  </a:moveTo>
                  <a:lnTo>
                    <a:pt x="1321" y="1215"/>
                  </a:lnTo>
                  <a:lnTo>
                    <a:pt x="1" y="1348"/>
                  </a:lnTo>
                  <a:lnTo>
                    <a:pt x="991" y="2232"/>
                  </a:lnTo>
                  <a:lnTo>
                    <a:pt x="710" y="3529"/>
                  </a:lnTo>
                  <a:lnTo>
                    <a:pt x="1857" y="2861"/>
                  </a:lnTo>
                  <a:lnTo>
                    <a:pt x="3003" y="3529"/>
                  </a:lnTo>
                  <a:lnTo>
                    <a:pt x="2722" y="2232"/>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
            <p:cNvSpPr/>
            <p:nvPr/>
          </p:nvSpPr>
          <p:spPr>
            <a:xfrm>
              <a:off x="1800635" y="3142330"/>
              <a:ext cx="436064" cy="414899"/>
            </a:xfrm>
            <a:custGeom>
              <a:avLst/>
              <a:gdLst/>
              <a:ahLst/>
              <a:cxnLst/>
              <a:rect l="l" t="t" r="r" b="b"/>
              <a:pathLst>
                <a:path w="3710" h="3530" extrusionOk="0">
                  <a:moveTo>
                    <a:pt x="1855" y="0"/>
                  </a:moveTo>
                  <a:lnTo>
                    <a:pt x="1321" y="1215"/>
                  </a:lnTo>
                  <a:lnTo>
                    <a:pt x="0" y="1348"/>
                  </a:lnTo>
                  <a:lnTo>
                    <a:pt x="989" y="2232"/>
                  </a:lnTo>
                  <a:lnTo>
                    <a:pt x="708" y="3529"/>
                  </a:lnTo>
                  <a:lnTo>
                    <a:pt x="1855" y="2861"/>
                  </a:lnTo>
                  <a:lnTo>
                    <a:pt x="3002" y="3529"/>
                  </a:lnTo>
                  <a:lnTo>
                    <a:pt x="2720" y="2232"/>
                  </a:lnTo>
                  <a:lnTo>
                    <a:pt x="3710" y="1348"/>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a:off x="2473998" y="3142330"/>
              <a:ext cx="436299" cy="414899"/>
            </a:xfrm>
            <a:custGeom>
              <a:avLst/>
              <a:gdLst/>
              <a:ahLst/>
              <a:cxnLst/>
              <a:rect l="l" t="t" r="r" b="b"/>
              <a:pathLst>
                <a:path w="3712" h="3530" extrusionOk="0">
                  <a:moveTo>
                    <a:pt x="1855" y="0"/>
                  </a:moveTo>
                  <a:lnTo>
                    <a:pt x="1321" y="1215"/>
                  </a:lnTo>
                  <a:lnTo>
                    <a:pt x="0" y="1348"/>
                  </a:lnTo>
                  <a:lnTo>
                    <a:pt x="990" y="2232"/>
                  </a:lnTo>
                  <a:lnTo>
                    <a:pt x="709" y="3529"/>
                  </a:lnTo>
                  <a:lnTo>
                    <a:pt x="709" y="3529"/>
                  </a:lnTo>
                  <a:lnTo>
                    <a:pt x="1855" y="2861"/>
                  </a:lnTo>
                  <a:lnTo>
                    <a:pt x="3002" y="3529"/>
                  </a:lnTo>
                  <a:lnTo>
                    <a:pt x="2721" y="2232"/>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
            <p:cNvSpPr/>
            <p:nvPr/>
          </p:nvSpPr>
          <p:spPr>
            <a:xfrm>
              <a:off x="3147362"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2"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
            <p:cNvSpPr/>
            <p:nvPr/>
          </p:nvSpPr>
          <p:spPr>
            <a:xfrm>
              <a:off x="3820725"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4" y="3529"/>
                  </a:lnTo>
                  <a:lnTo>
                    <a:pt x="3004"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
            <p:cNvSpPr/>
            <p:nvPr/>
          </p:nvSpPr>
          <p:spPr>
            <a:xfrm>
              <a:off x="4494206" y="3142330"/>
              <a:ext cx="436299" cy="414899"/>
            </a:xfrm>
            <a:custGeom>
              <a:avLst/>
              <a:gdLst/>
              <a:ahLst/>
              <a:cxnLst/>
              <a:rect l="l" t="t" r="r" b="b"/>
              <a:pathLst>
                <a:path w="3712" h="3530" extrusionOk="0">
                  <a:moveTo>
                    <a:pt x="1856" y="0"/>
                  </a:moveTo>
                  <a:lnTo>
                    <a:pt x="1321" y="1215"/>
                  </a:lnTo>
                  <a:lnTo>
                    <a:pt x="0" y="1348"/>
                  </a:lnTo>
                  <a:lnTo>
                    <a:pt x="990" y="2232"/>
                  </a:lnTo>
                  <a:lnTo>
                    <a:pt x="710" y="3529"/>
                  </a:lnTo>
                  <a:lnTo>
                    <a:pt x="710" y="3529"/>
                  </a:lnTo>
                  <a:lnTo>
                    <a:pt x="1856" y="2861"/>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
            <p:cNvSpPr/>
            <p:nvPr/>
          </p:nvSpPr>
          <p:spPr>
            <a:xfrm>
              <a:off x="5167570" y="3142330"/>
              <a:ext cx="436299" cy="414899"/>
            </a:xfrm>
            <a:custGeom>
              <a:avLst/>
              <a:gdLst/>
              <a:ahLst/>
              <a:cxnLst/>
              <a:rect l="l" t="t" r="r" b="b"/>
              <a:pathLst>
                <a:path w="3712" h="3530" extrusionOk="0">
                  <a:moveTo>
                    <a:pt x="1857" y="0"/>
                  </a:moveTo>
                  <a:lnTo>
                    <a:pt x="1321" y="1215"/>
                  </a:lnTo>
                  <a:lnTo>
                    <a:pt x="1" y="1348"/>
                  </a:lnTo>
                  <a:lnTo>
                    <a:pt x="991" y="2232"/>
                  </a:lnTo>
                  <a:lnTo>
                    <a:pt x="710" y="3529"/>
                  </a:lnTo>
                  <a:lnTo>
                    <a:pt x="710" y="3529"/>
                  </a:lnTo>
                  <a:lnTo>
                    <a:pt x="1857" y="2861"/>
                  </a:lnTo>
                  <a:lnTo>
                    <a:pt x="3003" y="3529"/>
                  </a:lnTo>
                  <a:lnTo>
                    <a:pt x="2721" y="2232"/>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
            <p:cNvSpPr/>
            <p:nvPr/>
          </p:nvSpPr>
          <p:spPr>
            <a:xfrm>
              <a:off x="5841168" y="3142330"/>
              <a:ext cx="436064" cy="414899"/>
            </a:xfrm>
            <a:custGeom>
              <a:avLst/>
              <a:gdLst/>
              <a:ahLst/>
              <a:cxnLst/>
              <a:rect l="l" t="t" r="r" b="b"/>
              <a:pathLst>
                <a:path w="3710" h="3530" extrusionOk="0">
                  <a:moveTo>
                    <a:pt x="1855" y="0"/>
                  </a:moveTo>
                  <a:lnTo>
                    <a:pt x="1320" y="1215"/>
                  </a:lnTo>
                  <a:lnTo>
                    <a:pt x="0" y="1348"/>
                  </a:lnTo>
                  <a:lnTo>
                    <a:pt x="989" y="2232"/>
                  </a:lnTo>
                  <a:lnTo>
                    <a:pt x="708" y="3529"/>
                  </a:lnTo>
                  <a:lnTo>
                    <a:pt x="708" y="3529"/>
                  </a:lnTo>
                  <a:lnTo>
                    <a:pt x="1855" y="2861"/>
                  </a:lnTo>
                  <a:lnTo>
                    <a:pt x="3001" y="3529"/>
                  </a:lnTo>
                  <a:lnTo>
                    <a:pt x="3001" y="3529"/>
                  </a:lnTo>
                  <a:lnTo>
                    <a:pt x="2721" y="2232"/>
                  </a:lnTo>
                  <a:lnTo>
                    <a:pt x="3710" y="1348"/>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
            <p:cNvSpPr/>
            <p:nvPr/>
          </p:nvSpPr>
          <p:spPr>
            <a:xfrm>
              <a:off x="6514532" y="3142330"/>
              <a:ext cx="436299" cy="414899"/>
            </a:xfrm>
            <a:custGeom>
              <a:avLst/>
              <a:gdLst/>
              <a:ahLst/>
              <a:cxnLst/>
              <a:rect l="l" t="t" r="r" b="b"/>
              <a:pathLst>
                <a:path w="3712" h="3530" extrusionOk="0">
                  <a:moveTo>
                    <a:pt x="1855" y="0"/>
                  </a:moveTo>
                  <a:lnTo>
                    <a:pt x="1321" y="1215"/>
                  </a:lnTo>
                  <a:lnTo>
                    <a:pt x="0" y="1348"/>
                  </a:lnTo>
                  <a:lnTo>
                    <a:pt x="990" y="2232"/>
                  </a:lnTo>
                  <a:lnTo>
                    <a:pt x="709" y="3529"/>
                  </a:lnTo>
                  <a:lnTo>
                    <a:pt x="1855" y="2861"/>
                  </a:lnTo>
                  <a:lnTo>
                    <a:pt x="3002" y="3529"/>
                  </a:lnTo>
                  <a:lnTo>
                    <a:pt x="3002" y="3529"/>
                  </a:lnTo>
                  <a:lnTo>
                    <a:pt x="2721" y="2232"/>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
            <p:cNvSpPr/>
            <p:nvPr/>
          </p:nvSpPr>
          <p:spPr>
            <a:xfrm>
              <a:off x="219" y="3146326"/>
              <a:ext cx="216269" cy="410902"/>
            </a:xfrm>
            <a:custGeom>
              <a:avLst/>
              <a:gdLst/>
              <a:ahLst/>
              <a:cxnLst/>
              <a:rect l="l" t="t" r="r" b="b"/>
              <a:pathLst>
                <a:path w="1840" h="3496" extrusionOk="0">
                  <a:moveTo>
                    <a:pt x="0" y="1"/>
                  </a:moveTo>
                  <a:lnTo>
                    <a:pt x="0" y="2835"/>
                  </a:lnTo>
                  <a:lnTo>
                    <a:pt x="1132" y="3495"/>
                  </a:lnTo>
                  <a:lnTo>
                    <a:pt x="850" y="2198"/>
                  </a:lnTo>
                  <a:lnTo>
                    <a:pt x="1840" y="1314"/>
                  </a:lnTo>
                  <a:lnTo>
                    <a:pt x="520" y="1181"/>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
            <p:cNvSpPr/>
            <p:nvPr/>
          </p:nvSpPr>
          <p:spPr>
            <a:xfrm>
              <a:off x="116932"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3"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
            <p:cNvSpPr/>
            <p:nvPr/>
          </p:nvSpPr>
          <p:spPr>
            <a:xfrm>
              <a:off x="790295"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4"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
            <p:cNvSpPr/>
            <p:nvPr/>
          </p:nvSpPr>
          <p:spPr>
            <a:xfrm>
              <a:off x="1463777" y="3663599"/>
              <a:ext cx="436299" cy="415016"/>
            </a:xfrm>
            <a:custGeom>
              <a:avLst/>
              <a:gdLst/>
              <a:ahLst/>
              <a:cxnLst/>
              <a:rect l="l" t="t" r="r" b="b"/>
              <a:pathLst>
                <a:path w="3712" h="3531" extrusionOk="0">
                  <a:moveTo>
                    <a:pt x="1856" y="1"/>
                  </a:moveTo>
                  <a:lnTo>
                    <a:pt x="1322" y="1216"/>
                  </a:lnTo>
                  <a:lnTo>
                    <a:pt x="0" y="1349"/>
                  </a:lnTo>
                  <a:lnTo>
                    <a:pt x="990" y="2233"/>
                  </a:lnTo>
                  <a:lnTo>
                    <a:pt x="710" y="3531"/>
                  </a:lnTo>
                  <a:lnTo>
                    <a:pt x="1856" y="2862"/>
                  </a:lnTo>
                  <a:lnTo>
                    <a:pt x="3003" y="3531"/>
                  </a:lnTo>
                  <a:lnTo>
                    <a:pt x="3003" y="3531"/>
                  </a:lnTo>
                  <a:lnTo>
                    <a:pt x="2721" y="2233"/>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
            <p:cNvSpPr/>
            <p:nvPr/>
          </p:nvSpPr>
          <p:spPr>
            <a:xfrm>
              <a:off x="2137258"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709" y="3531"/>
                  </a:lnTo>
                  <a:lnTo>
                    <a:pt x="1856" y="2862"/>
                  </a:lnTo>
                  <a:lnTo>
                    <a:pt x="3002" y="3531"/>
                  </a:lnTo>
                  <a:lnTo>
                    <a:pt x="2722" y="2233"/>
                  </a:lnTo>
                  <a:lnTo>
                    <a:pt x="3712" y="1349"/>
                  </a:lnTo>
                  <a:lnTo>
                    <a:pt x="2390"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
            <p:cNvSpPr/>
            <p:nvPr/>
          </p:nvSpPr>
          <p:spPr>
            <a:xfrm>
              <a:off x="2810739" y="3663599"/>
              <a:ext cx="436182" cy="415016"/>
            </a:xfrm>
            <a:custGeom>
              <a:avLst/>
              <a:gdLst/>
              <a:ahLst/>
              <a:cxnLst/>
              <a:rect l="l" t="t" r="r" b="b"/>
              <a:pathLst>
                <a:path w="3711" h="3531" extrusionOk="0">
                  <a:moveTo>
                    <a:pt x="1855" y="1"/>
                  </a:moveTo>
                  <a:lnTo>
                    <a:pt x="1320" y="1216"/>
                  </a:lnTo>
                  <a:lnTo>
                    <a:pt x="0" y="1349"/>
                  </a:lnTo>
                  <a:lnTo>
                    <a:pt x="990" y="2233"/>
                  </a:lnTo>
                  <a:lnTo>
                    <a:pt x="708" y="3531"/>
                  </a:lnTo>
                  <a:lnTo>
                    <a:pt x="1855" y="2862"/>
                  </a:lnTo>
                  <a:lnTo>
                    <a:pt x="3001"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
            <p:cNvSpPr/>
            <p:nvPr/>
          </p:nvSpPr>
          <p:spPr>
            <a:xfrm>
              <a:off x="3484102" y="3663599"/>
              <a:ext cx="436299" cy="415016"/>
            </a:xfrm>
            <a:custGeom>
              <a:avLst/>
              <a:gdLst/>
              <a:ahLst/>
              <a:cxnLst/>
              <a:rect l="l" t="t" r="r" b="b"/>
              <a:pathLst>
                <a:path w="3712" h="3531" extrusionOk="0">
                  <a:moveTo>
                    <a:pt x="1855" y="1"/>
                  </a:moveTo>
                  <a:lnTo>
                    <a:pt x="1321" y="1216"/>
                  </a:lnTo>
                  <a:lnTo>
                    <a:pt x="0" y="1349"/>
                  </a:lnTo>
                  <a:lnTo>
                    <a:pt x="990" y="2233"/>
                  </a:lnTo>
                  <a:lnTo>
                    <a:pt x="709" y="3531"/>
                  </a:lnTo>
                  <a:lnTo>
                    <a:pt x="1855" y="2862"/>
                  </a:lnTo>
                  <a:lnTo>
                    <a:pt x="3002" y="3531"/>
                  </a:lnTo>
                  <a:lnTo>
                    <a:pt x="3002"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
            <p:cNvSpPr/>
            <p:nvPr/>
          </p:nvSpPr>
          <p:spPr>
            <a:xfrm>
              <a:off x="4157466"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1857" y="2862"/>
                  </a:lnTo>
                  <a:lnTo>
                    <a:pt x="3003"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
            <p:cNvSpPr/>
            <p:nvPr/>
          </p:nvSpPr>
          <p:spPr>
            <a:xfrm>
              <a:off x="4830829" y="3663599"/>
              <a:ext cx="436299" cy="415016"/>
            </a:xfrm>
            <a:custGeom>
              <a:avLst/>
              <a:gdLst/>
              <a:ahLst/>
              <a:cxnLst/>
              <a:rect l="l" t="t" r="r" b="b"/>
              <a:pathLst>
                <a:path w="3712" h="3531" extrusionOk="0">
                  <a:moveTo>
                    <a:pt x="1857" y="1"/>
                  </a:moveTo>
                  <a:lnTo>
                    <a:pt x="1321" y="1216"/>
                  </a:lnTo>
                  <a:lnTo>
                    <a:pt x="1" y="1349"/>
                  </a:lnTo>
                  <a:lnTo>
                    <a:pt x="991" y="2233"/>
                  </a:lnTo>
                  <a:lnTo>
                    <a:pt x="710" y="3531"/>
                  </a:lnTo>
                  <a:lnTo>
                    <a:pt x="1857" y="2862"/>
                  </a:lnTo>
                  <a:lnTo>
                    <a:pt x="3004"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
            <p:cNvSpPr/>
            <p:nvPr/>
          </p:nvSpPr>
          <p:spPr>
            <a:xfrm>
              <a:off x="5504310" y="3663599"/>
              <a:ext cx="436299" cy="415016"/>
            </a:xfrm>
            <a:custGeom>
              <a:avLst/>
              <a:gdLst/>
              <a:ahLst/>
              <a:cxnLst/>
              <a:rect l="l" t="t" r="r" b="b"/>
              <a:pathLst>
                <a:path w="3712" h="3531" extrusionOk="0">
                  <a:moveTo>
                    <a:pt x="1856" y="1"/>
                  </a:moveTo>
                  <a:lnTo>
                    <a:pt x="1322" y="1216"/>
                  </a:lnTo>
                  <a:lnTo>
                    <a:pt x="0" y="1349"/>
                  </a:lnTo>
                  <a:lnTo>
                    <a:pt x="990" y="2233"/>
                  </a:lnTo>
                  <a:lnTo>
                    <a:pt x="710" y="3531"/>
                  </a:lnTo>
                  <a:lnTo>
                    <a:pt x="710" y="3531"/>
                  </a:lnTo>
                  <a:lnTo>
                    <a:pt x="1856" y="2862"/>
                  </a:lnTo>
                  <a:lnTo>
                    <a:pt x="3003" y="3531"/>
                  </a:lnTo>
                  <a:lnTo>
                    <a:pt x="2721" y="2233"/>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
            <p:cNvSpPr/>
            <p:nvPr/>
          </p:nvSpPr>
          <p:spPr>
            <a:xfrm>
              <a:off x="6177791"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1856" y="2862"/>
                  </a:lnTo>
                  <a:lnTo>
                    <a:pt x="3002" y="3531"/>
                  </a:lnTo>
                  <a:lnTo>
                    <a:pt x="3002" y="3531"/>
                  </a:lnTo>
                  <a:lnTo>
                    <a:pt x="2722" y="2233"/>
                  </a:lnTo>
                  <a:lnTo>
                    <a:pt x="3712" y="1349"/>
                  </a:lnTo>
                  <a:lnTo>
                    <a:pt x="2390"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
            <p:cNvSpPr/>
            <p:nvPr/>
          </p:nvSpPr>
          <p:spPr>
            <a:xfrm>
              <a:off x="6851155"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1856" y="2862"/>
                  </a:lnTo>
                  <a:lnTo>
                    <a:pt x="3002" y="3531"/>
                  </a:lnTo>
                  <a:lnTo>
                    <a:pt x="2722" y="2233"/>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
            <p:cNvSpPr/>
            <p:nvPr/>
          </p:nvSpPr>
          <p:spPr>
            <a:xfrm>
              <a:off x="453672" y="4189333"/>
              <a:ext cx="436299" cy="414899"/>
            </a:xfrm>
            <a:custGeom>
              <a:avLst/>
              <a:gdLst/>
              <a:ahLst/>
              <a:cxnLst/>
              <a:rect l="l" t="t" r="r" b="b"/>
              <a:pathLst>
                <a:path w="3712" h="3530" extrusionOk="0">
                  <a:moveTo>
                    <a:pt x="1856" y="0"/>
                  </a:moveTo>
                  <a:lnTo>
                    <a:pt x="1321" y="1215"/>
                  </a:lnTo>
                  <a:lnTo>
                    <a:pt x="0" y="1349"/>
                  </a:lnTo>
                  <a:lnTo>
                    <a:pt x="990" y="2233"/>
                  </a:lnTo>
                  <a:lnTo>
                    <a:pt x="709"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
            <p:cNvSpPr/>
            <p:nvPr/>
          </p:nvSpPr>
          <p:spPr>
            <a:xfrm>
              <a:off x="1127036" y="4189333"/>
              <a:ext cx="436299" cy="414899"/>
            </a:xfrm>
            <a:custGeom>
              <a:avLst/>
              <a:gdLst/>
              <a:ahLst/>
              <a:cxnLst/>
              <a:rect l="l" t="t" r="r" b="b"/>
              <a:pathLst>
                <a:path w="3712" h="3530" extrusionOk="0">
                  <a:moveTo>
                    <a:pt x="1857" y="0"/>
                  </a:moveTo>
                  <a:lnTo>
                    <a:pt x="1321" y="1215"/>
                  </a:lnTo>
                  <a:lnTo>
                    <a:pt x="1" y="1349"/>
                  </a:lnTo>
                  <a:lnTo>
                    <a:pt x="991" y="2233"/>
                  </a:lnTo>
                  <a:lnTo>
                    <a:pt x="710" y="3529"/>
                  </a:lnTo>
                  <a:lnTo>
                    <a:pt x="710" y="3529"/>
                  </a:lnTo>
                  <a:lnTo>
                    <a:pt x="1857" y="2861"/>
                  </a:lnTo>
                  <a:lnTo>
                    <a:pt x="3003" y="3529"/>
                  </a:lnTo>
                  <a:lnTo>
                    <a:pt x="2722" y="2233"/>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
            <p:cNvSpPr/>
            <p:nvPr/>
          </p:nvSpPr>
          <p:spPr>
            <a:xfrm>
              <a:off x="1800635" y="4189333"/>
              <a:ext cx="436064" cy="414899"/>
            </a:xfrm>
            <a:custGeom>
              <a:avLst/>
              <a:gdLst/>
              <a:ahLst/>
              <a:cxnLst/>
              <a:rect l="l" t="t" r="r" b="b"/>
              <a:pathLst>
                <a:path w="3710" h="3530" extrusionOk="0">
                  <a:moveTo>
                    <a:pt x="1855" y="0"/>
                  </a:moveTo>
                  <a:lnTo>
                    <a:pt x="1321" y="1215"/>
                  </a:lnTo>
                  <a:lnTo>
                    <a:pt x="0" y="1349"/>
                  </a:lnTo>
                  <a:lnTo>
                    <a:pt x="989" y="2233"/>
                  </a:lnTo>
                  <a:lnTo>
                    <a:pt x="708" y="3529"/>
                  </a:lnTo>
                  <a:lnTo>
                    <a:pt x="708" y="3529"/>
                  </a:lnTo>
                  <a:lnTo>
                    <a:pt x="1855" y="2861"/>
                  </a:lnTo>
                  <a:lnTo>
                    <a:pt x="3002" y="3529"/>
                  </a:lnTo>
                  <a:lnTo>
                    <a:pt x="2720" y="2233"/>
                  </a:lnTo>
                  <a:lnTo>
                    <a:pt x="3710" y="1349"/>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
            <p:cNvSpPr/>
            <p:nvPr/>
          </p:nvSpPr>
          <p:spPr>
            <a:xfrm>
              <a:off x="2473998" y="4189333"/>
              <a:ext cx="436299" cy="414899"/>
            </a:xfrm>
            <a:custGeom>
              <a:avLst/>
              <a:gdLst/>
              <a:ahLst/>
              <a:cxnLst/>
              <a:rect l="l" t="t" r="r" b="b"/>
              <a:pathLst>
                <a:path w="3712" h="3530" extrusionOk="0">
                  <a:moveTo>
                    <a:pt x="1855" y="0"/>
                  </a:moveTo>
                  <a:lnTo>
                    <a:pt x="1321" y="1215"/>
                  </a:lnTo>
                  <a:lnTo>
                    <a:pt x="0" y="1349"/>
                  </a:lnTo>
                  <a:lnTo>
                    <a:pt x="990" y="2233"/>
                  </a:lnTo>
                  <a:lnTo>
                    <a:pt x="709" y="3529"/>
                  </a:lnTo>
                  <a:lnTo>
                    <a:pt x="709" y="3529"/>
                  </a:lnTo>
                  <a:lnTo>
                    <a:pt x="1855" y="2861"/>
                  </a:lnTo>
                  <a:lnTo>
                    <a:pt x="3002" y="3529"/>
                  </a:lnTo>
                  <a:lnTo>
                    <a:pt x="3002" y="3529"/>
                  </a:lnTo>
                  <a:lnTo>
                    <a:pt x="2721" y="2233"/>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
            <p:cNvSpPr/>
            <p:nvPr/>
          </p:nvSpPr>
          <p:spPr>
            <a:xfrm>
              <a:off x="3147362"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2" y="3529"/>
                  </a:lnTo>
                  <a:lnTo>
                    <a:pt x="3002"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
            <p:cNvSpPr/>
            <p:nvPr/>
          </p:nvSpPr>
          <p:spPr>
            <a:xfrm>
              <a:off x="3820725"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4" y="3529"/>
                  </a:lnTo>
                  <a:lnTo>
                    <a:pt x="3004"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
            <p:cNvSpPr/>
            <p:nvPr/>
          </p:nvSpPr>
          <p:spPr>
            <a:xfrm>
              <a:off x="4494206" y="4189333"/>
              <a:ext cx="436299" cy="414899"/>
            </a:xfrm>
            <a:custGeom>
              <a:avLst/>
              <a:gdLst/>
              <a:ahLst/>
              <a:cxnLst/>
              <a:rect l="l" t="t" r="r" b="b"/>
              <a:pathLst>
                <a:path w="3712" h="3530" extrusionOk="0">
                  <a:moveTo>
                    <a:pt x="1856" y="0"/>
                  </a:moveTo>
                  <a:lnTo>
                    <a:pt x="1321" y="1215"/>
                  </a:lnTo>
                  <a:lnTo>
                    <a:pt x="0" y="1349"/>
                  </a:lnTo>
                  <a:lnTo>
                    <a:pt x="990" y="2233"/>
                  </a:lnTo>
                  <a:lnTo>
                    <a:pt x="710" y="3529"/>
                  </a:lnTo>
                  <a:lnTo>
                    <a:pt x="710"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
            <p:cNvSpPr/>
            <p:nvPr/>
          </p:nvSpPr>
          <p:spPr>
            <a:xfrm>
              <a:off x="5167570" y="4189333"/>
              <a:ext cx="436299" cy="414899"/>
            </a:xfrm>
            <a:custGeom>
              <a:avLst/>
              <a:gdLst/>
              <a:ahLst/>
              <a:cxnLst/>
              <a:rect l="l" t="t" r="r" b="b"/>
              <a:pathLst>
                <a:path w="3712" h="3530" extrusionOk="0">
                  <a:moveTo>
                    <a:pt x="1857" y="0"/>
                  </a:moveTo>
                  <a:lnTo>
                    <a:pt x="1321" y="1215"/>
                  </a:lnTo>
                  <a:lnTo>
                    <a:pt x="1" y="1349"/>
                  </a:lnTo>
                  <a:lnTo>
                    <a:pt x="991" y="2233"/>
                  </a:lnTo>
                  <a:lnTo>
                    <a:pt x="710" y="3529"/>
                  </a:lnTo>
                  <a:lnTo>
                    <a:pt x="710" y="3529"/>
                  </a:lnTo>
                  <a:lnTo>
                    <a:pt x="1857" y="2861"/>
                  </a:lnTo>
                  <a:lnTo>
                    <a:pt x="3003" y="3529"/>
                  </a:lnTo>
                  <a:lnTo>
                    <a:pt x="3003" y="3529"/>
                  </a:lnTo>
                  <a:lnTo>
                    <a:pt x="2721" y="2233"/>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
            <p:cNvSpPr/>
            <p:nvPr/>
          </p:nvSpPr>
          <p:spPr>
            <a:xfrm>
              <a:off x="5841168" y="4189333"/>
              <a:ext cx="436064" cy="414899"/>
            </a:xfrm>
            <a:custGeom>
              <a:avLst/>
              <a:gdLst/>
              <a:ahLst/>
              <a:cxnLst/>
              <a:rect l="l" t="t" r="r" b="b"/>
              <a:pathLst>
                <a:path w="3710" h="3530" extrusionOk="0">
                  <a:moveTo>
                    <a:pt x="1855" y="0"/>
                  </a:moveTo>
                  <a:lnTo>
                    <a:pt x="1320" y="1215"/>
                  </a:lnTo>
                  <a:lnTo>
                    <a:pt x="0" y="1349"/>
                  </a:lnTo>
                  <a:lnTo>
                    <a:pt x="989" y="2233"/>
                  </a:lnTo>
                  <a:lnTo>
                    <a:pt x="708" y="3529"/>
                  </a:lnTo>
                  <a:lnTo>
                    <a:pt x="708" y="3529"/>
                  </a:lnTo>
                  <a:lnTo>
                    <a:pt x="1855" y="2861"/>
                  </a:lnTo>
                  <a:lnTo>
                    <a:pt x="3001" y="3529"/>
                  </a:lnTo>
                  <a:lnTo>
                    <a:pt x="3001" y="3529"/>
                  </a:lnTo>
                  <a:lnTo>
                    <a:pt x="2721" y="2233"/>
                  </a:lnTo>
                  <a:lnTo>
                    <a:pt x="3710" y="1349"/>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
            <p:cNvSpPr/>
            <p:nvPr/>
          </p:nvSpPr>
          <p:spPr>
            <a:xfrm>
              <a:off x="6514532" y="4189333"/>
              <a:ext cx="436299" cy="414899"/>
            </a:xfrm>
            <a:custGeom>
              <a:avLst/>
              <a:gdLst/>
              <a:ahLst/>
              <a:cxnLst/>
              <a:rect l="l" t="t" r="r" b="b"/>
              <a:pathLst>
                <a:path w="3712" h="3530" extrusionOk="0">
                  <a:moveTo>
                    <a:pt x="1855" y="0"/>
                  </a:moveTo>
                  <a:lnTo>
                    <a:pt x="1321" y="1215"/>
                  </a:lnTo>
                  <a:lnTo>
                    <a:pt x="0" y="1349"/>
                  </a:lnTo>
                  <a:lnTo>
                    <a:pt x="990" y="2233"/>
                  </a:lnTo>
                  <a:lnTo>
                    <a:pt x="709" y="3529"/>
                  </a:lnTo>
                  <a:lnTo>
                    <a:pt x="709" y="3529"/>
                  </a:lnTo>
                  <a:lnTo>
                    <a:pt x="1855" y="2861"/>
                  </a:lnTo>
                  <a:lnTo>
                    <a:pt x="3002" y="3529"/>
                  </a:lnTo>
                  <a:lnTo>
                    <a:pt x="3002" y="3529"/>
                  </a:lnTo>
                  <a:lnTo>
                    <a:pt x="2721" y="2233"/>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
            <p:cNvSpPr/>
            <p:nvPr/>
          </p:nvSpPr>
          <p:spPr>
            <a:xfrm>
              <a:off x="219" y="4193565"/>
              <a:ext cx="216269" cy="410667"/>
            </a:xfrm>
            <a:custGeom>
              <a:avLst/>
              <a:gdLst/>
              <a:ahLst/>
              <a:cxnLst/>
              <a:rect l="l" t="t" r="r" b="b"/>
              <a:pathLst>
                <a:path w="1840" h="3494" extrusionOk="0">
                  <a:moveTo>
                    <a:pt x="0" y="0"/>
                  </a:moveTo>
                  <a:lnTo>
                    <a:pt x="0" y="2835"/>
                  </a:lnTo>
                  <a:lnTo>
                    <a:pt x="1132" y="3493"/>
                  </a:lnTo>
                  <a:lnTo>
                    <a:pt x="850" y="2197"/>
                  </a:lnTo>
                  <a:lnTo>
                    <a:pt x="1840" y="1313"/>
                  </a:lnTo>
                  <a:lnTo>
                    <a:pt x="520" y="1179"/>
                  </a:lnTo>
                  <a:lnTo>
                    <a:pt x="0"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
            <p:cNvSpPr/>
            <p:nvPr/>
          </p:nvSpPr>
          <p:spPr>
            <a:xfrm>
              <a:off x="116932"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
            <p:cNvSpPr/>
            <p:nvPr/>
          </p:nvSpPr>
          <p:spPr>
            <a:xfrm>
              <a:off x="790295"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4"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
            <p:cNvSpPr/>
            <p:nvPr/>
          </p:nvSpPr>
          <p:spPr>
            <a:xfrm>
              <a:off x="1463777" y="4710720"/>
              <a:ext cx="436299" cy="414899"/>
            </a:xfrm>
            <a:custGeom>
              <a:avLst/>
              <a:gdLst/>
              <a:ahLst/>
              <a:cxnLst/>
              <a:rect l="l" t="t" r="r" b="b"/>
              <a:pathLst>
                <a:path w="3712" h="3530" extrusionOk="0">
                  <a:moveTo>
                    <a:pt x="1856" y="1"/>
                  </a:moveTo>
                  <a:lnTo>
                    <a:pt x="1322" y="1215"/>
                  </a:lnTo>
                  <a:lnTo>
                    <a:pt x="0" y="1348"/>
                  </a:lnTo>
                  <a:lnTo>
                    <a:pt x="990" y="2233"/>
                  </a:lnTo>
                  <a:lnTo>
                    <a:pt x="710" y="3530"/>
                  </a:lnTo>
                  <a:lnTo>
                    <a:pt x="1856" y="2861"/>
                  </a:lnTo>
                  <a:lnTo>
                    <a:pt x="3003" y="3530"/>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
            <p:cNvSpPr/>
            <p:nvPr/>
          </p:nvSpPr>
          <p:spPr>
            <a:xfrm>
              <a:off x="2137258"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0"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
            <p:cNvSpPr/>
            <p:nvPr/>
          </p:nvSpPr>
          <p:spPr>
            <a:xfrm>
              <a:off x="2810739" y="4710720"/>
              <a:ext cx="436182" cy="414899"/>
            </a:xfrm>
            <a:custGeom>
              <a:avLst/>
              <a:gdLst/>
              <a:ahLst/>
              <a:cxnLst/>
              <a:rect l="l" t="t" r="r" b="b"/>
              <a:pathLst>
                <a:path w="3711" h="3530" extrusionOk="0">
                  <a:moveTo>
                    <a:pt x="1855" y="1"/>
                  </a:moveTo>
                  <a:lnTo>
                    <a:pt x="1320" y="1215"/>
                  </a:lnTo>
                  <a:lnTo>
                    <a:pt x="0" y="1348"/>
                  </a:lnTo>
                  <a:lnTo>
                    <a:pt x="990" y="2233"/>
                  </a:lnTo>
                  <a:lnTo>
                    <a:pt x="708" y="3530"/>
                  </a:lnTo>
                  <a:lnTo>
                    <a:pt x="1855" y="2861"/>
                  </a:lnTo>
                  <a:lnTo>
                    <a:pt x="3001" y="3530"/>
                  </a:lnTo>
                  <a:lnTo>
                    <a:pt x="3001"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
            <p:cNvSpPr/>
            <p:nvPr/>
          </p:nvSpPr>
          <p:spPr>
            <a:xfrm>
              <a:off x="3484102" y="4710720"/>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
            <p:cNvSpPr/>
            <p:nvPr/>
          </p:nvSpPr>
          <p:spPr>
            <a:xfrm>
              <a:off x="4157466"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
            <p:cNvSpPr/>
            <p:nvPr/>
          </p:nvSpPr>
          <p:spPr>
            <a:xfrm>
              <a:off x="4830829" y="4710720"/>
              <a:ext cx="436299" cy="414899"/>
            </a:xfrm>
            <a:custGeom>
              <a:avLst/>
              <a:gdLst/>
              <a:ahLst/>
              <a:cxnLst/>
              <a:rect l="l" t="t" r="r" b="b"/>
              <a:pathLst>
                <a:path w="3712" h="3530" extrusionOk="0">
                  <a:moveTo>
                    <a:pt x="1857" y="1"/>
                  </a:moveTo>
                  <a:lnTo>
                    <a:pt x="1321" y="1215"/>
                  </a:lnTo>
                  <a:lnTo>
                    <a:pt x="1" y="1348"/>
                  </a:lnTo>
                  <a:lnTo>
                    <a:pt x="991" y="2233"/>
                  </a:lnTo>
                  <a:lnTo>
                    <a:pt x="710" y="3530"/>
                  </a:lnTo>
                  <a:lnTo>
                    <a:pt x="1857" y="2861"/>
                  </a:lnTo>
                  <a:lnTo>
                    <a:pt x="3004"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
            <p:cNvSpPr/>
            <p:nvPr/>
          </p:nvSpPr>
          <p:spPr>
            <a:xfrm>
              <a:off x="5504310" y="4710720"/>
              <a:ext cx="436299" cy="414899"/>
            </a:xfrm>
            <a:custGeom>
              <a:avLst/>
              <a:gdLst/>
              <a:ahLst/>
              <a:cxnLst/>
              <a:rect l="l" t="t" r="r" b="b"/>
              <a:pathLst>
                <a:path w="3712" h="3530" extrusionOk="0">
                  <a:moveTo>
                    <a:pt x="1856" y="1"/>
                  </a:moveTo>
                  <a:lnTo>
                    <a:pt x="1322"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
            <p:cNvSpPr/>
            <p:nvPr/>
          </p:nvSpPr>
          <p:spPr>
            <a:xfrm>
              <a:off x="6177791"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3002" y="3530"/>
                  </a:lnTo>
                  <a:lnTo>
                    <a:pt x="2722" y="2233"/>
                  </a:lnTo>
                  <a:lnTo>
                    <a:pt x="3712" y="1348"/>
                  </a:lnTo>
                  <a:lnTo>
                    <a:pt x="2390"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
            <p:cNvSpPr/>
            <p:nvPr/>
          </p:nvSpPr>
          <p:spPr>
            <a:xfrm>
              <a:off x="6851155"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
            <p:cNvSpPr/>
            <p:nvPr/>
          </p:nvSpPr>
          <p:spPr>
            <a:xfrm>
              <a:off x="7524636" y="522471"/>
              <a:ext cx="436299" cy="415016"/>
            </a:xfrm>
            <a:custGeom>
              <a:avLst/>
              <a:gdLst/>
              <a:ahLst/>
              <a:cxnLst/>
              <a:rect l="l" t="t" r="r" b="b"/>
              <a:pathLst>
                <a:path w="3712" h="3531" extrusionOk="0">
                  <a:moveTo>
                    <a:pt x="1855" y="0"/>
                  </a:moveTo>
                  <a:lnTo>
                    <a:pt x="1321" y="1215"/>
                  </a:lnTo>
                  <a:lnTo>
                    <a:pt x="0" y="1348"/>
                  </a:lnTo>
                  <a:lnTo>
                    <a:pt x="990" y="2233"/>
                  </a:lnTo>
                  <a:lnTo>
                    <a:pt x="709" y="3530"/>
                  </a:lnTo>
                  <a:lnTo>
                    <a:pt x="1855" y="2861"/>
                  </a:lnTo>
                  <a:lnTo>
                    <a:pt x="3003" y="3530"/>
                  </a:lnTo>
                  <a:lnTo>
                    <a:pt x="3003"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
            <p:cNvSpPr/>
            <p:nvPr/>
          </p:nvSpPr>
          <p:spPr>
            <a:xfrm>
              <a:off x="7187895"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2" y="3529"/>
                  </a:lnTo>
                  <a:lnTo>
                    <a:pt x="2722" y="2232"/>
                  </a:lnTo>
                  <a:lnTo>
                    <a:pt x="3712"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
            <p:cNvSpPr/>
            <p:nvPr/>
          </p:nvSpPr>
          <p:spPr>
            <a:xfrm>
              <a:off x="7524636" y="1569592"/>
              <a:ext cx="436299" cy="414899"/>
            </a:xfrm>
            <a:custGeom>
              <a:avLst/>
              <a:gdLst/>
              <a:ahLst/>
              <a:cxnLst/>
              <a:rect l="l" t="t" r="r" b="b"/>
              <a:pathLst>
                <a:path w="3712" h="3530" extrusionOk="0">
                  <a:moveTo>
                    <a:pt x="1855" y="0"/>
                  </a:moveTo>
                  <a:lnTo>
                    <a:pt x="1321" y="1215"/>
                  </a:lnTo>
                  <a:lnTo>
                    <a:pt x="0" y="1347"/>
                  </a:lnTo>
                  <a:lnTo>
                    <a:pt x="990" y="2232"/>
                  </a:lnTo>
                  <a:lnTo>
                    <a:pt x="709" y="3529"/>
                  </a:lnTo>
                  <a:lnTo>
                    <a:pt x="1855" y="2860"/>
                  </a:lnTo>
                  <a:lnTo>
                    <a:pt x="3003"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
            <p:cNvSpPr/>
            <p:nvPr/>
          </p:nvSpPr>
          <p:spPr>
            <a:xfrm>
              <a:off x="7187895"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2"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
            <p:cNvSpPr/>
            <p:nvPr/>
          </p:nvSpPr>
          <p:spPr>
            <a:xfrm>
              <a:off x="7524636" y="2616595"/>
              <a:ext cx="436299" cy="414899"/>
            </a:xfrm>
            <a:custGeom>
              <a:avLst/>
              <a:gdLst/>
              <a:ahLst/>
              <a:cxnLst/>
              <a:rect l="l" t="t" r="r" b="b"/>
              <a:pathLst>
                <a:path w="3712" h="3530" extrusionOk="0">
                  <a:moveTo>
                    <a:pt x="1855" y="0"/>
                  </a:moveTo>
                  <a:lnTo>
                    <a:pt x="1321" y="1215"/>
                  </a:lnTo>
                  <a:lnTo>
                    <a:pt x="0" y="1349"/>
                  </a:lnTo>
                  <a:lnTo>
                    <a:pt x="990" y="2232"/>
                  </a:lnTo>
                  <a:lnTo>
                    <a:pt x="709" y="3529"/>
                  </a:lnTo>
                  <a:lnTo>
                    <a:pt x="1855" y="2862"/>
                  </a:lnTo>
                  <a:lnTo>
                    <a:pt x="3003"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
            <p:cNvSpPr/>
            <p:nvPr/>
          </p:nvSpPr>
          <p:spPr>
            <a:xfrm>
              <a:off x="7187895"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
            <p:cNvSpPr/>
            <p:nvPr/>
          </p:nvSpPr>
          <p:spPr>
            <a:xfrm>
              <a:off x="7187895"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1856" y="2861"/>
                  </a:lnTo>
                  <a:lnTo>
                    <a:pt x="3002" y="3529"/>
                  </a:lnTo>
                  <a:lnTo>
                    <a:pt x="3002"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
            <p:cNvSpPr/>
            <p:nvPr/>
          </p:nvSpPr>
          <p:spPr>
            <a:xfrm>
              <a:off x="7524636" y="3663599"/>
              <a:ext cx="436299" cy="415016"/>
            </a:xfrm>
            <a:custGeom>
              <a:avLst/>
              <a:gdLst/>
              <a:ahLst/>
              <a:cxnLst/>
              <a:rect l="l" t="t" r="r" b="b"/>
              <a:pathLst>
                <a:path w="3712" h="3531" extrusionOk="0">
                  <a:moveTo>
                    <a:pt x="1855" y="1"/>
                  </a:moveTo>
                  <a:lnTo>
                    <a:pt x="1321" y="1216"/>
                  </a:lnTo>
                  <a:lnTo>
                    <a:pt x="0" y="1349"/>
                  </a:lnTo>
                  <a:lnTo>
                    <a:pt x="990" y="2233"/>
                  </a:lnTo>
                  <a:lnTo>
                    <a:pt x="709" y="3531"/>
                  </a:lnTo>
                  <a:lnTo>
                    <a:pt x="1855" y="2862"/>
                  </a:lnTo>
                  <a:lnTo>
                    <a:pt x="3003"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
            <p:cNvSpPr/>
            <p:nvPr/>
          </p:nvSpPr>
          <p:spPr>
            <a:xfrm>
              <a:off x="7187895"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2" y="3529"/>
                  </a:lnTo>
                  <a:lnTo>
                    <a:pt x="3002"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
            <p:cNvSpPr/>
            <p:nvPr/>
          </p:nvSpPr>
          <p:spPr>
            <a:xfrm>
              <a:off x="7524636" y="4710720"/>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3"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
            <p:cNvSpPr/>
            <p:nvPr/>
          </p:nvSpPr>
          <p:spPr>
            <a:xfrm>
              <a:off x="8198000"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1857" y="2861"/>
                  </a:lnTo>
                  <a:lnTo>
                    <a:pt x="3003" y="3530"/>
                  </a:lnTo>
                  <a:lnTo>
                    <a:pt x="2721" y="2233"/>
                  </a:lnTo>
                  <a:lnTo>
                    <a:pt x="3712" y="1348"/>
                  </a:lnTo>
                  <a:lnTo>
                    <a:pt x="2391" y="1215"/>
                  </a:lnTo>
                  <a:lnTo>
                    <a:pt x="1857" y="0"/>
                  </a:lnTo>
                  <a:close/>
                  <a:moveTo>
                    <a:pt x="3003" y="3530"/>
                  </a:moveTo>
                  <a:lnTo>
                    <a:pt x="3003" y="3530"/>
                  </a:lnTo>
                  <a:lnTo>
                    <a:pt x="3003" y="353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
            <p:cNvSpPr/>
            <p:nvPr/>
          </p:nvSpPr>
          <p:spPr>
            <a:xfrm>
              <a:off x="7861259"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4" y="3529"/>
                  </a:lnTo>
                  <a:lnTo>
                    <a:pt x="2722" y="2232"/>
                  </a:lnTo>
                  <a:lnTo>
                    <a:pt x="3712"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
            <p:cNvSpPr/>
            <p:nvPr/>
          </p:nvSpPr>
          <p:spPr>
            <a:xfrm>
              <a:off x="8198000"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1"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
            <p:cNvSpPr/>
            <p:nvPr/>
          </p:nvSpPr>
          <p:spPr>
            <a:xfrm>
              <a:off x="7861259"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4"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
            <p:cNvSpPr/>
            <p:nvPr/>
          </p:nvSpPr>
          <p:spPr>
            <a:xfrm>
              <a:off x="8198000"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1"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
            <p:cNvSpPr/>
            <p:nvPr/>
          </p:nvSpPr>
          <p:spPr>
            <a:xfrm>
              <a:off x="7861259"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4"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
            <p:cNvSpPr/>
            <p:nvPr/>
          </p:nvSpPr>
          <p:spPr>
            <a:xfrm>
              <a:off x="7861259"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4"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
            <p:cNvSpPr/>
            <p:nvPr/>
          </p:nvSpPr>
          <p:spPr>
            <a:xfrm>
              <a:off x="8198000"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3" y="3531"/>
                  </a:lnTo>
                  <a:lnTo>
                    <a:pt x="2721"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
            <p:cNvSpPr/>
            <p:nvPr/>
          </p:nvSpPr>
          <p:spPr>
            <a:xfrm>
              <a:off x="7861259"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4"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
            <p:cNvSpPr/>
            <p:nvPr/>
          </p:nvSpPr>
          <p:spPr>
            <a:xfrm>
              <a:off x="8198000"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2721"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
            <p:cNvSpPr/>
            <p:nvPr/>
          </p:nvSpPr>
          <p:spPr>
            <a:xfrm>
              <a:off x="8534740" y="1085"/>
              <a:ext cx="436299" cy="414899"/>
            </a:xfrm>
            <a:custGeom>
              <a:avLst/>
              <a:gdLst/>
              <a:ahLst/>
              <a:cxnLst/>
              <a:rect l="l" t="t" r="r" b="b"/>
              <a:pathLst>
                <a:path w="3712" h="3530" extrusionOk="0">
                  <a:moveTo>
                    <a:pt x="1856" y="1"/>
                  </a:moveTo>
                  <a:lnTo>
                    <a:pt x="1321" y="1215"/>
                  </a:lnTo>
                  <a:lnTo>
                    <a:pt x="0" y="1349"/>
                  </a:lnTo>
                  <a:lnTo>
                    <a:pt x="990" y="2232"/>
                  </a:lnTo>
                  <a:lnTo>
                    <a:pt x="710" y="3529"/>
                  </a:lnTo>
                  <a:lnTo>
                    <a:pt x="1856" y="2862"/>
                  </a:lnTo>
                  <a:lnTo>
                    <a:pt x="3003" y="3529"/>
                  </a:lnTo>
                  <a:lnTo>
                    <a:pt x="2721" y="2232"/>
                  </a:lnTo>
                  <a:lnTo>
                    <a:pt x="3711" y="1349"/>
                  </a:lnTo>
                  <a:lnTo>
                    <a:pt x="2391" y="1215"/>
                  </a:lnTo>
                  <a:lnTo>
                    <a:pt x="1856" y="1"/>
                  </a:lnTo>
                  <a:close/>
                  <a:moveTo>
                    <a:pt x="3003" y="3529"/>
                  </a:moveTo>
                  <a:lnTo>
                    <a:pt x="3003" y="3529"/>
                  </a:lnTo>
                  <a:lnTo>
                    <a:pt x="3003"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
            <p:cNvSpPr/>
            <p:nvPr/>
          </p:nvSpPr>
          <p:spPr>
            <a:xfrm>
              <a:off x="8534740" y="1048088"/>
              <a:ext cx="436299" cy="415016"/>
            </a:xfrm>
            <a:custGeom>
              <a:avLst/>
              <a:gdLst/>
              <a:ahLst/>
              <a:cxnLst/>
              <a:rect l="l" t="t" r="r" b="b"/>
              <a:pathLst>
                <a:path w="3712" h="3531" extrusionOk="0">
                  <a:moveTo>
                    <a:pt x="1856" y="1"/>
                  </a:moveTo>
                  <a:lnTo>
                    <a:pt x="1321" y="1216"/>
                  </a:lnTo>
                  <a:lnTo>
                    <a:pt x="0" y="1349"/>
                  </a:lnTo>
                  <a:lnTo>
                    <a:pt x="990" y="2234"/>
                  </a:lnTo>
                  <a:lnTo>
                    <a:pt x="710"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
            <p:cNvSpPr/>
            <p:nvPr/>
          </p:nvSpPr>
          <p:spPr>
            <a:xfrm>
              <a:off x="8534740" y="2095209"/>
              <a:ext cx="436299" cy="414899"/>
            </a:xfrm>
            <a:custGeom>
              <a:avLst/>
              <a:gdLst/>
              <a:ahLst/>
              <a:cxnLst/>
              <a:rect l="l" t="t" r="r" b="b"/>
              <a:pathLst>
                <a:path w="3712" h="3530" extrusionOk="0">
                  <a:moveTo>
                    <a:pt x="1856" y="1"/>
                  </a:moveTo>
                  <a:lnTo>
                    <a:pt x="1321"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
            <p:cNvSpPr/>
            <p:nvPr/>
          </p:nvSpPr>
          <p:spPr>
            <a:xfrm>
              <a:off x="8534740" y="3142330"/>
              <a:ext cx="436299" cy="414899"/>
            </a:xfrm>
            <a:custGeom>
              <a:avLst/>
              <a:gdLst/>
              <a:ahLst/>
              <a:cxnLst/>
              <a:rect l="l" t="t" r="r" b="b"/>
              <a:pathLst>
                <a:path w="3712" h="3530" extrusionOk="0">
                  <a:moveTo>
                    <a:pt x="1856" y="0"/>
                  </a:moveTo>
                  <a:lnTo>
                    <a:pt x="1321" y="1215"/>
                  </a:lnTo>
                  <a:lnTo>
                    <a:pt x="0" y="1348"/>
                  </a:lnTo>
                  <a:lnTo>
                    <a:pt x="990" y="2232"/>
                  </a:lnTo>
                  <a:lnTo>
                    <a:pt x="710" y="3529"/>
                  </a:lnTo>
                  <a:lnTo>
                    <a:pt x="1856" y="2861"/>
                  </a:lnTo>
                  <a:lnTo>
                    <a:pt x="3003" y="3529"/>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
            <p:cNvSpPr/>
            <p:nvPr/>
          </p:nvSpPr>
          <p:spPr>
            <a:xfrm>
              <a:off x="8534740" y="4189333"/>
              <a:ext cx="436299" cy="414899"/>
            </a:xfrm>
            <a:custGeom>
              <a:avLst/>
              <a:gdLst/>
              <a:ahLst/>
              <a:cxnLst/>
              <a:rect l="l" t="t" r="r" b="b"/>
              <a:pathLst>
                <a:path w="3712" h="3530" extrusionOk="0">
                  <a:moveTo>
                    <a:pt x="1856" y="0"/>
                  </a:moveTo>
                  <a:lnTo>
                    <a:pt x="1321" y="1215"/>
                  </a:lnTo>
                  <a:lnTo>
                    <a:pt x="0" y="1349"/>
                  </a:lnTo>
                  <a:lnTo>
                    <a:pt x="990" y="2233"/>
                  </a:lnTo>
                  <a:lnTo>
                    <a:pt x="710" y="3529"/>
                  </a:lnTo>
                  <a:lnTo>
                    <a:pt x="710"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
            <p:cNvSpPr/>
            <p:nvPr/>
          </p:nvSpPr>
          <p:spPr>
            <a:xfrm>
              <a:off x="8871363" y="522471"/>
              <a:ext cx="272569" cy="415016"/>
            </a:xfrm>
            <a:custGeom>
              <a:avLst/>
              <a:gdLst/>
              <a:ahLst/>
              <a:cxnLst/>
              <a:rect l="l" t="t" r="r" b="b"/>
              <a:pathLst>
                <a:path w="2319" h="3531" extrusionOk="0">
                  <a:moveTo>
                    <a:pt x="1857" y="0"/>
                  </a:moveTo>
                  <a:lnTo>
                    <a:pt x="1321" y="1215"/>
                  </a:lnTo>
                  <a:lnTo>
                    <a:pt x="1" y="1348"/>
                  </a:lnTo>
                  <a:lnTo>
                    <a:pt x="991" y="2233"/>
                  </a:lnTo>
                  <a:lnTo>
                    <a:pt x="710" y="3530"/>
                  </a:lnTo>
                  <a:lnTo>
                    <a:pt x="1857" y="2861"/>
                  </a:lnTo>
                  <a:lnTo>
                    <a:pt x="2318" y="3130"/>
                  </a:lnTo>
                  <a:lnTo>
                    <a:pt x="2318" y="1048"/>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
            <p:cNvSpPr/>
            <p:nvPr/>
          </p:nvSpPr>
          <p:spPr>
            <a:xfrm>
              <a:off x="8871363" y="1569592"/>
              <a:ext cx="272569" cy="414899"/>
            </a:xfrm>
            <a:custGeom>
              <a:avLst/>
              <a:gdLst/>
              <a:ahLst/>
              <a:cxnLst/>
              <a:rect l="l" t="t" r="r" b="b"/>
              <a:pathLst>
                <a:path w="2319" h="3530" extrusionOk="0">
                  <a:moveTo>
                    <a:pt x="1857" y="0"/>
                  </a:moveTo>
                  <a:lnTo>
                    <a:pt x="1321" y="1215"/>
                  </a:lnTo>
                  <a:lnTo>
                    <a:pt x="1" y="1347"/>
                  </a:lnTo>
                  <a:lnTo>
                    <a:pt x="991" y="2232"/>
                  </a:lnTo>
                  <a:lnTo>
                    <a:pt x="710" y="3529"/>
                  </a:lnTo>
                  <a:lnTo>
                    <a:pt x="1857" y="2860"/>
                  </a:lnTo>
                  <a:lnTo>
                    <a:pt x="2318" y="3129"/>
                  </a:lnTo>
                  <a:lnTo>
                    <a:pt x="2318" y="1047"/>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
            <p:cNvSpPr/>
            <p:nvPr/>
          </p:nvSpPr>
          <p:spPr>
            <a:xfrm>
              <a:off x="8871363" y="2616595"/>
              <a:ext cx="272569" cy="414899"/>
            </a:xfrm>
            <a:custGeom>
              <a:avLst/>
              <a:gdLst/>
              <a:ahLst/>
              <a:cxnLst/>
              <a:rect l="l" t="t" r="r" b="b"/>
              <a:pathLst>
                <a:path w="2319" h="3530" extrusionOk="0">
                  <a:moveTo>
                    <a:pt x="1857" y="0"/>
                  </a:moveTo>
                  <a:lnTo>
                    <a:pt x="1321" y="1215"/>
                  </a:lnTo>
                  <a:lnTo>
                    <a:pt x="1" y="1349"/>
                  </a:lnTo>
                  <a:lnTo>
                    <a:pt x="991" y="2232"/>
                  </a:lnTo>
                  <a:lnTo>
                    <a:pt x="710" y="3529"/>
                  </a:lnTo>
                  <a:lnTo>
                    <a:pt x="1857" y="2862"/>
                  </a:lnTo>
                  <a:lnTo>
                    <a:pt x="2318" y="3131"/>
                  </a:lnTo>
                  <a:lnTo>
                    <a:pt x="2318" y="1047"/>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
            <p:cNvSpPr/>
            <p:nvPr/>
          </p:nvSpPr>
          <p:spPr>
            <a:xfrm>
              <a:off x="8871363" y="3663599"/>
              <a:ext cx="272569" cy="415016"/>
            </a:xfrm>
            <a:custGeom>
              <a:avLst/>
              <a:gdLst/>
              <a:ahLst/>
              <a:cxnLst/>
              <a:rect l="l" t="t" r="r" b="b"/>
              <a:pathLst>
                <a:path w="2319" h="3531" extrusionOk="0">
                  <a:moveTo>
                    <a:pt x="1857" y="1"/>
                  </a:moveTo>
                  <a:lnTo>
                    <a:pt x="1321" y="1216"/>
                  </a:lnTo>
                  <a:lnTo>
                    <a:pt x="1" y="1349"/>
                  </a:lnTo>
                  <a:lnTo>
                    <a:pt x="991" y="2233"/>
                  </a:lnTo>
                  <a:lnTo>
                    <a:pt x="710" y="3531"/>
                  </a:lnTo>
                  <a:lnTo>
                    <a:pt x="710" y="3531"/>
                  </a:lnTo>
                  <a:lnTo>
                    <a:pt x="1857" y="2862"/>
                  </a:lnTo>
                  <a:lnTo>
                    <a:pt x="2318" y="3131"/>
                  </a:lnTo>
                  <a:lnTo>
                    <a:pt x="2318" y="1049"/>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
            <p:cNvSpPr/>
            <p:nvPr/>
          </p:nvSpPr>
          <p:spPr>
            <a:xfrm>
              <a:off x="8871363" y="4710720"/>
              <a:ext cx="272569" cy="414899"/>
            </a:xfrm>
            <a:custGeom>
              <a:avLst/>
              <a:gdLst/>
              <a:ahLst/>
              <a:cxnLst/>
              <a:rect l="l" t="t" r="r" b="b"/>
              <a:pathLst>
                <a:path w="2319" h="3530" extrusionOk="0">
                  <a:moveTo>
                    <a:pt x="1857" y="1"/>
                  </a:moveTo>
                  <a:lnTo>
                    <a:pt x="1321" y="1215"/>
                  </a:lnTo>
                  <a:lnTo>
                    <a:pt x="1" y="1348"/>
                  </a:lnTo>
                  <a:lnTo>
                    <a:pt x="991" y="2233"/>
                  </a:lnTo>
                  <a:lnTo>
                    <a:pt x="710" y="3530"/>
                  </a:lnTo>
                  <a:lnTo>
                    <a:pt x="710" y="3530"/>
                  </a:lnTo>
                  <a:lnTo>
                    <a:pt x="1857" y="2861"/>
                  </a:lnTo>
                  <a:lnTo>
                    <a:pt x="2318" y="3130"/>
                  </a:lnTo>
                  <a:lnTo>
                    <a:pt x="2318" y="1048"/>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
            <p:cNvSpPr/>
            <p:nvPr/>
          </p:nvSpPr>
          <p:spPr>
            <a:xfrm>
              <a:off x="8634176" y="4812270"/>
              <a:ext cx="131877" cy="131757"/>
            </a:xfrm>
            <a:custGeom>
              <a:avLst/>
              <a:gdLst/>
              <a:ahLst/>
              <a:cxnLst/>
              <a:rect l="l" t="t" r="r" b="b"/>
              <a:pathLst>
                <a:path w="1122" h="1121" extrusionOk="0">
                  <a:moveTo>
                    <a:pt x="560" y="1"/>
                  </a:moveTo>
                  <a:cubicBezTo>
                    <a:pt x="560" y="309"/>
                    <a:pt x="310" y="561"/>
                    <a:pt x="1" y="561"/>
                  </a:cubicBezTo>
                  <a:cubicBezTo>
                    <a:pt x="310" y="561"/>
                    <a:pt x="560" y="811"/>
                    <a:pt x="560" y="1121"/>
                  </a:cubicBezTo>
                  <a:cubicBezTo>
                    <a:pt x="560" y="811"/>
                    <a:pt x="812" y="561"/>
                    <a:pt x="1122" y="561"/>
                  </a:cubicBezTo>
                  <a:cubicBezTo>
                    <a:pt x="812" y="561"/>
                    <a:pt x="560" y="309"/>
                    <a:pt x="560"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
            <p:cNvSpPr/>
            <p:nvPr/>
          </p:nvSpPr>
          <p:spPr>
            <a:xfrm>
              <a:off x="5336116" y="2683473"/>
              <a:ext cx="131877" cy="131757"/>
            </a:xfrm>
            <a:custGeom>
              <a:avLst/>
              <a:gdLst/>
              <a:ahLst/>
              <a:cxnLst/>
              <a:rect l="l" t="t" r="r" b="b"/>
              <a:pathLst>
                <a:path w="1122" h="1121" extrusionOk="0">
                  <a:moveTo>
                    <a:pt x="561" y="1"/>
                  </a:moveTo>
                  <a:cubicBezTo>
                    <a:pt x="561" y="309"/>
                    <a:pt x="310" y="561"/>
                    <a:pt x="1" y="561"/>
                  </a:cubicBezTo>
                  <a:cubicBezTo>
                    <a:pt x="310" y="561"/>
                    <a:pt x="561" y="811"/>
                    <a:pt x="561" y="1121"/>
                  </a:cubicBezTo>
                  <a:cubicBezTo>
                    <a:pt x="561" y="811"/>
                    <a:pt x="812" y="561"/>
                    <a:pt x="1122" y="561"/>
                  </a:cubicBezTo>
                  <a:cubicBezTo>
                    <a:pt x="812" y="561"/>
                    <a:pt x="561" y="309"/>
                    <a:pt x="561"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
            <p:cNvSpPr/>
            <p:nvPr/>
          </p:nvSpPr>
          <p:spPr>
            <a:xfrm>
              <a:off x="1800400" y="2196642"/>
              <a:ext cx="131877" cy="131874"/>
            </a:xfrm>
            <a:custGeom>
              <a:avLst/>
              <a:gdLst/>
              <a:ahLst/>
              <a:cxnLst/>
              <a:rect l="l" t="t" r="r" b="b"/>
              <a:pathLst>
                <a:path w="1122" h="1122" extrusionOk="0">
                  <a:moveTo>
                    <a:pt x="562" y="0"/>
                  </a:moveTo>
                  <a:cubicBezTo>
                    <a:pt x="562" y="310"/>
                    <a:pt x="310" y="562"/>
                    <a:pt x="1" y="562"/>
                  </a:cubicBezTo>
                  <a:cubicBezTo>
                    <a:pt x="310" y="562"/>
                    <a:pt x="562" y="812"/>
                    <a:pt x="562" y="1122"/>
                  </a:cubicBezTo>
                  <a:cubicBezTo>
                    <a:pt x="562" y="812"/>
                    <a:pt x="812" y="562"/>
                    <a:pt x="1122" y="562"/>
                  </a:cubicBezTo>
                  <a:cubicBezTo>
                    <a:pt x="812" y="562"/>
                    <a:pt x="562" y="310"/>
                    <a:pt x="562" y="0"/>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
            <p:cNvSpPr/>
            <p:nvPr/>
          </p:nvSpPr>
          <p:spPr>
            <a:xfrm>
              <a:off x="8241018" y="1452880"/>
              <a:ext cx="131877" cy="131992"/>
            </a:xfrm>
            <a:custGeom>
              <a:avLst/>
              <a:gdLst/>
              <a:ahLst/>
              <a:cxnLst/>
              <a:rect l="l" t="t" r="r" b="b"/>
              <a:pathLst>
                <a:path w="1122" h="1123" extrusionOk="0">
                  <a:moveTo>
                    <a:pt x="562" y="1"/>
                  </a:moveTo>
                  <a:cubicBezTo>
                    <a:pt x="562" y="311"/>
                    <a:pt x="310" y="562"/>
                    <a:pt x="1" y="562"/>
                  </a:cubicBezTo>
                  <a:cubicBezTo>
                    <a:pt x="310" y="562"/>
                    <a:pt x="562" y="812"/>
                    <a:pt x="562" y="1122"/>
                  </a:cubicBezTo>
                  <a:cubicBezTo>
                    <a:pt x="562" y="812"/>
                    <a:pt x="812" y="562"/>
                    <a:pt x="1122" y="562"/>
                  </a:cubicBezTo>
                  <a:cubicBezTo>
                    <a:pt x="812" y="562"/>
                    <a:pt x="562" y="311"/>
                    <a:pt x="562"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
            <p:cNvSpPr/>
            <p:nvPr/>
          </p:nvSpPr>
          <p:spPr>
            <a:xfrm>
              <a:off x="505153" y="692427"/>
              <a:ext cx="131877" cy="131874"/>
            </a:xfrm>
            <a:custGeom>
              <a:avLst/>
              <a:gdLst/>
              <a:ahLst/>
              <a:cxnLst/>
              <a:rect l="l" t="t" r="r" b="b"/>
              <a:pathLst>
                <a:path w="1122" h="1122" extrusionOk="0">
                  <a:moveTo>
                    <a:pt x="562" y="1"/>
                  </a:moveTo>
                  <a:cubicBezTo>
                    <a:pt x="562" y="310"/>
                    <a:pt x="310" y="562"/>
                    <a:pt x="1" y="562"/>
                  </a:cubicBezTo>
                  <a:cubicBezTo>
                    <a:pt x="310" y="562"/>
                    <a:pt x="562" y="812"/>
                    <a:pt x="562" y="1122"/>
                  </a:cubicBezTo>
                  <a:cubicBezTo>
                    <a:pt x="562" y="812"/>
                    <a:pt x="812" y="562"/>
                    <a:pt x="1122" y="562"/>
                  </a:cubicBezTo>
                  <a:cubicBezTo>
                    <a:pt x="812" y="562"/>
                    <a:pt x="562" y="310"/>
                    <a:pt x="562"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
            <p:cNvSpPr/>
            <p:nvPr/>
          </p:nvSpPr>
          <p:spPr>
            <a:xfrm>
              <a:off x="0" y="150"/>
              <a:ext cx="9144300" cy="5143500"/>
            </a:xfrm>
            <a:prstGeom prst="rect">
              <a:avLst/>
            </a:prstGeom>
            <a:solidFill>
              <a:srgbClr val="A3A746">
                <a:alpha val="87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4" name="Google Shape;514;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5" name="Google Shape;515;p4"/>
          <p:cNvSpPr txBox="1">
            <a:spLocks noGrp="1"/>
          </p:cNvSpPr>
          <p:nvPr>
            <p:ph type="body" idx="1"/>
          </p:nvPr>
        </p:nvSpPr>
        <p:spPr>
          <a:xfrm>
            <a:off x="720000" y="1152475"/>
            <a:ext cx="74763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accent6"/>
              </a:buClr>
              <a:buSzPts val="1200"/>
              <a:buAutoNum type="arabicPeriod"/>
              <a:defRPr sz="1100">
                <a:solidFill>
                  <a:schemeClr val="accent6"/>
                </a:solidFill>
              </a:defRPr>
            </a:lvl1pPr>
            <a:lvl2pPr marL="914400" lvl="1" indent="-304800" rtl="0">
              <a:lnSpc>
                <a:spcPct val="115000"/>
              </a:lnSpc>
              <a:spcBef>
                <a:spcPts val="0"/>
              </a:spcBef>
              <a:spcAft>
                <a:spcPts val="0"/>
              </a:spcAft>
              <a:buClr>
                <a:schemeClr val="accent6"/>
              </a:buClr>
              <a:buSzPts val="1200"/>
              <a:buFont typeface="Roboto Condensed Light"/>
              <a:buAutoNum type="alphaLcPeriod"/>
              <a:defRPr>
                <a:solidFill>
                  <a:schemeClr val="accent6"/>
                </a:solidFill>
              </a:defRPr>
            </a:lvl2pPr>
            <a:lvl3pPr marL="1371600" lvl="2" indent="-304800" rtl="0">
              <a:lnSpc>
                <a:spcPct val="115000"/>
              </a:lnSpc>
              <a:spcBef>
                <a:spcPts val="0"/>
              </a:spcBef>
              <a:spcAft>
                <a:spcPts val="0"/>
              </a:spcAft>
              <a:buClr>
                <a:schemeClr val="accent6"/>
              </a:buClr>
              <a:buSzPts val="1200"/>
              <a:buFont typeface="Roboto Condensed Light"/>
              <a:buAutoNum type="romanLcPeriod"/>
              <a:defRPr>
                <a:solidFill>
                  <a:schemeClr val="accent6"/>
                </a:solidFill>
              </a:defRPr>
            </a:lvl3pPr>
            <a:lvl4pPr marL="1828800" lvl="3" indent="-304800" rtl="0">
              <a:lnSpc>
                <a:spcPct val="115000"/>
              </a:lnSpc>
              <a:spcBef>
                <a:spcPts val="0"/>
              </a:spcBef>
              <a:spcAft>
                <a:spcPts val="0"/>
              </a:spcAft>
              <a:buClr>
                <a:schemeClr val="accent6"/>
              </a:buClr>
              <a:buSzPts val="1200"/>
              <a:buFont typeface="Roboto Condensed Light"/>
              <a:buAutoNum type="arabicPeriod"/>
              <a:defRPr>
                <a:solidFill>
                  <a:schemeClr val="accent6"/>
                </a:solidFill>
              </a:defRPr>
            </a:lvl4pPr>
            <a:lvl5pPr marL="2286000" lvl="4" indent="-304800" rtl="0">
              <a:lnSpc>
                <a:spcPct val="115000"/>
              </a:lnSpc>
              <a:spcBef>
                <a:spcPts val="0"/>
              </a:spcBef>
              <a:spcAft>
                <a:spcPts val="0"/>
              </a:spcAft>
              <a:buClr>
                <a:schemeClr val="accent6"/>
              </a:buClr>
              <a:buSzPts val="1200"/>
              <a:buFont typeface="Roboto Condensed Light"/>
              <a:buAutoNum type="alphaLcPeriod"/>
              <a:defRPr>
                <a:solidFill>
                  <a:schemeClr val="accent6"/>
                </a:solidFill>
              </a:defRPr>
            </a:lvl5pPr>
            <a:lvl6pPr marL="2743200" lvl="5" indent="-304800" rtl="0">
              <a:lnSpc>
                <a:spcPct val="115000"/>
              </a:lnSpc>
              <a:spcBef>
                <a:spcPts val="0"/>
              </a:spcBef>
              <a:spcAft>
                <a:spcPts val="0"/>
              </a:spcAft>
              <a:buClr>
                <a:schemeClr val="accent6"/>
              </a:buClr>
              <a:buSzPts val="1200"/>
              <a:buFont typeface="Roboto Condensed Light"/>
              <a:buAutoNum type="romanLcPeriod"/>
              <a:defRPr>
                <a:solidFill>
                  <a:schemeClr val="accent6"/>
                </a:solidFill>
              </a:defRPr>
            </a:lvl6pPr>
            <a:lvl7pPr marL="3200400" lvl="6" indent="-304800" rtl="0">
              <a:lnSpc>
                <a:spcPct val="115000"/>
              </a:lnSpc>
              <a:spcBef>
                <a:spcPts val="0"/>
              </a:spcBef>
              <a:spcAft>
                <a:spcPts val="0"/>
              </a:spcAft>
              <a:buClr>
                <a:schemeClr val="accent6"/>
              </a:buClr>
              <a:buSzPts val="1200"/>
              <a:buFont typeface="Roboto Condensed Light"/>
              <a:buAutoNum type="arabicPeriod"/>
              <a:defRPr>
                <a:solidFill>
                  <a:schemeClr val="accent6"/>
                </a:solidFill>
              </a:defRPr>
            </a:lvl7pPr>
            <a:lvl8pPr marL="3657600" lvl="7" indent="-304800" rtl="0">
              <a:lnSpc>
                <a:spcPct val="115000"/>
              </a:lnSpc>
              <a:spcBef>
                <a:spcPts val="0"/>
              </a:spcBef>
              <a:spcAft>
                <a:spcPts val="0"/>
              </a:spcAft>
              <a:buClr>
                <a:schemeClr val="accent6"/>
              </a:buClr>
              <a:buSzPts val="1200"/>
              <a:buFont typeface="Roboto Condensed Light"/>
              <a:buAutoNum type="alphaLcPeriod"/>
              <a:defRPr>
                <a:solidFill>
                  <a:schemeClr val="accent6"/>
                </a:solidFill>
              </a:defRPr>
            </a:lvl8pPr>
            <a:lvl9pPr marL="4114800" lvl="8" indent="-304800" rtl="0">
              <a:lnSpc>
                <a:spcPct val="115000"/>
              </a:lnSpc>
              <a:spcBef>
                <a:spcPts val="0"/>
              </a:spcBef>
              <a:spcAft>
                <a:spcPts val="0"/>
              </a:spcAft>
              <a:buClr>
                <a:schemeClr val="accent6"/>
              </a:buClr>
              <a:buSzPts val="1200"/>
              <a:buFont typeface="Roboto Condensed Light"/>
              <a:buAutoNum type="romanLcPeriod"/>
              <a:defRPr>
                <a:solidFill>
                  <a:schemeClr val="accent6"/>
                </a:solidFill>
              </a:defRPr>
            </a:lvl9pPr>
          </a:lstStyle>
          <a:p>
            <a:endParaRPr/>
          </a:p>
        </p:txBody>
      </p:sp>
      <p:grpSp>
        <p:nvGrpSpPr>
          <p:cNvPr id="516" name="Google Shape;516;p4"/>
          <p:cNvGrpSpPr/>
          <p:nvPr/>
        </p:nvGrpSpPr>
        <p:grpSpPr>
          <a:xfrm>
            <a:off x="0" y="4608950"/>
            <a:ext cx="9143831" cy="538975"/>
            <a:chOff x="0" y="4608950"/>
            <a:chExt cx="9143831" cy="538975"/>
          </a:xfrm>
        </p:grpSpPr>
        <p:sp>
          <p:nvSpPr>
            <p:cNvPr id="517" name="Google Shape;517;p4"/>
            <p:cNvSpPr/>
            <p:nvPr/>
          </p:nvSpPr>
          <p:spPr>
            <a:xfrm rot="-5400000">
              <a:off x="4302428" y="306522"/>
              <a:ext cx="538975" cy="9143831"/>
            </a:xfrm>
            <a:custGeom>
              <a:avLst/>
              <a:gdLst/>
              <a:ahLst/>
              <a:cxnLst/>
              <a:rect l="l" t="t" r="r" b="b"/>
              <a:pathLst>
                <a:path w="3351" h="31589" extrusionOk="0">
                  <a:moveTo>
                    <a:pt x="0" y="1"/>
                  </a:moveTo>
                  <a:lnTo>
                    <a:pt x="0" y="31588"/>
                  </a:lnTo>
                  <a:lnTo>
                    <a:pt x="3351" y="31588"/>
                  </a:lnTo>
                  <a:lnTo>
                    <a:pt x="33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
            <p:cNvSpPr/>
            <p:nvPr/>
          </p:nvSpPr>
          <p:spPr>
            <a:xfrm rot="-5400000">
              <a:off x="2954975" y="4778373"/>
              <a:ext cx="212798" cy="200130"/>
            </a:xfrm>
            <a:custGeom>
              <a:avLst/>
              <a:gdLst/>
              <a:ahLst/>
              <a:cxnLst/>
              <a:rect l="l" t="t" r="r" b="b"/>
              <a:pathLst>
                <a:path w="1579" h="1485" extrusionOk="0">
                  <a:moveTo>
                    <a:pt x="790" y="1"/>
                  </a:moveTo>
                  <a:cubicBezTo>
                    <a:pt x="734" y="129"/>
                    <a:pt x="673" y="291"/>
                    <a:pt x="612" y="468"/>
                  </a:cubicBezTo>
                  <a:cubicBezTo>
                    <a:pt x="591" y="526"/>
                    <a:pt x="537" y="565"/>
                    <a:pt x="476" y="566"/>
                  </a:cubicBezTo>
                  <a:cubicBezTo>
                    <a:pt x="296" y="570"/>
                    <a:pt x="134" y="577"/>
                    <a:pt x="1" y="586"/>
                  </a:cubicBezTo>
                  <a:cubicBezTo>
                    <a:pt x="110" y="688"/>
                    <a:pt x="238" y="797"/>
                    <a:pt x="375" y="901"/>
                  </a:cubicBezTo>
                  <a:cubicBezTo>
                    <a:pt x="423" y="939"/>
                    <a:pt x="442" y="1000"/>
                    <a:pt x="426" y="1058"/>
                  </a:cubicBezTo>
                  <a:cubicBezTo>
                    <a:pt x="385" y="1204"/>
                    <a:pt x="348" y="1348"/>
                    <a:pt x="317" y="1485"/>
                  </a:cubicBezTo>
                  <a:cubicBezTo>
                    <a:pt x="435" y="1419"/>
                    <a:pt x="565" y="1343"/>
                    <a:pt x="710" y="1249"/>
                  </a:cubicBezTo>
                  <a:cubicBezTo>
                    <a:pt x="734" y="1234"/>
                    <a:pt x="762" y="1226"/>
                    <a:pt x="790" y="1226"/>
                  </a:cubicBezTo>
                  <a:cubicBezTo>
                    <a:pt x="817" y="1226"/>
                    <a:pt x="845" y="1234"/>
                    <a:pt x="869" y="1249"/>
                  </a:cubicBezTo>
                  <a:cubicBezTo>
                    <a:pt x="1014" y="1343"/>
                    <a:pt x="1145" y="1417"/>
                    <a:pt x="1262" y="1483"/>
                  </a:cubicBezTo>
                  <a:cubicBezTo>
                    <a:pt x="1231" y="1345"/>
                    <a:pt x="1195" y="1203"/>
                    <a:pt x="1153" y="1058"/>
                  </a:cubicBezTo>
                  <a:cubicBezTo>
                    <a:pt x="1137" y="1000"/>
                    <a:pt x="1158" y="939"/>
                    <a:pt x="1204" y="901"/>
                  </a:cubicBezTo>
                  <a:cubicBezTo>
                    <a:pt x="1341" y="797"/>
                    <a:pt x="1469" y="688"/>
                    <a:pt x="1578" y="586"/>
                  </a:cubicBezTo>
                  <a:cubicBezTo>
                    <a:pt x="1446" y="577"/>
                    <a:pt x="1283" y="570"/>
                    <a:pt x="1104" y="566"/>
                  </a:cubicBezTo>
                  <a:cubicBezTo>
                    <a:pt x="1043" y="565"/>
                    <a:pt x="988" y="526"/>
                    <a:pt x="969" y="468"/>
                  </a:cubicBezTo>
                  <a:cubicBezTo>
                    <a:pt x="907" y="289"/>
                    <a:pt x="846" y="129"/>
                    <a:pt x="7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
            <p:cNvSpPr/>
            <p:nvPr/>
          </p:nvSpPr>
          <p:spPr>
            <a:xfrm rot="-5400000">
              <a:off x="2917172" y="4746500"/>
              <a:ext cx="284090" cy="264010"/>
            </a:xfrm>
            <a:custGeom>
              <a:avLst/>
              <a:gdLst/>
              <a:ahLst/>
              <a:cxnLst/>
              <a:rect l="l" t="t" r="r" b="b"/>
              <a:pathLst>
                <a:path w="2108" h="1959" extrusionOk="0">
                  <a:moveTo>
                    <a:pt x="1054" y="254"/>
                  </a:moveTo>
                  <a:cubicBezTo>
                    <a:pt x="1110" y="382"/>
                    <a:pt x="1171" y="544"/>
                    <a:pt x="1232" y="721"/>
                  </a:cubicBezTo>
                  <a:cubicBezTo>
                    <a:pt x="1253" y="779"/>
                    <a:pt x="1307" y="818"/>
                    <a:pt x="1368" y="819"/>
                  </a:cubicBezTo>
                  <a:cubicBezTo>
                    <a:pt x="1548" y="823"/>
                    <a:pt x="1710" y="830"/>
                    <a:pt x="1843" y="839"/>
                  </a:cubicBezTo>
                  <a:cubicBezTo>
                    <a:pt x="1734" y="941"/>
                    <a:pt x="1606" y="1050"/>
                    <a:pt x="1469" y="1154"/>
                  </a:cubicBezTo>
                  <a:cubicBezTo>
                    <a:pt x="1421" y="1192"/>
                    <a:pt x="1401" y="1253"/>
                    <a:pt x="1418" y="1311"/>
                  </a:cubicBezTo>
                  <a:cubicBezTo>
                    <a:pt x="1459" y="1456"/>
                    <a:pt x="1496" y="1598"/>
                    <a:pt x="1527" y="1736"/>
                  </a:cubicBezTo>
                  <a:cubicBezTo>
                    <a:pt x="1409" y="1670"/>
                    <a:pt x="1278" y="1596"/>
                    <a:pt x="1134" y="1502"/>
                  </a:cubicBezTo>
                  <a:cubicBezTo>
                    <a:pt x="1110" y="1487"/>
                    <a:pt x="1082" y="1480"/>
                    <a:pt x="1054" y="1480"/>
                  </a:cubicBezTo>
                  <a:cubicBezTo>
                    <a:pt x="1026" y="1480"/>
                    <a:pt x="998" y="1487"/>
                    <a:pt x="974" y="1502"/>
                  </a:cubicBezTo>
                  <a:cubicBezTo>
                    <a:pt x="829" y="1596"/>
                    <a:pt x="699" y="1672"/>
                    <a:pt x="581" y="1738"/>
                  </a:cubicBezTo>
                  <a:cubicBezTo>
                    <a:pt x="612" y="1600"/>
                    <a:pt x="649" y="1457"/>
                    <a:pt x="691" y="1311"/>
                  </a:cubicBezTo>
                  <a:cubicBezTo>
                    <a:pt x="707" y="1253"/>
                    <a:pt x="686" y="1192"/>
                    <a:pt x="639" y="1154"/>
                  </a:cubicBezTo>
                  <a:cubicBezTo>
                    <a:pt x="502" y="1050"/>
                    <a:pt x="373" y="941"/>
                    <a:pt x="264" y="839"/>
                  </a:cubicBezTo>
                  <a:cubicBezTo>
                    <a:pt x="398" y="830"/>
                    <a:pt x="560" y="823"/>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7"/>
                    <a:pt x="89" y="705"/>
                  </a:cubicBezTo>
                  <a:cubicBezTo>
                    <a:pt x="27" y="712"/>
                    <a:pt x="0" y="786"/>
                    <a:pt x="43" y="831"/>
                  </a:cubicBezTo>
                  <a:cubicBezTo>
                    <a:pt x="200" y="990"/>
                    <a:pt x="369" y="1137"/>
                    <a:pt x="547" y="1270"/>
                  </a:cubicBezTo>
                  <a:cubicBezTo>
                    <a:pt x="488" y="1478"/>
                    <a:pt x="439" y="1680"/>
                    <a:pt x="400" y="1867"/>
                  </a:cubicBezTo>
                  <a:cubicBezTo>
                    <a:pt x="390" y="1917"/>
                    <a:pt x="430" y="1958"/>
                    <a:pt x="475" y="1958"/>
                  </a:cubicBezTo>
                  <a:cubicBezTo>
                    <a:pt x="486" y="1958"/>
                    <a:pt x="499"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9" y="1917"/>
                    <a:pt x="1708" y="1867"/>
                  </a:cubicBezTo>
                  <a:cubicBezTo>
                    <a:pt x="1670" y="1677"/>
                    <a:pt x="1620" y="1477"/>
                    <a:pt x="1561" y="1274"/>
                  </a:cubicBezTo>
                  <a:cubicBezTo>
                    <a:pt x="1739" y="1138"/>
                    <a:pt x="1907" y="991"/>
                    <a:pt x="2065" y="831"/>
                  </a:cubicBezTo>
                  <a:cubicBezTo>
                    <a:pt x="2108" y="787"/>
                    <a:pt x="2081" y="712"/>
                    <a:pt x="2020" y="705"/>
                  </a:cubicBezTo>
                  <a:cubicBezTo>
                    <a:pt x="1864" y="687"/>
                    <a:pt x="1641" y="676"/>
                    <a:pt x="1374" y="670"/>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
            <p:cNvSpPr/>
            <p:nvPr/>
          </p:nvSpPr>
          <p:spPr>
            <a:xfrm rot="-5400000">
              <a:off x="3291088" y="4778373"/>
              <a:ext cx="212798" cy="200130"/>
            </a:xfrm>
            <a:custGeom>
              <a:avLst/>
              <a:gdLst/>
              <a:ahLst/>
              <a:cxnLst/>
              <a:rect l="l" t="t" r="r" b="b"/>
              <a:pathLst>
                <a:path w="1579" h="1485" extrusionOk="0">
                  <a:moveTo>
                    <a:pt x="789" y="0"/>
                  </a:moveTo>
                  <a:cubicBezTo>
                    <a:pt x="733" y="130"/>
                    <a:pt x="672" y="290"/>
                    <a:pt x="610" y="469"/>
                  </a:cubicBezTo>
                  <a:cubicBezTo>
                    <a:pt x="591" y="527"/>
                    <a:pt x="536" y="565"/>
                    <a:pt x="476" y="567"/>
                  </a:cubicBezTo>
                  <a:cubicBezTo>
                    <a:pt x="296" y="571"/>
                    <a:pt x="134" y="578"/>
                    <a:pt x="1" y="587"/>
                  </a:cubicBezTo>
                  <a:cubicBezTo>
                    <a:pt x="110" y="689"/>
                    <a:pt x="238" y="798"/>
                    <a:pt x="375" y="902"/>
                  </a:cubicBezTo>
                  <a:cubicBezTo>
                    <a:pt x="423" y="938"/>
                    <a:pt x="442" y="1001"/>
                    <a:pt x="426" y="1058"/>
                  </a:cubicBezTo>
                  <a:cubicBezTo>
                    <a:pt x="385" y="1205"/>
                    <a:pt x="348" y="1347"/>
                    <a:pt x="317" y="1484"/>
                  </a:cubicBezTo>
                  <a:cubicBezTo>
                    <a:pt x="435" y="1418"/>
                    <a:pt x="565" y="1344"/>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4"/>
                    <a:pt x="1153" y="1058"/>
                  </a:cubicBezTo>
                  <a:cubicBezTo>
                    <a:pt x="1137" y="1001"/>
                    <a:pt x="1158" y="939"/>
                    <a:pt x="1204" y="902"/>
                  </a:cubicBezTo>
                  <a:cubicBezTo>
                    <a:pt x="1341" y="798"/>
                    <a:pt x="1469" y="689"/>
                    <a:pt x="1578" y="587"/>
                  </a:cubicBezTo>
                  <a:cubicBezTo>
                    <a:pt x="1445" y="578"/>
                    <a:pt x="1283" y="571"/>
                    <a:pt x="1104" y="567"/>
                  </a:cubicBezTo>
                  <a:cubicBezTo>
                    <a:pt x="1043" y="565"/>
                    <a:pt x="988" y="527"/>
                    <a:pt x="969" y="469"/>
                  </a:cubicBezTo>
                  <a:lnTo>
                    <a:pt x="967" y="469"/>
                  </a:lnTo>
                  <a:cubicBezTo>
                    <a:pt x="906" y="290"/>
                    <a:pt x="845" y="130"/>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
            <p:cNvSpPr/>
            <p:nvPr/>
          </p:nvSpPr>
          <p:spPr>
            <a:xfrm rot="-5400000">
              <a:off x="3253285" y="4746500"/>
              <a:ext cx="284090" cy="264010"/>
            </a:xfrm>
            <a:custGeom>
              <a:avLst/>
              <a:gdLst/>
              <a:ahLst/>
              <a:cxnLst/>
              <a:rect l="l" t="t" r="r" b="b"/>
              <a:pathLst>
                <a:path w="2108" h="1959"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1"/>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80"/>
                    <a:pt x="1054" y="1480"/>
                  </a:cubicBezTo>
                  <a:cubicBezTo>
                    <a:pt x="1026" y="1480"/>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9"/>
                    <a:pt x="855" y="780"/>
                    <a:pt x="875" y="722"/>
                  </a:cubicBezTo>
                  <a:cubicBezTo>
                    <a:pt x="937" y="543"/>
                    <a:pt x="998" y="383"/>
                    <a:pt x="1054" y="253"/>
                  </a:cubicBezTo>
                  <a:close/>
                  <a:moveTo>
                    <a:pt x="1054" y="1"/>
                  </a:moveTo>
                  <a:cubicBezTo>
                    <a:pt x="1028" y="1"/>
                    <a:pt x="1001" y="15"/>
                    <a:pt x="988" y="42"/>
                  </a:cubicBezTo>
                  <a:cubicBezTo>
                    <a:pt x="914" y="190"/>
                    <a:pt x="823" y="415"/>
                    <a:pt x="737" y="671"/>
                  </a:cubicBezTo>
                  <a:cubicBezTo>
                    <a:pt x="470" y="675"/>
                    <a:pt x="246" y="688"/>
                    <a:pt x="89" y="705"/>
                  </a:cubicBezTo>
                  <a:cubicBezTo>
                    <a:pt x="28" y="712"/>
                    <a:pt x="0" y="787"/>
                    <a:pt x="43" y="832"/>
                  </a:cubicBezTo>
                  <a:cubicBezTo>
                    <a:pt x="200" y="991"/>
                    <a:pt x="369" y="1137"/>
                    <a:pt x="547" y="1270"/>
                  </a:cubicBezTo>
                  <a:cubicBezTo>
                    <a:pt x="488" y="1479"/>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4"/>
                  </a:cubicBezTo>
                  <a:cubicBezTo>
                    <a:pt x="1739" y="1139"/>
                    <a:pt x="1907" y="991"/>
                    <a:pt x="2065" y="832"/>
                  </a:cubicBezTo>
                  <a:cubicBezTo>
                    <a:pt x="2108" y="787"/>
                    <a:pt x="2081" y="712"/>
                    <a:pt x="2020" y="705"/>
                  </a:cubicBezTo>
                  <a:cubicBezTo>
                    <a:pt x="1863" y="688"/>
                    <a:pt x="1639" y="677"/>
                    <a:pt x="1374" y="671"/>
                  </a:cubicBezTo>
                  <a:cubicBezTo>
                    <a:pt x="1285" y="412"/>
                    <a:pt x="1195" y="188"/>
                    <a:pt x="1121" y="42"/>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
            <p:cNvSpPr/>
            <p:nvPr/>
          </p:nvSpPr>
          <p:spPr>
            <a:xfrm rot="-5400000">
              <a:off x="3627335" y="4778373"/>
              <a:ext cx="212798" cy="200130"/>
            </a:xfrm>
            <a:custGeom>
              <a:avLst/>
              <a:gdLst/>
              <a:ahLst/>
              <a:cxnLst/>
              <a:rect l="l" t="t" r="r" b="b"/>
              <a:pathLst>
                <a:path w="1579" h="1485" extrusionOk="0">
                  <a:moveTo>
                    <a:pt x="789" y="0"/>
                  </a:moveTo>
                  <a:cubicBezTo>
                    <a:pt x="733" y="130"/>
                    <a:pt x="672" y="290"/>
                    <a:pt x="610" y="469"/>
                  </a:cubicBezTo>
                  <a:cubicBezTo>
                    <a:pt x="591" y="525"/>
                    <a:pt x="536" y="565"/>
                    <a:pt x="476" y="567"/>
                  </a:cubicBezTo>
                  <a:cubicBezTo>
                    <a:pt x="296" y="571"/>
                    <a:pt x="134" y="578"/>
                    <a:pt x="1" y="587"/>
                  </a:cubicBezTo>
                  <a:cubicBezTo>
                    <a:pt x="110" y="688"/>
                    <a:pt x="238" y="797"/>
                    <a:pt x="375" y="902"/>
                  </a:cubicBezTo>
                  <a:cubicBezTo>
                    <a:pt x="423" y="938"/>
                    <a:pt x="442" y="1000"/>
                    <a:pt x="426" y="1057"/>
                  </a:cubicBezTo>
                  <a:cubicBezTo>
                    <a:pt x="385" y="1204"/>
                    <a:pt x="348" y="1347"/>
                    <a:pt x="317" y="1484"/>
                  </a:cubicBezTo>
                  <a:cubicBezTo>
                    <a:pt x="436" y="1417"/>
                    <a:pt x="566" y="1343"/>
                    <a:pt x="710" y="1250"/>
                  </a:cubicBezTo>
                  <a:cubicBezTo>
                    <a:pt x="734" y="1234"/>
                    <a:pt x="762" y="1226"/>
                    <a:pt x="790" y="1226"/>
                  </a:cubicBezTo>
                  <a:cubicBezTo>
                    <a:pt x="817" y="1226"/>
                    <a:pt x="845" y="1234"/>
                    <a:pt x="869" y="1250"/>
                  </a:cubicBezTo>
                  <a:cubicBezTo>
                    <a:pt x="1014" y="1343"/>
                    <a:pt x="1145" y="1418"/>
                    <a:pt x="1262" y="1484"/>
                  </a:cubicBezTo>
                  <a:cubicBezTo>
                    <a:pt x="1231" y="1346"/>
                    <a:pt x="1195" y="1202"/>
                    <a:pt x="1153" y="1057"/>
                  </a:cubicBezTo>
                  <a:cubicBezTo>
                    <a:pt x="1137" y="1000"/>
                    <a:pt x="1158" y="938"/>
                    <a:pt x="1204" y="901"/>
                  </a:cubicBezTo>
                  <a:cubicBezTo>
                    <a:pt x="1341" y="797"/>
                    <a:pt x="1469" y="688"/>
                    <a:pt x="1578" y="587"/>
                  </a:cubicBezTo>
                  <a:cubicBezTo>
                    <a:pt x="1445" y="576"/>
                    <a:pt x="1283" y="569"/>
                    <a:pt x="1104" y="566"/>
                  </a:cubicBezTo>
                  <a:cubicBezTo>
                    <a:pt x="1043" y="565"/>
                    <a:pt x="988" y="525"/>
                    <a:pt x="969" y="467"/>
                  </a:cubicBezTo>
                  <a:lnTo>
                    <a:pt x="967" y="469"/>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
            <p:cNvSpPr/>
            <p:nvPr/>
          </p:nvSpPr>
          <p:spPr>
            <a:xfrm rot="-5400000">
              <a:off x="3589668" y="4746770"/>
              <a:ext cx="284090" cy="263470"/>
            </a:xfrm>
            <a:custGeom>
              <a:avLst/>
              <a:gdLst/>
              <a:ahLst/>
              <a:cxnLst/>
              <a:rect l="l" t="t" r="r" b="b"/>
              <a:pathLst>
                <a:path w="2108" h="1955" extrusionOk="0">
                  <a:moveTo>
                    <a:pt x="1054" y="249"/>
                  </a:moveTo>
                  <a:cubicBezTo>
                    <a:pt x="1110" y="378"/>
                    <a:pt x="1171" y="539"/>
                    <a:pt x="1232" y="717"/>
                  </a:cubicBezTo>
                  <a:cubicBezTo>
                    <a:pt x="1252" y="775"/>
                    <a:pt x="1307" y="814"/>
                    <a:pt x="1368" y="816"/>
                  </a:cubicBezTo>
                  <a:cubicBezTo>
                    <a:pt x="1547" y="819"/>
                    <a:pt x="1709" y="826"/>
                    <a:pt x="1842" y="836"/>
                  </a:cubicBezTo>
                  <a:cubicBezTo>
                    <a:pt x="1734" y="937"/>
                    <a:pt x="1605" y="1047"/>
                    <a:pt x="1469" y="1151"/>
                  </a:cubicBezTo>
                  <a:cubicBezTo>
                    <a:pt x="1421" y="1188"/>
                    <a:pt x="1401" y="1250"/>
                    <a:pt x="1418" y="1307"/>
                  </a:cubicBezTo>
                  <a:cubicBezTo>
                    <a:pt x="1459" y="1452"/>
                    <a:pt x="1496" y="1595"/>
                    <a:pt x="1527" y="1733"/>
                  </a:cubicBezTo>
                  <a:cubicBezTo>
                    <a:pt x="1409" y="1667"/>
                    <a:pt x="1278" y="1592"/>
                    <a:pt x="1134" y="1499"/>
                  </a:cubicBezTo>
                  <a:cubicBezTo>
                    <a:pt x="1110" y="1483"/>
                    <a:pt x="1082" y="1475"/>
                    <a:pt x="1054" y="1475"/>
                  </a:cubicBezTo>
                  <a:cubicBezTo>
                    <a:pt x="1026" y="1475"/>
                    <a:pt x="998" y="1483"/>
                    <a:pt x="974" y="1499"/>
                  </a:cubicBezTo>
                  <a:cubicBezTo>
                    <a:pt x="830" y="1592"/>
                    <a:pt x="701" y="1666"/>
                    <a:pt x="581" y="1733"/>
                  </a:cubicBezTo>
                  <a:cubicBezTo>
                    <a:pt x="612" y="1596"/>
                    <a:pt x="649" y="1454"/>
                    <a:pt x="691" y="1306"/>
                  </a:cubicBezTo>
                  <a:cubicBezTo>
                    <a:pt x="707" y="1250"/>
                    <a:pt x="686" y="1187"/>
                    <a:pt x="639" y="1151"/>
                  </a:cubicBezTo>
                  <a:cubicBezTo>
                    <a:pt x="502" y="1047"/>
                    <a:pt x="373" y="938"/>
                    <a:pt x="264" y="836"/>
                  </a:cubicBezTo>
                  <a:cubicBezTo>
                    <a:pt x="398" y="826"/>
                    <a:pt x="561" y="819"/>
                    <a:pt x="740" y="816"/>
                  </a:cubicBezTo>
                  <a:cubicBezTo>
                    <a:pt x="801" y="814"/>
                    <a:pt x="855" y="775"/>
                    <a:pt x="875" y="717"/>
                  </a:cubicBezTo>
                  <a:cubicBezTo>
                    <a:pt x="937" y="539"/>
                    <a:pt x="998" y="379"/>
                    <a:pt x="1054" y="249"/>
                  </a:cubicBezTo>
                  <a:close/>
                  <a:moveTo>
                    <a:pt x="1055" y="1"/>
                  </a:moveTo>
                  <a:cubicBezTo>
                    <a:pt x="1028" y="1"/>
                    <a:pt x="1001" y="13"/>
                    <a:pt x="988" y="38"/>
                  </a:cubicBezTo>
                  <a:cubicBezTo>
                    <a:pt x="914" y="186"/>
                    <a:pt x="823" y="410"/>
                    <a:pt x="737" y="666"/>
                  </a:cubicBezTo>
                  <a:cubicBezTo>
                    <a:pt x="470" y="672"/>
                    <a:pt x="246" y="684"/>
                    <a:pt x="89" y="701"/>
                  </a:cubicBezTo>
                  <a:cubicBezTo>
                    <a:pt x="28" y="708"/>
                    <a:pt x="0" y="783"/>
                    <a:pt x="43" y="828"/>
                  </a:cubicBezTo>
                  <a:cubicBezTo>
                    <a:pt x="200" y="986"/>
                    <a:pt x="369" y="1134"/>
                    <a:pt x="547" y="1267"/>
                  </a:cubicBezTo>
                  <a:cubicBezTo>
                    <a:pt x="488" y="1474"/>
                    <a:pt x="439" y="1675"/>
                    <a:pt x="400" y="1864"/>
                  </a:cubicBezTo>
                  <a:cubicBezTo>
                    <a:pt x="390" y="1913"/>
                    <a:pt x="430" y="1955"/>
                    <a:pt x="474" y="1955"/>
                  </a:cubicBezTo>
                  <a:cubicBezTo>
                    <a:pt x="486" y="1955"/>
                    <a:pt x="498" y="1952"/>
                    <a:pt x="510" y="1945"/>
                  </a:cubicBezTo>
                  <a:lnTo>
                    <a:pt x="561" y="1916"/>
                  </a:lnTo>
                  <a:cubicBezTo>
                    <a:pt x="697" y="1841"/>
                    <a:pt x="867" y="1747"/>
                    <a:pt x="1053" y="1625"/>
                  </a:cubicBezTo>
                  <a:cubicBezTo>
                    <a:pt x="1241" y="1747"/>
                    <a:pt x="1404" y="1837"/>
                    <a:pt x="1548" y="1917"/>
                  </a:cubicBezTo>
                  <a:lnTo>
                    <a:pt x="1599" y="1945"/>
                  </a:lnTo>
                  <a:cubicBezTo>
                    <a:pt x="1609" y="1951"/>
                    <a:pt x="1622" y="1954"/>
                    <a:pt x="1635" y="1954"/>
                  </a:cubicBezTo>
                  <a:cubicBezTo>
                    <a:pt x="1682" y="1954"/>
                    <a:pt x="1718" y="1910"/>
                    <a:pt x="1708" y="1864"/>
                  </a:cubicBezTo>
                  <a:cubicBezTo>
                    <a:pt x="1670" y="1674"/>
                    <a:pt x="1620" y="1473"/>
                    <a:pt x="1561" y="1270"/>
                  </a:cubicBezTo>
                  <a:cubicBezTo>
                    <a:pt x="1739" y="1135"/>
                    <a:pt x="1907" y="988"/>
                    <a:pt x="2065" y="828"/>
                  </a:cubicBezTo>
                  <a:cubicBezTo>
                    <a:pt x="2108" y="783"/>
                    <a:pt x="2081" y="708"/>
                    <a:pt x="2020" y="702"/>
                  </a:cubicBezTo>
                  <a:cubicBezTo>
                    <a:pt x="1863" y="685"/>
                    <a:pt x="1639" y="673"/>
                    <a:pt x="1374" y="666"/>
                  </a:cubicBezTo>
                  <a:cubicBezTo>
                    <a:pt x="1285" y="409"/>
                    <a:pt x="1195" y="185"/>
                    <a:pt x="1121" y="38"/>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
            <p:cNvSpPr/>
            <p:nvPr/>
          </p:nvSpPr>
          <p:spPr>
            <a:xfrm rot="-5400000">
              <a:off x="3963516" y="4778440"/>
              <a:ext cx="212798" cy="199995"/>
            </a:xfrm>
            <a:custGeom>
              <a:avLst/>
              <a:gdLst/>
              <a:ahLst/>
              <a:cxnLst/>
              <a:rect l="l" t="t" r="r" b="b"/>
              <a:pathLst>
                <a:path w="1579" h="1484" extrusionOk="0">
                  <a:moveTo>
                    <a:pt x="789" y="0"/>
                  </a:moveTo>
                  <a:cubicBezTo>
                    <a:pt x="733" y="129"/>
                    <a:pt x="672" y="290"/>
                    <a:pt x="610" y="467"/>
                  </a:cubicBezTo>
                  <a:cubicBezTo>
                    <a:pt x="591" y="525"/>
                    <a:pt x="536" y="565"/>
                    <a:pt x="476" y="566"/>
                  </a:cubicBezTo>
                  <a:cubicBezTo>
                    <a:pt x="296" y="569"/>
                    <a:pt x="134" y="576"/>
                    <a:pt x="1" y="587"/>
                  </a:cubicBezTo>
                  <a:cubicBezTo>
                    <a:pt x="110" y="688"/>
                    <a:pt x="238" y="796"/>
                    <a:pt x="375" y="901"/>
                  </a:cubicBezTo>
                  <a:cubicBezTo>
                    <a:pt x="423" y="938"/>
                    <a:pt x="442" y="999"/>
                    <a:pt x="426" y="1057"/>
                  </a:cubicBezTo>
                  <a:cubicBezTo>
                    <a:pt x="385" y="1203"/>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7"/>
                    <a:pt x="1262" y="1484"/>
                  </a:cubicBezTo>
                  <a:cubicBezTo>
                    <a:pt x="1231" y="1345"/>
                    <a:pt x="1195" y="1202"/>
                    <a:pt x="1153" y="1057"/>
                  </a:cubicBezTo>
                  <a:cubicBezTo>
                    <a:pt x="1137" y="999"/>
                    <a:pt x="1158" y="938"/>
                    <a:pt x="1204" y="901"/>
                  </a:cubicBezTo>
                  <a:cubicBezTo>
                    <a:pt x="1341" y="796"/>
                    <a:pt x="1469" y="688"/>
                    <a:pt x="1578" y="585"/>
                  </a:cubicBezTo>
                  <a:cubicBezTo>
                    <a:pt x="1446" y="576"/>
                    <a:pt x="1283" y="569"/>
                    <a:pt x="1104" y="566"/>
                  </a:cubicBezTo>
                  <a:cubicBezTo>
                    <a:pt x="1043" y="565"/>
                    <a:pt x="988" y="525"/>
                    <a:pt x="969" y="467"/>
                  </a:cubicBezTo>
                  <a:lnTo>
                    <a:pt x="967" y="467"/>
                  </a:lnTo>
                  <a:cubicBezTo>
                    <a:pt x="906" y="289"/>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
            <p:cNvSpPr/>
            <p:nvPr/>
          </p:nvSpPr>
          <p:spPr>
            <a:xfrm rot="-5400000">
              <a:off x="3925646" y="4746635"/>
              <a:ext cx="284090" cy="263740"/>
            </a:xfrm>
            <a:custGeom>
              <a:avLst/>
              <a:gdLst/>
              <a:ahLst/>
              <a:cxnLst/>
              <a:rect l="l" t="t" r="r" b="b"/>
              <a:pathLst>
                <a:path w="2108" h="1957" extrusionOk="0">
                  <a:moveTo>
                    <a:pt x="1054" y="252"/>
                  </a:moveTo>
                  <a:cubicBezTo>
                    <a:pt x="1110" y="381"/>
                    <a:pt x="1171" y="542"/>
                    <a:pt x="1232" y="719"/>
                  </a:cubicBezTo>
                  <a:cubicBezTo>
                    <a:pt x="1252" y="777"/>
                    <a:pt x="1307" y="816"/>
                    <a:pt x="1368" y="818"/>
                  </a:cubicBezTo>
                  <a:cubicBezTo>
                    <a:pt x="1547" y="822"/>
                    <a:pt x="1710" y="829"/>
                    <a:pt x="1842" y="838"/>
                  </a:cubicBezTo>
                  <a:cubicBezTo>
                    <a:pt x="1733" y="939"/>
                    <a:pt x="1605" y="1048"/>
                    <a:pt x="1469" y="1154"/>
                  </a:cubicBezTo>
                  <a:cubicBezTo>
                    <a:pt x="1421" y="1190"/>
                    <a:pt x="1401" y="1251"/>
                    <a:pt x="1418" y="1309"/>
                  </a:cubicBezTo>
                  <a:cubicBezTo>
                    <a:pt x="1459" y="1455"/>
                    <a:pt x="1496" y="1598"/>
                    <a:pt x="1527" y="1736"/>
                  </a:cubicBezTo>
                  <a:cubicBezTo>
                    <a:pt x="1409" y="1670"/>
                    <a:pt x="1278" y="1594"/>
                    <a:pt x="1134" y="1502"/>
                  </a:cubicBezTo>
                  <a:cubicBezTo>
                    <a:pt x="1110" y="1486"/>
                    <a:pt x="1082" y="1478"/>
                    <a:pt x="1054" y="1478"/>
                  </a:cubicBezTo>
                  <a:cubicBezTo>
                    <a:pt x="1026" y="1478"/>
                    <a:pt x="998" y="1486"/>
                    <a:pt x="974" y="1502"/>
                  </a:cubicBezTo>
                  <a:cubicBezTo>
                    <a:pt x="829" y="1594"/>
                    <a:pt x="699" y="1670"/>
                    <a:pt x="581" y="1736"/>
                  </a:cubicBezTo>
                  <a:cubicBezTo>
                    <a:pt x="612" y="1599"/>
                    <a:pt x="649" y="1455"/>
                    <a:pt x="691" y="1309"/>
                  </a:cubicBezTo>
                  <a:cubicBezTo>
                    <a:pt x="707" y="1251"/>
                    <a:pt x="686" y="1190"/>
                    <a:pt x="639" y="1154"/>
                  </a:cubicBezTo>
                  <a:cubicBezTo>
                    <a:pt x="502" y="1048"/>
                    <a:pt x="373" y="941"/>
                    <a:pt x="264" y="838"/>
                  </a:cubicBezTo>
                  <a:cubicBezTo>
                    <a:pt x="398" y="829"/>
                    <a:pt x="561" y="822"/>
                    <a:pt x="740" y="818"/>
                  </a:cubicBezTo>
                  <a:cubicBezTo>
                    <a:pt x="801" y="816"/>
                    <a:pt x="855" y="777"/>
                    <a:pt x="875" y="719"/>
                  </a:cubicBezTo>
                  <a:cubicBezTo>
                    <a:pt x="937" y="542"/>
                    <a:pt x="998" y="381"/>
                    <a:pt x="1054" y="252"/>
                  </a:cubicBezTo>
                  <a:close/>
                  <a:moveTo>
                    <a:pt x="1054" y="0"/>
                  </a:moveTo>
                  <a:cubicBezTo>
                    <a:pt x="1028" y="0"/>
                    <a:pt x="1001" y="14"/>
                    <a:pt x="988" y="41"/>
                  </a:cubicBezTo>
                  <a:cubicBezTo>
                    <a:pt x="914" y="189"/>
                    <a:pt x="823" y="413"/>
                    <a:pt x="737" y="669"/>
                  </a:cubicBezTo>
                  <a:cubicBezTo>
                    <a:pt x="470" y="675"/>
                    <a:pt x="245" y="687"/>
                    <a:pt x="89" y="704"/>
                  </a:cubicBezTo>
                  <a:cubicBezTo>
                    <a:pt x="28" y="711"/>
                    <a:pt x="0" y="785"/>
                    <a:pt x="43" y="830"/>
                  </a:cubicBezTo>
                  <a:cubicBezTo>
                    <a:pt x="200" y="989"/>
                    <a:pt x="369" y="1136"/>
                    <a:pt x="547" y="1270"/>
                  </a:cubicBezTo>
                  <a:cubicBezTo>
                    <a:pt x="488" y="1477"/>
                    <a:pt x="439" y="1678"/>
                    <a:pt x="400" y="1867"/>
                  </a:cubicBezTo>
                  <a:cubicBezTo>
                    <a:pt x="390" y="1916"/>
                    <a:pt x="429" y="1957"/>
                    <a:pt x="474" y="1957"/>
                  </a:cubicBezTo>
                  <a:cubicBezTo>
                    <a:pt x="486" y="1957"/>
                    <a:pt x="498" y="1954"/>
                    <a:pt x="510" y="1947"/>
                  </a:cubicBezTo>
                  <a:lnTo>
                    <a:pt x="561" y="1919"/>
                  </a:lnTo>
                  <a:cubicBezTo>
                    <a:pt x="705" y="1840"/>
                    <a:pt x="867" y="1750"/>
                    <a:pt x="1053" y="1628"/>
                  </a:cubicBezTo>
                  <a:cubicBezTo>
                    <a:pt x="1239" y="1749"/>
                    <a:pt x="1402" y="1838"/>
                    <a:pt x="1548" y="1919"/>
                  </a:cubicBezTo>
                  <a:lnTo>
                    <a:pt x="1599" y="1947"/>
                  </a:lnTo>
                  <a:cubicBezTo>
                    <a:pt x="1611" y="1954"/>
                    <a:pt x="1623" y="1957"/>
                    <a:pt x="1635" y="1957"/>
                  </a:cubicBezTo>
                  <a:cubicBezTo>
                    <a:pt x="1679" y="1957"/>
                    <a:pt x="1718" y="1916"/>
                    <a:pt x="1708" y="1867"/>
                  </a:cubicBezTo>
                  <a:cubicBezTo>
                    <a:pt x="1670" y="1677"/>
                    <a:pt x="1620" y="1476"/>
                    <a:pt x="1561" y="1273"/>
                  </a:cubicBezTo>
                  <a:cubicBezTo>
                    <a:pt x="1739" y="1138"/>
                    <a:pt x="1907" y="989"/>
                    <a:pt x="2065" y="830"/>
                  </a:cubicBezTo>
                  <a:cubicBezTo>
                    <a:pt x="2108" y="785"/>
                    <a:pt x="2081" y="711"/>
                    <a:pt x="2020" y="704"/>
                  </a:cubicBezTo>
                  <a:cubicBezTo>
                    <a:pt x="1864" y="687"/>
                    <a:pt x="1641" y="675"/>
                    <a:pt x="1374" y="669"/>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
            <p:cNvSpPr/>
            <p:nvPr/>
          </p:nvSpPr>
          <p:spPr>
            <a:xfrm rot="-5400000">
              <a:off x="4299629" y="4778440"/>
              <a:ext cx="212798" cy="199995"/>
            </a:xfrm>
            <a:custGeom>
              <a:avLst/>
              <a:gdLst/>
              <a:ahLst/>
              <a:cxnLst/>
              <a:rect l="l" t="t" r="r" b="b"/>
              <a:pathLst>
                <a:path w="1579" h="1484" extrusionOk="0">
                  <a:moveTo>
                    <a:pt x="789" y="1"/>
                  </a:moveTo>
                  <a:cubicBezTo>
                    <a:pt x="733" y="130"/>
                    <a:pt x="672" y="291"/>
                    <a:pt x="610" y="468"/>
                  </a:cubicBezTo>
                  <a:cubicBezTo>
                    <a:pt x="591" y="526"/>
                    <a:pt x="536" y="565"/>
                    <a:pt x="476" y="567"/>
                  </a:cubicBezTo>
                  <a:cubicBezTo>
                    <a:pt x="296" y="570"/>
                    <a:pt x="134" y="577"/>
                    <a:pt x="1" y="586"/>
                  </a:cubicBezTo>
                  <a:cubicBezTo>
                    <a:pt x="110" y="688"/>
                    <a:pt x="238" y="797"/>
                    <a:pt x="375" y="902"/>
                  </a:cubicBezTo>
                  <a:cubicBezTo>
                    <a:pt x="423" y="938"/>
                    <a:pt x="442" y="1000"/>
                    <a:pt x="426" y="1058"/>
                  </a:cubicBezTo>
                  <a:cubicBezTo>
                    <a:pt x="385" y="1204"/>
                    <a:pt x="348" y="1347"/>
                    <a:pt x="317" y="1484"/>
                  </a:cubicBezTo>
                  <a:cubicBezTo>
                    <a:pt x="435" y="1419"/>
                    <a:pt x="565" y="1343"/>
                    <a:pt x="710" y="1249"/>
                  </a:cubicBezTo>
                  <a:cubicBezTo>
                    <a:pt x="734" y="1234"/>
                    <a:pt x="762" y="1227"/>
                    <a:pt x="790" y="1227"/>
                  </a:cubicBezTo>
                  <a:cubicBezTo>
                    <a:pt x="817" y="1227"/>
                    <a:pt x="845" y="1234"/>
                    <a:pt x="869" y="1249"/>
                  </a:cubicBezTo>
                  <a:cubicBezTo>
                    <a:pt x="1014" y="1343"/>
                    <a:pt x="1145" y="1418"/>
                    <a:pt x="1262" y="1484"/>
                  </a:cubicBezTo>
                  <a:cubicBezTo>
                    <a:pt x="1231" y="1346"/>
                    <a:pt x="1195" y="1203"/>
                    <a:pt x="1153" y="1058"/>
                  </a:cubicBezTo>
                  <a:cubicBezTo>
                    <a:pt x="1137" y="1000"/>
                    <a:pt x="1158" y="939"/>
                    <a:pt x="1204" y="902"/>
                  </a:cubicBezTo>
                  <a:cubicBezTo>
                    <a:pt x="1341" y="797"/>
                    <a:pt x="1469" y="688"/>
                    <a:pt x="1578" y="586"/>
                  </a:cubicBezTo>
                  <a:cubicBezTo>
                    <a:pt x="1445" y="577"/>
                    <a:pt x="1283" y="570"/>
                    <a:pt x="1104" y="567"/>
                  </a:cubicBezTo>
                  <a:cubicBezTo>
                    <a:pt x="1043" y="565"/>
                    <a:pt x="988" y="526"/>
                    <a:pt x="969" y="468"/>
                  </a:cubicBezTo>
                  <a:lnTo>
                    <a:pt x="967" y="468"/>
                  </a:lnTo>
                  <a:cubicBezTo>
                    <a:pt x="906" y="290"/>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
            <p:cNvSpPr/>
            <p:nvPr/>
          </p:nvSpPr>
          <p:spPr>
            <a:xfrm rot="-5400000">
              <a:off x="4261759" y="4746500"/>
              <a:ext cx="284090" cy="264010"/>
            </a:xfrm>
            <a:custGeom>
              <a:avLst/>
              <a:gdLst/>
              <a:ahLst/>
              <a:cxnLst/>
              <a:rect l="l" t="t" r="r" b="b"/>
              <a:pathLst>
                <a:path w="2108" h="1959" extrusionOk="0">
                  <a:moveTo>
                    <a:pt x="1054" y="255"/>
                  </a:moveTo>
                  <a:cubicBezTo>
                    <a:pt x="1110" y="384"/>
                    <a:pt x="1171" y="545"/>
                    <a:pt x="1232" y="722"/>
                  </a:cubicBezTo>
                  <a:cubicBezTo>
                    <a:pt x="1252" y="780"/>
                    <a:pt x="1307" y="818"/>
                    <a:pt x="1368" y="821"/>
                  </a:cubicBezTo>
                  <a:cubicBezTo>
                    <a:pt x="1547" y="824"/>
                    <a:pt x="1709" y="831"/>
                    <a:pt x="1842" y="840"/>
                  </a:cubicBezTo>
                  <a:cubicBezTo>
                    <a:pt x="1734" y="942"/>
                    <a:pt x="1605" y="1051"/>
                    <a:pt x="1468" y="1156"/>
                  </a:cubicBezTo>
                  <a:lnTo>
                    <a:pt x="1469" y="1156"/>
                  </a:lnTo>
                  <a:cubicBezTo>
                    <a:pt x="1421" y="1193"/>
                    <a:pt x="1401" y="1254"/>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7"/>
                    <a:pt x="699" y="1672"/>
                    <a:pt x="581" y="1738"/>
                  </a:cubicBezTo>
                  <a:cubicBezTo>
                    <a:pt x="612" y="1601"/>
                    <a:pt x="649" y="1458"/>
                    <a:pt x="691" y="1311"/>
                  </a:cubicBezTo>
                  <a:cubicBezTo>
                    <a:pt x="707" y="1254"/>
                    <a:pt x="686" y="1192"/>
                    <a:pt x="639" y="1156"/>
                  </a:cubicBezTo>
                  <a:cubicBezTo>
                    <a:pt x="502" y="1051"/>
                    <a:pt x="373" y="942"/>
                    <a:pt x="264" y="840"/>
                  </a:cubicBezTo>
                  <a:cubicBezTo>
                    <a:pt x="398" y="831"/>
                    <a:pt x="561" y="824"/>
                    <a:pt x="740" y="821"/>
                  </a:cubicBezTo>
                  <a:cubicBezTo>
                    <a:pt x="801" y="819"/>
                    <a:pt x="855" y="780"/>
                    <a:pt x="875" y="722"/>
                  </a:cubicBezTo>
                  <a:cubicBezTo>
                    <a:pt x="937" y="545"/>
                    <a:pt x="998" y="384"/>
                    <a:pt x="1054" y="255"/>
                  </a:cubicBezTo>
                  <a:close/>
                  <a:moveTo>
                    <a:pt x="1054" y="1"/>
                  </a:moveTo>
                  <a:cubicBezTo>
                    <a:pt x="1028" y="1"/>
                    <a:pt x="1001" y="15"/>
                    <a:pt x="988" y="43"/>
                  </a:cubicBezTo>
                  <a:cubicBezTo>
                    <a:pt x="914" y="191"/>
                    <a:pt x="823" y="415"/>
                    <a:pt x="737" y="671"/>
                  </a:cubicBezTo>
                  <a:cubicBezTo>
                    <a:pt x="470" y="677"/>
                    <a:pt x="246" y="688"/>
                    <a:pt x="89" y="706"/>
                  </a:cubicBezTo>
                  <a:cubicBezTo>
                    <a:pt x="27" y="713"/>
                    <a:pt x="0" y="787"/>
                    <a:pt x="43" y="832"/>
                  </a:cubicBezTo>
                  <a:cubicBezTo>
                    <a:pt x="200" y="991"/>
                    <a:pt x="369" y="1137"/>
                    <a:pt x="547" y="1270"/>
                  </a:cubicBezTo>
                  <a:cubicBezTo>
                    <a:pt x="488" y="1479"/>
                    <a:pt x="439" y="1680"/>
                    <a:pt x="400" y="1869"/>
                  </a:cubicBezTo>
                  <a:cubicBezTo>
                    <a:pt x="390" y="1918"/>
                    <a:pt x="429" y="1958"/>
                    <a:pt x="474" y="1958"/>
                  </a:cubicBezTo>
                  <a:cubicBezTo>
                    <a:pt x="486" y="1958"/>
                    <a:pt x="498" y="1955"/>
                    <a:pt x="510" y="1949"/>
                  </a:cubicBezTo>
                  <a:lnTo>
                    <a:pt x="561" y="1921"/>
                  </a:lnTo>
                  <a:cubicBezTo>
                    <a:pt x="705" y="1841"/>
                    <a:pt x="867" y="1752"/>
                    <a:pt x="1053" y="1630"/>
                  </a:cubicBezTo>
                  <a:cubicBezTo>
                    <a:pt x="1239" y="1749"/>
                    <a:pt x="1402" y="1840"/>
                    <a:pt x="1548" y="1921"/>
                  </a:cubicBezTo>
                  <a:lnTo>
                    <a:pt x="1599" y="1949"/>
                  </a:lnTo>
                  <a:cubicBezTo>
                    <a:pt x="1611" y="1955"/>
                    <a:pt x="1623" y="1958"/>
                    <a:pt x="1635" y="1958"/>
                  </a:cubicBezTo>
                  <a:cubicBezTo>
                    <a:pt x="1680" y="1958"/>
                    <a:pt x="1719" y="1918"/>
                    <a:pt x="1708" y="1869"/>
                  </a:cubicBezTo>
                  <a:cubicBezTo>
                    <a:pt x="1670" y="1679"/>
                    <a:pt x="1620" y="1477"/>
                    <a:pt x="1561" y="1274"/>
                  </a:cubicBezTo>
                  <a:cubicBezTo>
                    <a:pt x="1739" y="1139"/>
                    <a:pt x="1907" y="991"/>
                    <a:pt x="2065" y="832"/>
                  </a:cubicBezTo>
                  <a:cubicBezTo>
                    <a:pt x="2108" y="787"/>
                    <a:pt x="2081" y="713"/>
                    <a:pt x="2020" y="706"/>
                  </a:cubicBezTo>
                  <a:cubicBezTo>
                    <a:pt x="1863" y="688"/>
                    <a:pt x="1639" y="677"/>
                    <a:pt x="1374" y="671"/>
                  </a:cubicBezTo>
                  <a:cubicBezTo>
                    <a:pt x="1285" y="413"/>
                    <a:pt x="1195" y="190"/>
                    <a:pt x="1121" y="43"/>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
            <p:cNvSpPr/>
            <p:nvPr/>
          </p:nvSpPr>
          <p:spPr>
            <a:xfrm rot="-5400000">
              <a:off x="4635809" y="4778373"/>
              <a:ext cx="212798" cy="200130"/>
            </a:xfrm>
            <a:custGeom>
              <a:avLst/>
              <a:gdLst/>
              <a:ahLst/>
              <a:cxnLst/>
              <a:rect l="l" t="t" r="r" b="b"/>
              <a:pathLst>
                <a:path w="1579" h="1485" extrusionOk="0">
                  <a:moveTo>
                    <a:pt x="789" y="1"/>
                  </a:moveTo>
                  <a:cubicBezTo>
                    <a:pt x="733" y="130"/>
                    <a:pt x="672" y="290"/>
                    <a:pt x="610" y="469"/>
                  </a:cubicBezTo>
                  <a:cubicBezTo>
                    <a:pt x="591" y="526"/>
                    <a:pt x="536" y="565"/>
                    <a:pt x="476" y="567"/>
                  </a:cubicBezTo>
                  <a:cubicBezTo>
                    <a:pt x="296" y="571"/>
                    <a:pt x="134" y="578"/>
                    <a:pt x="1" y="587"/>
                  </a:cubicBezTo>
                  <a:cubicBezTo>
                    <a:pt x="110" y="688"/>
                    <a:pt x="238" y="797"/>
                    <a:pt x="375" y="902"/>
                  </a:cubicBezTo>
                  <a:cubicBezTo>
                    <a:pt x="423" y="938"/>
                    <a:pt x="442" y="1000"/>
                    <a:pt x="426" y="1058"/>
                  </a:cubicBezTo>
                  <a:cubicBezTo>
                    <a:pt x="385" y="1204"/>
                    <a:pt x="348" y="1348"/>
                    <a:pt x="317" y="1484"/>
                  </a:cubicBezTo>
                  <a:cubicBezTo>
                    <a:pt x="436" y="1417"/>
                    <a:pt x="566" y="1343"/>
                    <a:pt x="710" y="1250"/>
                  </a:cubicBezTo>
                  <a:cubicBezTo>
                    <a:pt x="734" y="1235"/>
                    <a:pt x="762" y="1227"/>
                    <a:pt x="790" y="1227"/>
                  </a:cubicBezTo>
                  <a:cubicBezTo>
                    <a:pt x="817" y="1227"/>
                    <a:pt x="845" y="1235"/>
                    <a:pt x="869" y="1250"/>
                  </a:cubicBezTo>
                  <a:cubicBezTo>
                    <a:pt x="1014" y="1343"/>
                    <a:pt x="1145" y="1418"/>
                    <a:pt x="1262" y="1484"/>
                  </a:cubicBezTo>
                  <a:cubicBezTo>
                    <a:pt x="1231" y="1347"/>
                    <a:pt x="1195" y="1204"/>
                    <a:pt x="1153" y="1058"/>
                  </a:cubicBezTo>
                  <a:cubicBezTo>
                    <a:pt x="1137" y="1000"/>
                    <a:pt x="1158" y="938"/>
                    <a:pt x="1204" y="902"/>
                  </a:cubicBezTo>
                  <a:cubicBezTo>
                    <a:pt x="1341" y="797"/>
                    <a:pt x="1469" y="689"/>
                    <a:pt x="1578" y="587"/>
                  </a:cubicBezTo>
                  <a:cubicBezTo>
                    <a:pt x="1445" y="578"/>
                    <a:pt x="1283" y="571"/>
                    <a:pt x="1104" y="566"/>
                  </a:cubicBezTo>
                  <a:cubicBezTo>
                    <a:pt x="1043" y="565"/>
                    <a:pt x="988" y="526"/>
                    <a:pt x="969" y="469"/>
                  </a:cubicBezTo>
                  <a:lnTo>
                    <a:pt x="967" y="469"/>
                  </a:lnTo>
                  <a:cubicBezTo>
                    <a:pt x="906" y="290"/>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
            <p:cNvSpPr/>
            <p:nvPr/>
          </p:nvSpPr>
          <p:spPr>
            <a:xfrm rot="-5400000">
              <a:off x="4598276" y="4746770"/>
              <a:ext cx="284090" cy="263470"/>
            </a:xfrm>
            <a:custGeom>
              <a:avLst/>
              <a:gdLst/>
              <a:ahLst/>
              <a:cxnLst/>
              <a:rect l="l" t="t" r="r" b="b"/>
              <a:pathLst>
                <a:path w="2108" h="1955" extrusionOk="0">
                  <a:moveTo>
                    <a:pt x="1054" y="250"/>
                  </a:moveTo>
                  <a:cubicBezTo>
                    <a:pt x="1110" y="378"/>
                    <a:pt x="1171" y="539"/>
                    <a:pt x="1232" y="718"/>
                  </a:cubicBezTo>
                  <a:cubicBezTo>
                    <a:pt x="1252" y="775"/>
                    <a:pt x="1307" y="814"/>
                    <a:pt x="1368" y="816"/>
                  </a:cubicBezTo>
                  <a:cubicBezTo>
                    <a:pt x="1547" y="820"/>
                    <a:pt x="1709" y="827"/>
                    <a:pt x="1842" y="836"/>
                  </a:cubicBezTo>
                  <a:cubicBezTo>
                    <a:pt x="1734" y="937"/>
                    <a:pt x="1605" y="1046"/>
                    <a:pt x="1469" y="1151"/>
                  </a:cubicBezTo>
                  <a:cubicBezTo>
                    <a:pt x="1421" y="1187"/>
                    <a:pt x="1401" y="1250"/>
                    <a:pt x="1418" y="1307"/>
                  </a:cubicBezTo>
                  <a:cubicBezTo>
                    <a:pt x="1459" y="1452"/>
                    <a:pt x="1496" y="1596"/>
                    <a:pt x="1527" y="1733"/>
                  </a:cubicBezTo>
                  <a:cubicBezTo>
                    <a:pt x="1409" y="1667"/>
                    <a:pt x="1278" y="1592"/>
                    <a:pt x="1134" y="1499"/>
                  </a:cubicBezTo>
                  <a:cubicBezTo>
                    <a:pt x="1110" y="1484"/>
                    <a:pt x="1082" y="1476"/>
                    <a:pt x="1054" y="1476"/>
                  </a:cubicBezTo>
                  <a:cubicBezTo>
                    <a:pt x="1026" y="1476"/>
                    <a:pt x="998" y="1484"/>
                    <a:pt x="974" y="1499"/>
                  </a:cubicBezTo>
                  <a:cubicBezTo>
                    <a:pt x="830" y="1592"/>
                    <a:pt x="701" y="1666"/>
                    <a:pt x="581" y="1733"/>
                  </a:cubicBezTo>
                  <a:cubicBezTo>
                    <a:pt x="612" y="1597"/>
                    <a:pt x="649" y="1453"/>
                    <a:pt x="691" y="1307"/>
                  </a:cubicBezTo>
                  <a:cubicBezTo>
                    <a:pt x="707" y="1249"/>
                    <a:pt x="686" y="1187"/>
                    <a:pt x="639" y="1151"/>
                  </a:cubicBezTo>
                  <a:cubicBezTo>
                    <a:pt x="502" y="1046"/>
                    <a:pt x="373" y="938"/>
                    <a:pt x="264" y="836"/>
                  </a:cubicBezTo>
                  <a:cubicBezTo>
                    <a:pt x="398" y="827"/>
                    <a:pt x="561" y="820"/>
                    <a:pt x="740" y="816"/>
                  </a:cubicBezTo>
                  <a:cubicBezTo>
                    <a:pt x="801" y="814"/>
                    <a:pt x="855" y="775"/>
                    <a:pt x="875" y="718"/>
                  </a:cubicBezTo>
                  <a:cubicBezTo>
                    <a:pt x="937" y="539"/>
                    <a:pt x="998" y="378"/>
                    <a:pt x="1054" y="250"/>
                  </a:cubicBezTo>
                  <a:close/>
                  <a:moveTo>
                    <a:pt x="1055" y="0"/>
                  </a:moveTo>
                  <a:cubicBezTo>
                    <a:pt x="1028" y="0"/>
                    <a:pt x="1001" y="13"/>
                    <a:pt x="988" y="39"/>
                  </a:cubicBezTo>
                  <a:cubicBezTo>
                    <a:pt x="914" y="186"/>
                    <a:pt x="823" y="410"/>
                    <a:pt x="737" y="666"/>
                  </a:cubicBezTo>
                  <a:cubicBezTo>
                    <a:pt x="470" y="672"/>
                    <a:pt x="246" y="684"/>
                    <a:pt x="89" y="702"/>
                  </a:cubicBezTo>
                  <a:cubicBezTo>
                    <a:pt x="28" y="707"/>
                    <a:pt x="0" y="783"/>
                    <a:pt x="43" y="828"/>
                  </a:cubicBezTo>
                  <a:cubicBezTo>
                    <a:pt x="200" y="986"/>
                    <a:pt x="369" y="1133"/>
                    <a:pt x="547" y="1266"/>
                  </a:cubicBezTo>
                  <a:cubicBezTo>
                    <a:pt x="488" y="1474"/>
                    <a:pt x="439" y="1676"/>
                    <a:pt x="400" y="1864"/>
                  </a:cubicBezTo>
                  <a:cubicBezTo>
                    <a:pt x="390" y="1914"/>
                    <a:pt x="430" y="1954"/>
                    <a:pt x="474" y="1954"/>
                  </a:cubicBezTo>
                  <a:cubicBezTo>
                    <a:pt x="486" y="1954"/>
                    <a:pt x="498" y="1951"/>
                    <a:pt x="510" y="1944"/>
                  </a:cubicBezTo>
                  <a:lnTo>
                    <a:pt x="561" y="1917"/>
                  </a:lnTo>
                  <a:cubicBezTo>
                    <a:pt x="697" y="1841"/>
                    <a:pt x="867" y="1747"/>
                    <a:pt x="1053" y="1624"/>
                  </a:cubicBezTo>
                  <a:cubicBezTo>
                    <a:pt x="1241" y="1746"/>
                    <a:pt x="1404" y="1837"/>
                    <a:pt x="1548" y="1917"/>
                  </a:cubicBezTo>
                  <a:lnTo>
                    <a:pt x="1599" y="1944"/>
                  </a:lnTo>
                  <a:cubicBezTo>
                    <a:pt x="1611" y="1951"/>
                    <a:pt x="1623" y="1954"/>
                    <a:pt x="1635" y="1954"/>
                  </a:cubicBezTo>
                  <a:cubicBezTo>
                    <a:pt x="1679" y="1954"/>
                    <a:pt x="1718" y="1914"/>
                    <a:pt x="1708" y="1864"/>
                  </a:cubicBezTo>
                  <a:cubicBezTo>
                    <a:pt x="1670" y="1673"/>
                    <a:pt x="1620" y="1473"/>
                    <a:pt x="1561" y="1270"/>
                  </a:cubicBezTo>
                  <a:cubicBezTo>
                    <a:pt x="1739" y="1135"/>
                    <a:pt x="1907" y="987"/>
                    <a:pt x="2065" y="828"/>
                  </a:cubicBezTo>
                  <a:cubicBezTo>
                    <a:pt x="2108" y="783"/>
                    <a:pt x="2081" y="709"/>
                    <a:pt x="2020" y="702"/>
                  </a:cubicBezTo>
                  <a:cubicBezTo>
                    <a:pt x="1863" y="684"/>
                    <a:pt x="1639" y="673"/>
                    <a:pt x="1374" y="667"/>
                  </a:cubicBezTo>
                  <a:cubicBezTo>
                    <a:pt x="1285" y="408"/>
                    <a:pt x="1195" y="185"/>
                    <a:pt x="1121" y="39"/>
                  </a:cubicBezTo>
                  <a:cubicBezTo>
                    <a:pt x="1108" y="13"/>
                    <a:pt x="1081" y="0"/>
                    <a:pt x="1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
            <p:cNvSpPr/>
            <p:nvPr/>
          </p:nvSpPr>
          <p:spPr>
            <a:xfrm rot="-5400000">
              <a:off x="4972057" y="4778373"/>
              <a:ext cx="212798" cy="200130"/>
            </a:xfrm>
            <a:custGeom>
              <a:avLst/>
              <a:gdLst/>
              <a:ahLst/>
              <a:cxnLst/>
              <a:rect l="l" t="t" r="r" b="b"/>
              <a:pathLst>
                <a:path w="1579" h="1485" extrusionOk="0">
                  <a:moveTo>
                    <a:pt x="789" y="0"/>
                  </a:moveTo>
                  <a:cubicBezTo>
                    <a:pt x="733" y="129"/>
                    <a:pt x="672" y="290"/>
                    <a:pt x="610" y="468"/>
                  </a:cubicBezTo>
                  <a:cubicBezTo>
                    <a:pt x="591" y="526"/>
                    <a:pt x="536" y="565"/>
                    <a:pt x="476" y="566"/>
                  </a:cubicBezTo>
                  <a:cubicBezTo>
                    <a:pt x="296" y="571"/>
                    <a:pt x="134" y="578"/>
                    <a:pt x="1" y="587"/>
                  </a:cubicBezTo>
                  <a:cubicBezTo>
                    <a:pt x="110" y="688"/>
                    <a:pt x="238" y="797"/>
                    <a:pt x="375" y="901"/>
                  </a:cubicBezTo>
                  <a:cubicBezTo>
                    <a:pt x="423" y="938"/>
                    <a:pt x="442" y="1000"/>
                    <a:pt x="426" y="1058"/>
                  </a:cubicBezTo>
                  <a:cubicBezTo>
                    <a:pt x="385" y="1204"/>
                    <a:pt x="348" y="1348"/>
                    <a:pt x="317" y="1484"/>
                  </a:cubicBezTo>
                  <a:cubicBezTo>
                    <a:pt x="435" y="1418"/>
                    <a:pt x="565" y="1343"/>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3"/>
                    <a:pt x="1153" y="1058"/>
                  </a:cubicBezTo>
                  <a:cubicBezTo>
                    <a:pt x="1137" y="1000"/>
                    <a:pt x="1158" y="938"/>
                    <a:pt x="1204" y="901"/>
                  </a:cubicBezTo>
                  <a:cubicBezTo>
                    <a:pt x="1341" y="797"/>
                    <a:pt x="1469" y="689"/>
                    <a:pt x="1578" y="587"/>
                  </a:cubicBezTo>
                  <a:cubicBezTo>
                    <a:pt x="1446" y="577"/>
                    <a:pt x="1283" y="570"/>
                    <a:pt x="1104" y="566"/>
                  </a:cubicBezTo>
                  <a:cubicBezTo>
                    <a:pt x="1043" y="565"/>
                    <a:pt x="988" y="526"/>
                    <a:pt x="969" y="468"/>
                  </a:cubicBezTo>
                  <a:lnTo>
                    <a:pt x="967" y="468"/>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
            <p:cNvSpPr/>
            <p:nvPr/>
          </p:nvSpPr>
          <p:spPr>
            <a:xfrm rot="-5400000">
              <a:off x="4934119" y="4746500"/>
              <a:ext cx="284225" cy="263875"/>
            </a:xfrm>
            <a:custGeom>
              <a:avLst/>
              <a:gdLst/>
              <a:ahLst/>
              <a:cxnLst/>
              <a:rect l="l" t="t" r="r" b="b"/>
              <a:pathLst>
                <a:path w="2109" h="1958" extrusionOk="0">
                  <a:moveTo>
                    <a:pt x="1054" y="253"/>
                  </a:moveTo>
                  <a:cubicBezTo>
                    <a:pt x="1110" y="382"/>
                    <a:pt x="1171" y="543"/>
                    <a:pt x="1232" y="721"/>
                  </a:cubicBezTo>
                  <a:cubicBezTo>
                    <a:pt x="1252" y="779"/>
                    <a:pt x="1307" y="818"/>
                    <a:pt x="1368" y="819"/>
                  </a:cubicBezTo>
                  <a:cubicBezTo>
                    <a:pt x="1547" y="823"/>
                    <a:pt x="1710" y="830"/>
                    <a:pt x="1842" y="839"/>
                  </a:cubicBezTo>
                  <a:cubicBezTo>
                    <a:pt x="1733" y="941"/>
                    <a:pt x="1605" y="1050"/>
                    <a:pt x="1469" y="1154"/>
                  </a:cubicBezTo>
                  <a:lnTo>
                    <a:pt x="1469" y="1155"/>
                  </a:lnTo>
                  <a:cubicBezTo>
                    <a:pt x="1421" y="1191"/>
                    <a:pt x="1401" y="1253"/>
                    <a:pt x="1418" y="1311"/>
                  </a:cubicBezTo>
                  <a:cubicBezTo>
                    <a:pt x="1459" y="1456"/>
                    <a:pt x="1496" y="1598"/>
                    <a:pt x="1527" y="1737"/>
                  </a:cubicBezTo>
                  <a:cubicBezTo>
                    <a:pt x="1409" y="1671"/>
                    <a:pt x="1278" y="1596"/>
                    <a:pt x="1134" y="1502"/>
                  </a:cubicBezTo>
                  <a:cubicBezTo>
                    <a:pt x="1110" y="1487"/>
                    <a:pt x="1082" y="1479"/>
                    <a:pt x="1054" y="1479"/>
                  </a:cubicBezTo>
                  <a:cubicBezTo>
                    <a:pt x="1026" y="1479"/>
                    <a:pt x="998" y="1487"/>
                    <a:pt x="974" y="1502"/>
                  </a:cubicBezTo>
                  <a:cubicBezTo>
                    <a:pt x="829" y="1596"/>
                    <a:pt x="699" y="1671"/>
                    <a:pt x="581" y="1737"/>
                  </a:cubicBezTo>
                  <a:cubicBezTo>
                    <a:pt x="612" y="1599"/>
                    <a:pt x="649" y="1457"/>
                    <a:pt x="691" y="1311"/>
                  </a:cubicBezTo>
                  <a:cubicBezTo>
                    <a:pt x="707" y="1253"/>
                    <a:pt x="686" y="1191"/>
                    <a:pt x="639" y="1154"/>
                  </a:cubicBezTo>
                  <a:cubicBezTo>
                    <a:pt x="502" y="1050"/>
                    <a:pt x="373" y="942"/>
                    <a:pt x="264" y="840"/>
                  </a:cubicBezTo>
                  <a:cubicBezTo>
                    <a:pt x="398" y="831"/>
                    <a:pt x="561" y="823"/>
                    <a:pt x="740" y="819"/>
                  </a:cubicBezTo>
                  <a:cubicBezTo>
                    <a:pt x="801" y="818"/>
                    <a:pt x="855" y="779"/>
                    <a:pt x="875" y="721"/>
                  </a:cubicBezTo>
                  <a:cubicBezTo>
                    <a:pt x="937" y="543"/>
                    <a:pt x="998" y="382"/>
                    <a:pt x="1054" y="253"/>
                  </a:cubicBezTo>
                  <a:close/>
                  <a:moveTo>
                    <a:pt x="1054" y="0"/>
                  </a:moveTo>
                  <a:cubicBezTo>
                    <a:pt x="1028" y="0"/>
                    <a:pt x="1001" y="14"/>
                    <a:pt x="988" y="41"/>
                  </a:cubicBezTo>
                  <a:cubicBezTo>
                    <a:pt x="914" y="190"/>
                    <a:pt x="823" y="413"/>
                    <a:pt x="737" y="670"/>
                  </a:cubicBezTo>
                  <a:cubicBezTo>
                    <a:pt x="470" y="675"/>
                    <a:pt x="245" y="687"/>
                    <a:pt x="89" y="704"/>
                  </a:cubicBezTo>
                  <a:cubicBezTo>
                    <a:pt x="27" y="711"/>
                    <a:pt x="0" y="787"/>
                    <a:pt x="43" y="831"/>
                  </a:cubicBezTo>
                  <a:cubicBezTo>
                    <a:pt x="200" y="990"/>
                    <a:pt x="369" y="1137"/>
                    <a:pt x="547" y="1270"/>
                  </a:cubicBezTo>
                  <a:cubicBezTo>
                    <a:pt x="488" y="1478"/>
                    <a:pt x="439" y="1679"/>
                    <a:pt x="400" y="1867"/>
                  </a:cubicBezTo>
                  <a:cubicBezTo>
                    <a:pt x="390" y="1916"/>
                    <a:pt x="430" y="1958"/>
                    <a:pt x="474" y="1958"/>
                  </a:cubicBezTo>
                  <a:cubicBezTo>
                    <a:pt x="486" y="1958"/>
                    <a:pt x="498" y="1955"/>
                    <a:pt x="510" y="1948"/>
                  </a:cubicBezTo>
                  <a:lnTo>
                    <a:pt x="561" y="1919"/>
                  </a:lnTo>
                  <a:cubicBezTo>
                    <a:pt x="705" y="1840"/>
                    <a:pt x="867" y="1750"/>
                    <a:pt x="1053" y="1628"/>
                  </a:cubicBezTo>
                  <a:cubicBezTo>
                    <a:pt x="1239" y="1749"/>
                    <a:pt x="1402" y="1839"/>
                    <a:pt x="1548" y="1919"/>
                  </a:cubicBezTo>
                  <a:lnTo>
                    <a:pt x="1599" y="1948"/>
                  </a:lnTo>
                  <a:cubicBezTo>
                    <a:pt x="1611" y="1955"/>
                    <a:pt x="1623" y="1958"/>
                    <a:pt x="1635" y="1958"/>
                  </a:cubicBezTo>
                  <a:cubicBezTo>
                    <a:pt x="1679" y="1958"/>
                    <a:pt x="1719" y="1916"/>
                    <a:pt x="1708" y="1867"/>
                  </a:cubicBezTo>
                  <a:cubicBezTo>
                    <a:pt x="1670" y="1677"/>
                    <a:pt x="1620" y="1476"/>
                    <a:pt x="1561" y="1274"/>
                  </a:cubicBezTo>
                  <a:cubicBezTo>
                    <a:pt x="1739" y="1138"/>
                    <a:pt x="1907" y="991"/>
                    <a:pt x="2065" y="831"/>
                  </a:cubicBezTo>
                  <a:cubicBezTo>
                    <a:pt x="2109" y="787"/>
                    <a:pt x="2081" y="711"/>
                    <a:pt x="2020" y="704"/>
                  </a:cubicBezTo>
                  <a:cubicBezTo>
                    <a:pt x="1864" y="688"/>
                    <a:pt x="1641" y="675"/>
                    <a:pt x="1374" y="670"/>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
            <p:cNvSpPr/>
            <p:nvPr/>
          </p:nvSpPr>
          <p:spPr>
            <a:xfrm rot="-5400000">
              <a:off x="5308304" y="4778373"/>
              <a:ext cx="212798" cy="200130"/>
            </a:xfrm>
            <a:custGeom>
              <a:avLst/>
              <a:gdLst/>
              <a:ahLst/>
              <a:cxnLst/>
              <a:rect l="l" t="t" r="r" b="b"/>
              <a:pathLst>
                <a:path w="1579" h="1485" extrusionOk="0">
                  <a:moveTo>
                    <a:pt x="789" y="0"/>
                  </a:moveTo>
                  <a:cubicBezTo>
                    <a:pt x="733" y="129"/>
                    <a:pt x="672" y="290"/>
                    <a:pt x="610" y="467"/>
                  </a:cubicBezTo>
                  <a:cubicBezTo>
                    <a:pt x="591" y="525"/>
                    <a:pt x="536" y="565"/>
                    <a:pt x="476" y="566"/>
                  </a:cubicBezTo>
                  <a:cubicBezTo>
                    <a:pt x="296" y="569"/>
                    <a:pt x="134" y="576"/>
                    <a:pt x="1" y="587"/>
                  </a:cubicBezTo>
                  <a:cubicBezTo>
                    <a:pt x="110" y="688"/>
                    <a:pt x="238" y="797"/>
                    <a:pt x="375" y="901"/>
                  </a:cubicBezTo>
                  <a:cubicBezTo>
                    <a:pt x="423" y="938"/>
                    <a:pt x="442" y="1000"/>
                    <a:pt x="426" y="1058"/>
                  </a:cubicBezTo>
                  <a:cubicBezTo>
                    <a:pt x="385" y="1204"/>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8"/>
                    <a:pt x="1262" y="1484"/>
                  </a:cubicBezTo>
                  <a:cubicBezTo>
                    <a:pt x="1231" y="1346"/>
                    <a:pt x="1195" y="1202"/>
                    <a:pt x="1153" y="1058"/>
                  </a:cubicBezTo>
                  <a:cubicBezTo>
                    <a:pt x="1137" y="1000"/>
                    <a:pt x="1158" y="938"/>
                    <a:pt x="1204" y="902"/>
                  </a:cubicBezTo>
                  <a:cubicBezTo>
                    <a:pt x="1341" y="797"/>
                    <a:pt x="1469" y="688"/>
                    <a:pt x="1578" y="587"/>
                  </a:cubicBezTo>
                  <a:cubicBezTo>
                    <a:pt x="1445" y="576"/>
                    <a:pt x="1283" y="569"/>
                    <a:pt x="1104" y="566"/>
                  </a:cubicBezTo>
                  <a:cubicBezTo>
                    <a:pt x="1043" y="565"/>
                    <a:pt x="988" y="525"/>
                    <a:pt x="969" y="467"/>
                  </a:cubicBezTo>
                  <a:lnTo>
                    <a:pt x="967" y="467"/>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
            <p:cNvSpPr/>
            <p:nvPr/>
          </p:nvSpPr>
          <p:spPr>
            <a:xfrm rot="-5400000">
              <a:off x="5270434" y="4746568"/>
              <a:ext cx="284090" cy="263875"/>
            </a:xfrm>
            <a:custGeom>
              <a:avLst/>
              <a:gdLst/>
              <a:ahLst/>
              <a:cxnLst/>
              <a:rect l="l" t="t" r="r" b="b"/>
              <a:pathLst>
                <a:path w="2108" h="1958"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0"/>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79"/>
                    <a:pt x="1054" y="1479"/>
                  </a:cubicBezTo>
                  <a:cubicBezTo>
                    <a:pt x="1026" y="1479"/>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8"/>
                    <a:pt x="855" y="780"/>
                    <a:pt x="875" y="722"/>
                  </a:cubicBezTo>
                  <a:cubicBezTo>
                    <a:pt x="937" y="543"/>
                    <a:pt x="998" y="383"/>
                    <a:pt x="1054" y="253"/>
                  </a:cubicBezTo>
                  <a:close/>
                  <a:moveTo>
                    <a:pt x="1054" y="0"/>
                  </a:moveTo>
                  <a:cubicBezTo>
                    <a:pt x="1028" y="0"/>
                    <a:pt x="1001" y="14"/>
                    <a:pt x="988" y="42"/>
                  </a:cubicBezTo>
                  <a:cubicBezTo>
                    <a:pt x="914" y="189"/>
                    <a:pt x="823" y="414"/>
                    <a:pt x="737" y="671"/>
                  </a:cubicBezTo>
                  <a:cubicBezTo>
                    <a:pt x="470" y="675"/>
                    <a:pt x="246" y="688"/>
                    <a:pt x="89" y="705"/>
                  </a:cubicBezTo>
                  <a:cubicBezTo>
                    <a:pt x="28" y="711"/>
                    <a:pt x="0" y="787"/>
                    <a:pt x="43" y="832"/>
                  </a:cubicBezTo>
                  <a:cubicBezTo>
                    <a:pt x="200" y="991"/>
                    <a:pt x="369" y="1137"/>
                    <a:pt x="547" y="1270"/>
                  </a:cubicBezTo>
                  <a:cubicBezTo>
                    <a:pt x="488" y="1477"/>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3"/>
                  </a:cubicBezTo>
                  <a:cubicBezTo>
                    <a:pt x="1739" y="1138"/>
                    <a:pt x="1907" y="991"/>
                    <a:pt x="2065" y="832"/>
                  </a:cubicBezTo>
                  <a:cubicBezTo>
                    <a:pt x="2108" y="787"/>
                    <a:pt x="2081" y="711"/>
                    <a:pt x="2020" y="705"/>
                  </a:cubicBezTo>
                  <a:cubicBezTo>
                    <a:pt x="1863" y="688"/>
                    <a:pt x="1639" y="676"/>
                    <a:pt x="1374" y="671"/>
                  </a:cubicBezTo>
                  <a:cubicBezTo>
                    <a:pt x="1285" y="412"/>
                    <a:pt x="1195" y="188"/>
                    <a:pt x="1121" y="42"/>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
            <p:cNvSpPr/>
            <p:nvPr/>
          </p:nvSpPr>
          <p:spPr>
            <a:xfrm rot="-5400000">
              <a:off x="5644282" y="4778373"/>
              <a:ext cx="212798" cy="200130"/>
            </a:xfrm>
            <a:custGeom>
              <a:avLst/>
              <a:gdLst/>
              <a:ahLst/>
              <a:cxnLst/>
              <a:rect l="l" t="t" r="r" b="b"/>
              <a:pathLst>
                <a:path w="1579" h="1485" extrusionOk="0">
                  <a:moveTo>
                    <a:pt x="789" y="1"/>
                  </a:moveTo>
                  <a:cubicBezTo>
                    <a:pt x="733" y="131"/>
                    <a:pt x="672" y="291"/>
                    <a:pt x="610" y="469"/>
                  </a:cubicBezTo>
                  <a:cubicBezTo>
                    <a:pt x="591" y="527"/>
                    <a:pt x="536" y="565"/>
                    <a:pt x="476" y="568"/>
                  </a:cubicBezTo>
                  <a:cubicBezTo>
                    <a:pt x="296" y="571"/>
                    <a:pt x="134" y="578"/>
                    <a:pt x="1" y="588"/>
                  </a:cubicBezTo>
                  <a:cubicBezTo>
                    <a:pt x="110" y="690"/>
                    <a:pt x="238" y="799"/>
                    <a:pt x="375" y="903"/>
                  </a:cubicBezTo>
                  <a:cubicBezTo>
                    <a:pt x="423" y="939"/>
                    <a:pt x="442" y="1001"/>
                    <a:pt x="426" y="1058"/>
                  </a:cubicBezTo>
                  <a:cubicBezTo>
                    <a:pt x="385" y="1204"/>
                    <a:pt x="348" y="1348"/>
                    <a:pt x="317" y="1485"/>
                  </a:cubicBezTo>
                  <a:cubicBezTo>
                    <a:pt x="436" y="1418"/>
                    <a:pt x="566" y="1343"/>
                    <a:pt x="710" y="1251"/>
                  </a:cubicBezTo>
                  <a:cubicBezTo>
                    <a:pt x="734" y="1235"/>
                    <a:pt x="762" y="1227"/>
                    <a:pt x="790" y="1227"/>
                  </a:cubicBezTo>
                  <a:cubicBezTo>
                    <a:pt x="817" y="1227"/>
                    <a:pt x="845" y="1235"/>
                    <a:pt x="869" y="1251"/>
                  </a:cubicBezTo>
                  <a:cubicBezTo>
                    <a:pt x="1014" y="1343"/>
                    <a:pt x="1145" y="1419"/>
                    <a:pt x="1262" y="1485"/>
                  </a:cubicBezTo>
                  <a:cubicBezTo>
                    <a:pt x="1231" y="1347"/>
                    <a:pt x="1195" y="1204"/>
                    <a:pt x="1153" y="1058"/>
                  </a:cubicBezTo>
                  <a:cubicBezTo>
                    <a:pt x="1137" y="1001"/>
                    <a:pt x="1158" y="939"/>
                    <a:pt x="1204" y="903"/>
                  </a:cubicBezTo>
                  <a:cubicBezTo>
                    <a:pt x="1341" y="797"/>
                    <a:pt x="1469" y="690"/>
                    <a:pt x="1578" y="588"/>
                  </a:cubicBezTo>
                  <a:cubicBezTo>
                    <a:pt x="1445" y="578"/>
                    <a:pt x="1283" y="571"/>
                    <a:pt x="1104" y="568"/>
                  </a:cubicBezTo>
                  <a:cubicBezTo>
                    <a:pt x="1043" y="565"/>
                    <a:pt x="988" y="527"/>
                    <a:pt x="969" y="469"/>
                  </a:cubicBezTo>
                  <a:lnTo>
                    <a:pt x="967" y="469"/>
                  </a:lnTo>
                  <a:cubicBezTo>
                    <a:pt x="906" y="291"/>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
            <p:cNvSpPr/>
            <p:nvPr/>
          </p:nvSpPr>
          <p:spPr>
            <a:xfrm rot="-5400000">
              <a:off x="5606749" y="4746770"/>
              <a:ext cx="284090" cy="263470"/>
            </a:xfrm>
            <a:custGeom>
              <a:avLst/>
              <a:gdLst/>
              <a:ahLst/>
              <a:cxnLst/>
              <a:rect l="l" t="t" r="r" b="b"/>
              <a:pathLst>
                <a:path w="2108" h="1955" extrusionOk="0">
                  <a:moveTo>
                    <a:pt x="1054" y="250"/>
                  </a:moveTo>
                  <a:cubicBezTo>
                    <a:pt x="1110" y="379"/>
                    <a:pt x="1171" y="540"/>
                    <a:pt x="1232" y="718"/>
                  </a:cubicBezTo>
                  <a:cubicBezTo>
                    <a:pt x="1252" y="775"/>
                    <a:pt x="1307" y="814"/>
                    <a:pt x="1368" y="817"/>
                  </a:cubicBezTo>
                  <a:cubicBezTo>
                    <a:pt x="1547" y="820"/>
                    <a:pt x="1709" y="827"/>
                    <a:pt x="1842" y="837"/>
                  </a:cubicBezTo>
                  <a:cubicBezTo>
                    <a:pt x="1734" y="937"/>
                    <a:pt x="1605" y="1046"/>
                    <a:pt x="1469" y="1152"/>
                  </a:cubicBezTo>
                  <a:cubicBezTo>
                    <a:pt x="1421" y="1188"/>
                    <a:pt x="1401" y="1250"/>
                    <a:pt x="1418" y="1307"/>
                  </a:cubicBezTo>
                  <a:cubicBezTo>
                    <a:pt x="1459" y="1452"/>
                    <a:pt x="1496" y="1596"/>
                    <a:pt x="1527" y="1734"/>
                  </a:cubicBezTo>
                  <a:cubicBezTo>
                    <a:pt x="1409" y="1668"/>
                    <a:pt x="1278" y="1592"/>
                    <a:pt x="1134" y="1500"/>
                  </a:cubicBezTo>
                  <a:cubicBezTo>
                    <a:pt x="1110" y="1484"/>
                    <a:pt x="1082" y="1476"/>
                    <a:pt x="1054" y="1476"/>
                  </a:cubicBezTo>
                  <a:cubicBezTo>
                    <a:pt x="1026" y="1476"/>
                    <a:pt x="998" y="1484"/>
                    <a:pt x="974" y="1500"/>
                  </a:cubicBezTo>
                  <a:cubicBezTo>
                    <a:pt x="830" y="1592"/>
                    <a:pt x="701" y="1667"/>
                    <a:pt x="581" y="1734"/>
                  </a:cubicBezTo>
                  <a:cubicBezTo>
                    <a:pt x="612" y="1597"/>
                    <a:pt x="649" y="1453"/>
                    <a:pt x="691" y="1307"/>
                  </a:cubicBezTo>
                  <a:cubicBezTo>
                    <a:pt x="707" y="1250"/>
                    <a:pt x="686" y="1188"/>
                    <a:pt x="639" y="1152"/>
                  </a:cubicBezTo>
                  <a:cubicBezTo>
                    <a:pt x="502" y="1046"/>
                    <a:pt x="373" y="939"/>
                    <a:pt x="264" y="837"/>
                  </a:cubicBezTo>
                  <a:cubicBezTo>
                    <a:pt x="398" y="827"/>
                    <a:pt x="561" y="820"/>
                    <a:pt x="740" y="817"/>
                  </a:cubicBezTo>
                  <a:cubicBezTo>
                    <a:pt x="801" y="814"/>
                    <a:pt x="855" y="775"/>
                    <a:pt x="875" y="718"/>
                  </a:cubicBezTo>
                  <a:cubicBezTo>
                    <a:pt x="937" y="540"/>
                    <a:pt x="998" y="380"/>
                    <a:pt x="1054" y="250"/>
                  </a:cubicBezTo>
                  <a:close/>
                  <a:moveTo>
                    <a:pt x="1055" y="1"/>
                  </a:moveTo>
                  <a:cubicBezTo>
                    <a:pt x="1028" y="1"/>
                    <a:pt x="1001" y="13"/>
                    <a:pt x="988" y="39"/>
                  </a:cubicBezTo>
                  <a:cubicBezTo>
                    <a:pt x="914" y="187"/>
                    <a:pt x="823" y="411"/>
                    <a:pt x="737" y="667"/>
                  </a:cubicBezTo>
                  <a:cubicBezTo>
                    <a:pt x="470" y="672"/>
                    <a:pt x="246" y="685"/>
                    <a:pt x="89" y="702"/>
                  </a:cubicBezTo>
                  <a:cubicBezTo>
                    <a:pt x="28" y="709"/>
                    <a:pt x="0" y="783"/>
                    <a:pt x="43" y="828"/>
                  </a:cubicBezTo>
                  <a:cubicBezTo>
                    <a:pt x="200" y="987"/>
                    <a:pt x="369" y="1133"/>
                    <a:pt x="547" y="1267"/>
                  </a:cubicBezTo>
                  <a:cubicBezTo>
                    <a:pt x="488" y="1474"/>
                    <a:pt x="439" y="1676"/>
                    <a:pt x="400" y="1865"/>
                  </a:cubicBezTo>
                  <a:cubicBezTo>
                    <a:pt x="390" y="1914"/>
                    <a:pt x="429" y="1955"/>
                    <a:pt x="474" y="1955"/>
                  </a:cubicBezTo>
                  <a:cubicBezTo>
                    <a:pt x="486" y="1955"/>
                    <a:pt x="498" y="1952"/>
                    <a:pt x="510" y="1945"/>
                  </a:cubicBezTo>
                  <a:lnTo>
                    <a:pt x="561" y="1917"/>
                  </a:lnTo>
                  <a:cubicBezTo>
                    <a:pt x="697" y="1842"/>
                    <a:pt x="867" y="1748"/>
                    <a:pt x="1053" y="1625"/>
                  </a:cubicBezTo>
                  <a:cubicBezTo>
                    <a:pt x="1241" y="1747"/>
                    <a:pt x="1404" y="1837"/>
                    <a:pt x="1548" y="1917"/>
                  </a:cubicBezTo>
                  <a:lnTo>
                    <a:pt x="1599" y="1945"/>
                  </a:lnTo>
                  <a:cubicBezTo>
                    <a:pt x="1609" y="1951"/>
                    <a:pt x="1622" y="1954"/>
                    <a:pt x="1635" y="1954"/>
                  </a:cubicBezTo>
                  <a:cubicBezTo>
                    <a:pt x="1682" y="1954"/>
                    <a:pt x="1718" y="1911"/>
                    <a:pt x="1708" y="1865"/>
                  </a:cubicBezTo>
                  <a:cubicBezTo>
                    <a:pt x="1670" y="1674"/>
                    <a:pt x="1620" y="1473"/>
                    <a:pt x="1561" y="1270"/>
                  </a:cubicBezTo>
                  <a:cubicBezTo>
                    <a:pt x="1739" y="1136"/>
                    <a:pt x="1907" y="987"/>
                    <a:pt x="2065" y="828"/>
                  </a:cubicBezTo>
                  <a:cubicBezTo>
                    <a:pt x="2108" y="783"/>
                    <a:pt x="2081" y="709"/>
                    <a:pt x="2020" y="702"/>
                  </a:cubicBezTo>
                  <a:cubicBezTo>
                    <a:pt x="1863" y="685"/>
                    <a:pt x="1639" y="673"/>
                    <a:pt x="1374" y="667"/>
                  </a:cubicBezTo>
                  <a:cubicBezTo>
                    <a:pt x="1285" y="409"/>
                    <a:pt x="1195" y="185"/>
                    <a:pt x="1121" y="39"/>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
            <p:cNvSpPr/>
            <p:nvPr/>
          </p:nvSpPr>
          <p:spPr>
            <a:xfrm rot="-5400000">
              <a:off x="5980530" y="4778373"/>
              <a:ext cx="212798" cy="200130"/>
            </a:xfrm>
            <a:custGeom>
              <a:avLst/>
              <a:gdLst/>
              <a:ahLst/>
              <a:cxnLst/>
              <a:rect l="l" t="t" r="r" b="b"/>
              <a:pathLst>
                <a:path w="1579" h="1485" extrusionOk="0">
                  <a:moveTo>
                    <a:pt x="789" y="1"/>
                  </a:moveTo>
                  <a:cubicBezTo>
                    <a:pt x="733" y="129"/>
                    <a:pt x="672" y="291"/>
                    <a:pt x="610" y="469"/>
                  </a:cubicBezTo>
                  <a:cubicBezTo>
                    <a:pt x="591" y="526"/>
                    <a:pt x="536" y="565"/>
                    <a:pt x="476" y="568"/>
                  </a:cubicBezTo>
                  <a:cubicBezTo>
                    <a:pt x="296" y="571"/>
                    <a:pt x="134" y="578"/>
                    <a:pt x="1" y="587"/>
                  </a:cubicBezTo>
                  <a:cubicBezTo>
                    <a:pt x="110" y="688"/>
                    <a:pt x="238" y="798"/>
                    <a:pt x="375" y="903"/>
                  </a:cubicBezTo>
                  <a:cubicBezTo>
                    <a:pt x="423" y="939"/>
                    <a:pt x="442" y="1000"/>
                    <a:pt x="426" y="1058"/>
                  </a:cubicBezTo>
                  <a:cubicBezTo>
                    <a:pt x="385" y="1204"/>
                    <a:pt x="348" y="1348"/>
                    <a:pt x="317" y="1485"/>
                  </a:cubicBezTo>
                  <a:cubicBezTo>
                    <a:pt x="435" y="1419"/>
                    <a:pt x="565" y="1344"/>
                    <a:pt x="710" y="1250"/>
                  </a:cubicBezTo>
                  <a:cubicBezTo>
                    <a:pt x="734" y="1235"/>
                    <a:pt x="762" y="1227"/>
                    <a:pt x="790" y="1227"/>
                  </a:cubicBezTo>
                  <a:cubicBezTo>
                    <a:pt x="817" y="1227"/>
                    <a:pt x="845" y="1235"/>
                    <a:pt x="869" y="1250"/>
                  </a:cubicBezTo>
                  <a:cubicBezTo>
                    <a:pt x="1014" y="1343"/>
                    <a:pt x="1145" y="1419"/>
                    <a:pt x="1262" y="1485"/>
                  </a:cubicBezTo>
                  <a:cubicBezTo>
                    <a:pt x="1231" y="1347"/>
                    <a:pt x="1195" y="1204"/>
                    <a:pt x="1153" y="1058"/>
                  </a:cubicBezTo>
                  <a:cubicBezTo>
                    <a:pt x="1137" y="1000"/>
                    <a:pt x="1158" y="939"/>
                    <a:pt x="1204" y="903"/>
                  </a:cubicBezTo>
                  <a:cubicBezTo>
                    <a:pt x="1341" y="797"/>
                    <a:pt x="1469" y="689"/>
                    <a:pt x="1578" y="587"/>
                  </a:cubicBezTo>
                  <a:cubicBezTo>
                    <a:pt x="1446" y="578"/>
                    <a:pt x="1283" y="571"/>
                    <a:pt x="1104" y="566"/>
                  </a:cubicBezTo>
                  <a:cubicBezTo>
                    <a:pt x="1043" y="565"/>
                    <a:pt x="988" y="526"/>
                    <a:pt x="969" y="469"/>
                  </a:cubicBezTo>
                  <a:lnTo>
                    <a:pt x="967" y="469"/>
                  </a:lnTo>
                  <a:cubicBezTo>
                    <a:pt x="906" y="291"/>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
            <p:cNvSpPr/>
            <p:nvPr/>
          </p:nvSpPr>
          <p:spPr>
            <a:xfrm rot="-5400000">
              <a:off x="5942727" y="4746500"/>
              <a:ext cx="284090" cy="264010"/>
            </a:xfrm>
            <a:custGeom>
              <a:avLst/>
              <a:gdLst/>
              <a:ahLst/>
              <a:cxnLst/>
              <a:rect l="l" t="t" r="r" b="b"/>
              <a:pathLst>
                <a:path w="2108" h="1959" extrusionOk="0">
                  <a:moveTo>
                    <a:pt x="1054" y="254"/>
                  </a:moveTo>
                  <a:cubicBezTo>
                    <a:pt x="1110" y="382"/>
                    <a:pt x="1171" y="544"/>
                    <a:pt x="1232" y="721"/>
                  </a:cubicBezTo>
                  <a:cubicBezTo>
                    <a:pt x="1252" y="779"/>
                    <a:pt x="1307" y="818"/>
                    <a:pt x="1368" y="819"/>
                  </a:cubicBezTo>
                  <a:cubicBezTo>
                    <a:pt x="1547" y="824"/>
                    <a:pt x="1710" y="831"/>
                    <a:pt x="1842" y="840"/>
                  </a:cubicBezTo>
                  <a:cubicBezTo>
                    <a:pt x="1733" y="941"/>
                    <a:pt x="1605" y="1050"/>
                    <a:pt x="1469" y="1156"/>
                  </a:cubicBezTo>
                  <a:cubicBezTo>
                    <a:pt x="1421" y="1192"/>
                    <a:pt x="1401" y="1253"/>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6"/>
                    <a:pt x="699" y="1672"/>
                    <a:pt x="581" y="1738"/>
                  </a:cubicBezTo>
                  <a:cubicBezTo>
                    <a:pt x="612" y="1601"/>
                    <a:pt x="649" y="1457"/>
                    <a:pt x="691" y="1311"/>
                  </a:cubicBezTo>
                  <a:cubicBezTo>
                    <a:pt x="707" y="1253"/>
                    <a:pt x="686" y="1192"/>
                    <a:pt x="639" y="1156"/>
                  </a:cubicBezTo>
                  <a:cubicBezTo>
                    <a:pt x="502" y="1050"/>
                    <a:pt x="373" y="942"/>
                    <a:pt x="264" y="840"/>
                  </a:cubicBezTo>
                  <a:cubicBezTo>
                    <a:pt x="398" y="831"/>
                    <a:pt x="561" y="824"/>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8"/>
                    <a:pt x="89" y="706"/>
                  </a:cubicBezTo>
                  <a:cubicBezTo>
                    <a:pt x="28" y="712"/>
                    <a:pt x="0" y="787"/>
                    <a:pt x="43" y="831"/>
                  </a:cubicBezTo>
                  <a:cubicBezTo>
                    <a:pt x="200" y="990"/>
                    <a:pt x="369" y="1137"/>
                    <a:pt x="547" y="1270"/>
                  </a:cubicBezTo>
                  <a:cubicBezTo>
                    <a:pt x="488" y="1478"/>
                    <a:pt x="439" y="1680"/>
                    <a:pt x="400" y="1869"/>
                  </a:cubicBezTo>
                  <a:cubicBezTo>
                    <a:pt x="390" y="1918"/>
                    <a:pt x="429" y="1958"/>
                    <a:pt x="474" y="1958"/>
                  </a:cubicBezTo>
                  <a:cubicBezTo>
                    <a:pt x="486" y="1958"/>
                    <a:pt x="498"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8" y="1918"/>
                    <a:pt x="1708" y="1869"/>
                  </a:cubicBezTo>
                  <a:cubicBezTo>
                    <a:pt x="1670" y="1677"/>
                    <a:pt x="1620" y="1477"/>
                    <a:pt x="1561" y="1274"/>
                  </a:cubicBezTo>
                  <a:cubicBezTo>
                    <a:pt x="1739" y="1138"/>
                    <a:pt x="1907" y="991"/>
                    <a:pt x="2065" y="831"/>
                  </a:cubicBezTo>
                  <a:cubicBezTo>
                    <a:pt x="2108" y="787"/>
                    <a:pt x="2081" y="712"/>
                    <a:pt x="2020" y="706"/>
                  </a:cubicBezTo>
                  <a:cubicBezTo>
                    <a:pt x="1864" y="688"/>
                    <a:pt x="1641" y="677"/>
                    <a:pt x="1374" y="671"/>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38"/>
        <p:cNvGrpSpPr/>
        <p:nvPr/>
      </p:nvGrpSpPr>
      <p:grpSpPr>
        <a:xfrm>
          <a:off x="0" y="0"/>
          <a:ext cx="0" cy="0"/>
          <a:chOff x="0" y="0"/>
          <a:chExt cx="0" cy="0"/>
        </a:xfrm>
      </p:grpSpPr>
      <p:grpSp>
        <p:nvGrpSpPr>
          <p:cNvPr id="539" name="Google Shape;539;p5"/>
          <p:cNvGrpSpPr/>
          <p:nvPr/>
        </p:nvGrpSpPr>
        <p:grpSpPr>
          <a:xfrm>
            <a:off x="0" y="150"/>
            <a:ext cx="9144300" cy="5143500"/>
            <a:chOff x="0" y="150"/>
            <a:chExt cx="9144300" cy="5143500"/>
          </a:xfrm>
        </p:grpSpPr>
        <p:sp>
          <p:nvSpPr>
            <p:cNvPr id="540" name="Google Shape;540;p5"/>
            <p:cNvSpPr/>
            <p:nvPr/>
          </p:nvSpPr>
          <p:spPr>
            <a:xfrm>
              <a:off x="453672" y="1085"/>
              <a:ext cx="436299" cy="414899"/>
            </a:xfrm>
            <a:custGeom>
              <a:avLst/>
              <a:gdLst/>
              <a:ahLst/>
              <a:cxnLst/>
              <a:rect l="l" t="t" r="r" b="b"/>
              <a:pathLst>
                <a:path w="3712" h="3530" extrusionOk="0">
                  <a:moveTo>
                    <a:pt x="1856" y="1"/>
                  </a:moveTo>
                  <a:lnTo>
                    <a:pt x="1321" y="1215"/>
                  </a:lnTo>
                  <a:lnTo>
                    <a:pt x="0" y="1349"/>
                  </a:lnTo>
                  <a:lnTo>
                    <a:pt x="990" y="2232"/>
                  </a:lnTo>
                  <a:lnTo>
                    <a:pt x="709" y="3529"/>
                  </a:lnTo>
                  <a:lnTo>
                    <a:pt x="1856" y="2862"/>
                  </a:lnTo>
                  <a:lnTo>
                    <a:pt x="3003" y="3529"/>
                  </a:lnTo>
                  <a:lnTo>
                    <a:pt x="2721" y="2232"/>
                  </a:lnTo>
                  <a:lnTo>
                    <a:pt x="3711"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5"/>
            <p:cNvSpPr/>
            <p:nvPr/>
          </p:nvSpPr>
          <p:spPr>
            <a:xfrm>
              <a:off x="1127036" y="1085"/>
              <a:ext cx="436299" cy="414899"/>
            </a:xfrm>
            <a:custGeom>
              <a:avLst/>
              <a:gdLst/>
              <a:ahLst/>
              <a:cxnLst/>
              <a:rect l="l" t="t" r="r" b="b"/>
              <a:pathLst>
                <a:path w="3712" h="3530" extrusionOk="0">
                  <a:moveTo>
                    <a:pt x="1857" y="1"/>
                  </a:moveTo>
                  <a:lnTo>
                    <a:pt x="1321" y="1215"/>
                  </a:lnTo>
                  <a:lnTo>
                    <a:pt x="1" y="1349"/>
                  </a:lnTo>
                  <a:lnTo>
                    <a:pt x="991" y="2232"/>
                  </a:lnTo>
                  <a:lnTo>
                    <a:pt x="710" y="3529"/>
                  </a:lnTo>
                  <a:lnTo>
                    <a:pt x="710" y="3529"/>
                  </a:lnTo>
                  <a:lnTo>
                    <a:pt x="1857" y="2862"/>
                  </a:lnTo>
                  <a:lnTo>
                    <a:pt x="3003" y="3529"/>
                  </a:lnTo>
                  <a:lnTo>
                    <a:pt x="2722" y="2232"/>
                  </a:lnTo>
                  <a:lnTo>
                    <a:pt x="3712" y="1349"/>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
            <p:cNvSpPr/>
            <p:nvPr/>
          </p:nvSpPr>
          <p:spPr>
            <a:xfrm>
              <a:off x="1800635" y="1085"/>
              <a:ext cx="436064" cy="414899"/>
            </a:xfrm>
            <a:custGeom>
              <a:avLst/>
              <a:gdLst/>
              <a:ahLst/>
              <a:cxnLst/>
              <a:rect l="l" t="t" r="r" b="b"/>
              <a:pathLst>
                <a:path w="3710" h="3530" extrusionOk="0">
                  <a:moveTo>
                    <a:pt x="1855" y="1"/>
                  </a:moveTo>
                  <a:lnTo>
                    <a:pt x="1321" y="1215"/>
                  </a:lnTo>
                  <a:lnTo>
                    <a:pt x="0" y="1349"/>
                  </a:lnTo>
                  <a:lnTo>
                    <a:pt x="989" y="2232"/>
                  </a:lnTo>
                  <a:lnTo>
                    <a:pt x="708" y="3529"/>
                  </a:lnTo>
                  <a:lnTo>
                    <a:pt x="708" y="3529"/>
                  </a:lnTo>
                  <a:lnTo>
                    <a:pt x="1855" y="2862"/>
                  </a:lnTo>
                  <a:lnTo>
                    <a:pt x="3002" y="3529"/>
                  </a:lnTo>
                  <a:lnTo>
                    <a:pt x="2720" y="2232"/>
                  </a:lnTo>
                  <a:lnTo>
                    <a:pt x="3710" y="1349"/>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5"/>
            <p:cNvSpPr/>
            <p:nvPr/>
          </p:nvSpPr>
          <p:spPr>
            <a:xfrm>
              <a:off x="116932"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709" y="3530"/>
                  </a:lnTo>
                  <a:lnTo>
                    <a:pt x="1857" y="2861"/>
                  </a:lnTo>
                  <a:lnTo>
                    <a:pt x="3003"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5"/>
            <p:cNvSpPr/>
            <p:nvPr/>
          </p:nvSpPr>
          <p:spPr>
            <a:xfrm>
              <a:off x="790295"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709" y="3530"/>
                  </a:lnTo>
                  <a:lnTo>
                    <a:pt x="1857" y="2861"/>
                  </a:lnTo>
                  <a:lnTo>
                    <a:pt x="3004"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5"/>
            <p:cNvSpPr/>
            <p:nvPr/>
          </p:nvSpPr>
          <p:spPr>
            <a:xfrm>
              <a:off x="1463777" y="522471"/>
              <a:ext cx="436299" cy="415016"/>
            </a:xfrm>
            <a:custGeom>
              <a:avLst/>
              <a:gdLst/>
              <a:ahLst/>
              <a:cxnLst/>
              <a:rect l="l" t="t" r="r" b="b"/>
              <a:pathLst>
                <a:path w="3712" h="3531" extrusionOk="0">
                  <a:moveTo>
                    <a:pt x="1856" y="0"/>
                  </a:moveTo>
                  <a:lnTo>
                    <a:pt x="1322" y="1215"/>
                  </a:lnTo>
                  <a:lnTo>
                    <a:pt x="0" y="1348"/>
                  </a:lnTo>
                  <a:lnTo>
                    <a:pt x="990" y="2233"/>
                  </a:lnTo>
                  <a:lnTo>
                    <a:pt x="710" y="3530"/>
                  </a:lnTo>
                  <a:lnTo>
                    <a:pt x="1856" y="2861"/>
                  </a:lnTo>
                  <a:lnTo>
                    <a:pt x="3003" y="3530"/>
                  </a:lnTo>
                  <a:lnTo>
                    <a:pt x="3003" y="3530"/>
                  </a:lnTo>
                  <a:lnTo>
                    <a:pt x="2721" y="2233"/>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
            <p:cNvSpPr/>
            <p:nvPr/>
          </p:nvSpPr>
          <p:spPr>
            <a:xfrm>
              <a:off x="2137258"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709" y="3530"/>
                  </a:lnTo>
                  <a:lnTo>
                    <a:pt x="1856" y="2861"/>
                  </a:lnTo>
                  <a:lnTo>
                    <a:pt x="3002" y="3530"/>
                  </a:lnTo>
                  <a:lnTo>
                    <a:pt x="2722" y="2233"/>
                  </a:lnTo>
                  <a:lnTo>
                    <a:pt x="3712" y="1348"/>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5"/>
            <p:cNvSpPr/>
            <p:nvPr/>
          </p:nvSpPr>
          <p:spPr>
            <a:xfrm>
              <a:off x="2810739" y="522471"/>
              <a:ext cx="436182" cy="415016"/>
            </a:xfrm>
            <a:custGeom>
              <a:avLst/>
              <a:gdLst/>
              <a:ahLst/>
              <a:cxnLst/>
              <a:rect l="l" t="t" r="r" b="b"/>
              <a:pathLst>
                <a:path w="3711" h="3531" extrusionOk="0">
                  <a:moveTo>
                    <a:pt x="1855" y="0"/>
                  </a:moveTo>
                  <a:lnTo>
                    <a:pt x="1320" y="1215"/>
                  </a:lnTo>
                  <a:lnTo>
                    <a:pt x="0" y="1348"/>
                  </a:lnTo>
                  <a:lnTo>
                    <a:pt x="990" y="2233"/>
                  </a:lnTo>
                  <a:lnTo>
                    <a:pt x="708" y="3530"/>
                  </a:lnTo>
                  <a:lnTo>
                    <a:pt x="1855" y="2861"/>
                  </a:lnTo>
                  <a:lnTo>
                    <a:pt x="3001"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5"/>
            <p:cNvSpPr/>
            <p:nvPr/>
          </p:nvSpPr>
          <p:spPr>
            <a:xfrm>
              <a:off x="3484102" y="522471"/>
              <a:ext cx="436299" cy="415016"/>
            </a:xfrm>
            <a:custGeom>
              <a:avLst/>
              <a:gdLst/>
              <a:ahLst/>
              <a:cxnLst/>
              <a:rect l="l" t="t" r="r" b="b"/>
              <a:pathLst>
                <a:path w="3712" h="3531" extrusionOk="0">
                  <a:moveTo>
                    <a:pt x="1855" y="0"/>
                  </a:moveTo>
                  <a:lnTo>
                    <a:pt x="1321" y="1215"/>
                  </a:lnTo>
                  <a:lnTo>
                    <a:pt x="0" y="1348"/>
                  </a:lnTo>
                  <a:lnTo>
                    <a:pt x="990" y="2233"/>
                  </a:lnTo>
                  <a:lnTo>
                    <a:pt x="709" y="3530"/>
                  </a:lnTo>
                  <a:lnTo>
                    <a:pt x="1855" y="2861"/>
                  </a:lnTo>
                  <a:lnTo>
                    <a:pt x="3002"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
            <p:cNvSpPr/>
            <p:nvPr/>
          </p:nvSpPr>
          <p:spPr>
            <a:xfrm>
              <a:off x="4157466"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1857" y="2861"/>
                  </a:lnTo>
                  <a:lnTo>
                    <a:pt x="3003"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
            <p:cNvSpPr/>
            <p:nvPr/>
          </p:nvSpPr>
          <p:spPr>
            <a:xfrm>
              <a:off x="4830829" y="522471"/>
              <a:ext cx="436299" cy="415016"/>
            </a:xfrm>
            <a:custGeom>
              <a:avLst/>
              <a:gdLst/>
              <a:ahLst/>
              <a:cxnLst/>
              <a:rect l="l" t="t" r="r" b="b"/>
              <a:pathLst>
                <a:path w="3712" h="3531" extrusionOk="0">
                  <a:moveTo>
                    <a:pt x="1857" y="0"/>
                  </a:moveTo>
                  <a:lnTo>
                    <a:pt x="1321" y="1215"/>
                  </a:lnTo>
                  <a:lnTo>
                    <a:pt x="1" y="1348"/>
                  </a:lnTo>
                  <a:lnTo>
                    <a:pt x="991" y="2233"/>
                  </a:lnTo>
                  <a:lnTo>
                    <a:pt x="710" y="3530"/>
                  </a:lnTo>
                  <a:lnTo>
                    <a:pt x="1857" y="2861"/>
                  </a:lnTo>
                  <a:lnTo>
                    <a:pt x="3004"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5"/>
            <p:cNvSpPr/>
            <p:nvPr/>
          </p:nvSpPr>
          <p:spPr>
            <a:xfrm>
              <a:off x="5504310" y="522471"/>
              <a:ext cx="436299" cy="415016"/>
            </a:xfrm>
            <a:custGeom>
              <a:avLst/>
              <a:gdLst/>
              <a:ahLst/>
              <a:cxnLst/>
              <a:rect l="l" t="t" r="r" b="b"/>
              <a:pathLst>
                <a:path w="3712" h="3531" extrusionOk="0">
                  <a:moveTo>
                    <a:pt x="1856" y="0"/>
                  </a:moveTo>
                  <a:lnTo>
                    <a:pt x="1322" y="1215"/>
                  </a:lnTo>
                  <a:lnTo>
                    <a:pt x="0" y="1348"/>
                  </a:lnTo>
                  <a:lnTo>
                    <a:pt x="990" y="2233"/>
                  </a:lnTo>
                  <a:lnTo>
                    <a:pt x="710" y="3530"/>
                  </a:lnTo>
                  <a:lnTo>
                    <a:pt x="1856" y="2861"/>
                  </a:lnTo>
                  <a:lnTo>
                    <a:pt x="3003" y="3530"/>
                  </a:lnTo>
                  <a:lnTo>
                    <a:pt x="2721" y="2233"/>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
            <p:cNvSpPr/>
            <p:nvPr/>
          </p:nvSpPr>
          <p:spPr>
            <a:xfrm>
              <a:off x="6177791"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1856" y="2861"/>
                  </a:lnTo>
                  <a:lnTo>
                    <a:pt x="3002" y="3530"/>
                  </a:lnTo>
                  <a:lnTo>
                    <a:pt x="2722" y="2233"/>
                  </a:lnTo>
                  <a:lnTo>
                    <a:pt x="3712" y="1348"/>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
            <p:cNvSpPr/>
            <p:nvPr/>
          </p:nvSpPr>
          <p:spPr>
            <a:xfrm>
              <a:off x="6851155"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1856" y="2861"/>
                  </a:lnTo>
                  <a:lnTo>
                    <a:pt x="3002" y="3530"/>
                  </a:lnTo>
                  <a:lnTo>
                    <a:pt x="2722" y="2233"/>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
            <p:cNvSpPr/>
            <p:nvPr/>
          </p:nvSpPr>
          <p:spPr>
            <a:xfrm>
              <a:off x="2473998" y="1085"/>
              <a:ext cx="436299" cy="414899"/>
            </a:xfrm>
            <a:custGeom>
              <a:avLst/>
              <a:gdLst/>
              <a:ahLst/>
              <a:cxnLst/>
              <a:rect l="l" t="t" r="r" b="b"/>
              <a:pathLst>
                <a:path w="3712" h="3530" extrusionOk="0">
                  <a:moveTo>
                    <a:pt x="1855" y="1"/>
                  </a:moveTo>
                  <a:lnTo>
                    <a:pt x="1321" y="1215"/>
                  </a:lnTo>
                  <a:lnTo>
                    <a:pt x="0" y="1349"/>
                  </a:lnTo>
                  <a:lnTo>
                    <a:pt x="990" y="2232"/>
                  </a:lnTo>
                  <a:lnTo>
                    <a:pt x="709" y="3529"/>
                  </a:lnTo>
                  <a:lnTo>
                    <a:pt x="1855" y="2862"/>
                  </a:lnTo>
                  <a:lnTo>
                    <a:pt x="3002" y="3529"/>
                  </a:lnTo>
                  <a:lnTo>
                    <a:pt x="2721" y="2232"/>
                  </a:lnTo>
                  <a:lnTo>
                    <a:pt x="3711" y="1349"/>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
            <p:cNvSpPr/>
            <p:nvPr/>
          </p:nvSpPr>
          <p:spPr>
            <a:xfrm>
              <a:off x="3147362"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2" y="3529"/>
                  </a:lnTo>
                  <a:lnTo>
                    <a:pt x="2722" y="2232"/>
                  </a:lnTo>
                  <a:lnTo>
                    <a:pt x="3712" y="1349"/>
                  </a:lnTo>
                  <a:lnTo>
                    <a:pt x="2391" y="1215"/>
                  </a:lnTo>
                  <a:lnTo>
                    <a:pt x="1856" y="1"/>
                  </a:lnTo>
                  <a:close/>
                  <a:moveTo>
                    <a:pt x="709" y="3529"/>
                  </a:moveTo>
                  <a:lnTo>
                    <a:pt x="709" y="3529"/>
                  </a:lnTo>
                  <a:lnTo>
                    <a:pt x="709"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
            <p:cNvSpPr/>
            <p:nvPr/>
          </p:nvSpPr>
          <p:spPr>
            <a:xfrm>
              <a:off x="3820725"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4" y="3529"/>
                  </a:lnTo>
                  <a:lnTo>
                    <a:pt x="2722" y="2232"/>
                  </a:lnTo>
                  <a:lnTo>
                    <a:pt x="3712" y="1349"/>
                  </a:lnTo>
                  <a:lnTo>
                    <a:pt x="2391" y="1215"/>
                  </a:lnTo>
                  <a:lnTo>
                    <a:pt x="1856" y="1"/>
                  </a:lnTo>
                  <a:close/>
                  <a:moveTo>
                    <a:pt x="709" y="3529"/>
                  </a:moveTo>
                  <a:lnTo>
                    <a:pt x="709" y="3529"/>
                  </a:lnTo>
                  <a:lnTo>
                    <a:pt x="709" y="3529"/>
                  </a:lnTo>
                  <a:close/>
                  <a:moveTo>
                    <a:pt x="3004" y="3529"/>
                  </a:moveTo>
                  <a:lnTo>
                    <a:pt x="3004" y="3529"/>
                  </a:lnTo>
                  <a:lnTo>
                    <a:pt x="3004"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
            <p:cNvSpPr/>
            <p:nvPr/>
          </p:nvSpPr>
          <p:spPr>
            <a:xfrm>
              <a:off x="4494206" y="1085"/>
              <a:ext cx="436299" cy="414899"/>
            </a:xfrm>
            <a:custGeom>
              <a:avLst/>
              <a:gdLst/>
              <a:ahLst/>
              <a:cxnLst/>
              <a:rect l="l" t="t" r="r" b="b"/>
              <a:pathLst>
                <a:path w="3712" h="3530" extrusionOk="0">
                  <a:moveTo>
                    <a:pt x="1856" y="1"/>
                  </a:moveTo>
                  <a:lnTo>
                    <a:pt x="1321" y="1215"/>
                  </a:lnTo>
                  <a:lnTo>
                    <a:pt x="0" y="1349"/>
                  </a:lnTo>
                  <a:lnTo>
                    <a:pt x="990" y="2232"/>
                  </a:lnTo>
                  <a:lnTo>
                    <a:pt x="710" y="3529"/>
                  </a:lnTo>
                  <a:lnTo>
                    <a:pt x="1856" y="2862"/>
                  </a:lnTo>
                  <a:lnTo>
                    <a:pt x="3003" y="3529"/>
                  </a:lnTo>
                  <a:lnTo>
                    <a:pt x="2721" y="2232"/>
                  </a:lnTo>
                  <a:lnTo>
                    <a:pt x="3711"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5"/>
            <p:cNvSpPr/>
            <p:nvPr/>
          </p:nvSpPr>
          <p:spPr>
            <a:xfrm>
              <a:off x="5167570" y="1085"/>
              <a:ext cx="436299" cy="414899"/>
            </a:xfrm>
            <a:custGeom>
              <a:avLst/>
              <a:gdLst/>
              <a:ahLst/>
              <a:cxnLst/>
              <a:rect l="l" t="t" r="r" b="b"/>
              <a:pathLst>
                <a:path w="3712" h="3530" extrusionOk="0">
                  <a:moveTo>
                    <a:pt x="1857" y="1"/>
                  </a:moveTo>
                  <a:lnTo>
                    <a:pt x="1321" y="1215"/>
                  </a:lnTo>
                  <a:lnTo>
                    <a:pt x="1" y="1349"/>
                  </a:lnTo>
                  <a:lnTo>
                    <a:pt x="991" y="2232"/>
                  </a:lnTo>
                  <a:lnTo>
                    <a:pt x="710" y="3529"/>
                  </a:lnTo>
                  <a:lnTo>
                    <a:pt x="1857" y="2862"/>
                  </a:lnTo>
                  <a:lnTo>
                    <a:pt x="3003" y="3529"/>
                  </a:lnTo>
                  <a:lnTo>
                    <a:pt x="2721" y="2232"/>
                  </a:lnTo>
                  <a:lnTo>
                    <a:pt x="3712" y="1349"/>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5"/>
            <p:cNvSpPr/>
            <p:nvPr/>
          </p:nvSpPr>
          <p:spPr>
            <a:xfrm>
              <a:off x="5841168" y="1085"/>
              <a:ext cx="436064" cy="414899"/>
            </a:xfrm>
            <a:custGeom>
              <a:avLst/>
              <a:gdLst/>
              <a:ahLst/>
              <a:cxnLst/>
              <a:rect l="l" t="t" r="r" b="b"/>
              <a:pathLst>
                <a:path w="3710" h="3530" extrusionOk="0">
                  <a:moveTo>
                    <a:pt x="1855" y="1"/>
                  </a:moveTo>
                  <a:lnTo>
                    <a:pt x="1320" y="1215"/>
                  </a:lnTo>
                  <a:lnTo>
                    <a:pt x="0" y="1349"/>
                  </a:lnTo>
                  <a:lnTo>
                    <a:pt x="989" y="2232"/>
                  </a:lnTo>
                  <a:lnTo>
                    <a:pt x="708" y="3529"/>
                  </a:lnTo>
                  <a:lnTo>
                    <a:pt x="1855" y="2862"/>
                  </a:lnTo>
                  <a:lnTo>
                    <a:pt x="3001" y="3529"/>
                  </a:lnTo>
                  <a:lnTo>
                    <a:pt x="2721" y="2232"/>
                  </a:lnTo>
                  <a:lnTo>
                    <a:pt x="3710" y="1349"/>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5"/>
            <p:cNvSpPr/>
            <p:nvPr/>
          </p:nvSpPr>
          <p:spPr>
            <a:xfrm>
              <a:off x="6514532" y="1085"/>
              <a:ext cx="436299" cy="414899"/>
            </a:xfrm>
            <a:custGeom>
              <a:avLst/>
              <a:gdLst/>
              <a:ahLst/>
              <a:cxnLst/>
              <a:rect l="l" t="t" r="r" b="b"/>
              <a:pathLst>
                <a:path w="3712" h="3530" extrusionOk="0">
                  <a:moveTo>
                    <a:pt x="1855" y="1"/>
                  </a:moveTo>
                  <a:lnTo>
                    <a:pt x="1321" y="1215"/>
                  </a:lnTo>
                  <a:lnTo>
                    <a:pt x="0" y="1349"/>
                  </a:lnTo>
                  <a:lnTo>
                    <a:pt x="990" y="2232"/>
                  </a:lnTo>
                  <a:lnTo>
                    <a:pt x="709" y="3529"/>
                  </a:lnTo>
                  <a:lnTo>
                    <a:pt x="1855" y="2862"/>
                  </a:lnTo>
                  <a:lnTo>
                    <a:pt x="3002" y="3529"/>
                  </a:lnTo>
                  <a:lnTo>
                    <a:pt x="2721" y="2232"/>
                  </a:lnTo>
                  <a:lnTo>
                    <a:pt x="3711" y="1349"/>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5"/>
            <p:cNvSpPr/>
            <p:nvPr/>
          </p:nvSpPr>
          <p:spPr>
            <a:xfrm>
              <a:off x="219" y="5316"/>
              <a:ext cx="216269" cy="410667"/>
            </a:xfrm>
            <a:custGeom>
              <a:avLst/>
              <a:gdLst/>
              <a:ahLst/>
              <a:cxnLst/>
              <a:rect l="l" t="t" r="r" b="b"/>
              <a:pathLst>
                <a:path w="1840" h="3494" extrusionOk="0">
                  <a:moveTo>
                    <a:pt x="0" y="0"/>
                  </a:moveTo>
                  <a:lnTo>
                    <a:pt x="0" y="2835"/>
                  </a:lnTo>
                  <a:lnTo>
                    <a:pt x="1132" y="3493"/>
                  </a:lnTo>
                  <a:lnTo>
                    <a:pt x="850" y="2196"/>
                  </a:lnTo>
                  <a:lnTo>
                    <a:pt x="1840" y="1313"/>
                  </a:lnTo>
                  <a:lnTo>
                    <a:pt x="520" y="1179"/>
                  </a:lnTo>
                  <a:lnTo>
                    <a:pt x="0"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5"/>
            <p:cNvSpPr/>
            <p:nvPr/>
          </p:nvSpPr>
          <p:spPr>
            <a:xfrm>
              <a:off x="453672" y="1048088"/>
              <a:ext cx="436299" cy="415016"/>
            </a:xfrm>
            <a:custGeom>
              <a:avLst/>
              <a:gdLst/>
              <a:ahLst/>
              <a:cxnLst/>
              <a:rect l="l" t="t" r="r" b="b"/>
              <a:pathLst>
                <a:path w="3712" h="3531" extrusionOk="0">
                  <a:moveTo>
                    <a:pt x="1856" y="1"/>
                  </a:moveTo>
                  <a:lnTo>
                    <a:pt x="1321" y="1216"/>
                  </a:lnTo>
                  <a:lnTo>
                    <a:pt x="0" y="1349"/>
                  </a:lnTo>
                  <a:lnTo>
                    <a:pt x="990" y="2234"/>
                  </a:lnTo>
                  <a:lnTo>
                    <a:pt x="709" y="3531"/>
                  </a:lnTo>
                  <a:lnTo>
                    <a:pt x="709"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5"/>
            <p:cNvSpPr/>
            <p:nvPr/>
          </p:nvSpPr>
          <p:spPr>
            <a:xfrm>
              <a:off x="1127036" y="1048088"/>
              <a:ext cx="436299" cy="415016"/>
            </a:xfrm>
            <a:custGeom>
              <a:avLst/>
              <a:gdLst/>
              <a:ahLst/>
              <a:cxnLst/>
              <a:rect l="l" t="t" r="r" b="b"/>
              <a:pathLst>
                <a:path w="3712" h="3531" extrusionOk="0">
                  <a:moveTo>
                    <a:pt x="1857" y="1"/>
                  </a:moveTo>
                  <a:lnTo>
                    <a:pt x="1321" y="1216"/>
                  </a:lnTo>
                  <a:lnTo>
                    <a:pt x="1" y="1349"/>
                  </a:lnTo>
                  <a:lnTo>
                    <a:pt x="991" y="2234"/>
                  </a:lnTo>
                  <a:lnTo>
                    <a:pt x="710" y="3531"/>
                  </a:lnTo>
                  <a:lnTo>
                    <a:pt x="1857" y="2862"/>
                  </a:lnTo>
                  <a:lnTo>
                    <a:pt x="3003" y="3531"/>
                  </a:lnTo>
                  <a:lnTo>
                    <a:pt x="2722" y="2234"/>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5"/>
            <p:cNvSpPr/>
            <p:nvPr/>
          </p:nvSpPr>
          <p:spPr>
            <a:xfrm>
              <a:off x="1800635" y="1048088"/>
              <a:ext cx="436064" cy="415016"/>
            </a:xfrm>
            <a:custGeom>
              <a:avLst/>
              <a:gdLst/>
              <a:ahLst/>
              <a:cxnLst/>
              <a:rect l="l" t="t" r="r" b="b"/>
              <a:pathLst>
                <a:path w="3710" h="3531" extrusionOk="0">
                  <a:moveTo>
                    <a:pt x="1855" y="1"/>
                  </a:moveTo>
                  <a:lnTo>
                    <a:pt x="1321" y="1216"/>
                  </a:lnTo>
                  <a:lnTo>
                    <a:pt x="0" y="1349"/>
                  </a:lnTo>
                  <a:lnTo>
                    <a:pt x="989" y="2234"/>
                  </a:lnTo>
                  <a:lnTo>
                    <a:pt x="708" y="3531"/>
                  </a:lnTo>
                  <a:lnTo>
                    <a:pt x="1855" y="2862"/>
                  </a:lnTo>
                  <a:lnTo>
                    <a:pt x="3002" y="3531"/>
                  </a:lnTo>
                  <a:lnTo>
                    <a:pt x="2720" y="2234"/>
                  </a:lnTo>
                  <a:lnTo>
                    <a:pt x="3710" y="1349"/>
                  </a:lnTo>
                  <a:lnTo>
                    <a:pt x="2389"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5"/>
            <p:cNvSpPr/>
            <p:nvPr/>
          </p:nvSpPr>
          <p:spPr>
            <a:xfrm>
              <a:off x="116932"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5"/>
            <p:cNvSpPr/>
            <p:nvPr/>
          </p:nvSpPr>
          <p:spPr>
            <a:xfrm>
              <a:off x="790295"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4"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5"/>
            <p:cNvSpPr/>
            <p:nvPr/>
          </p:nvSpPr>
          <p:spPr>
            <a:xfrm>
              <a:off x="1463777" y="1569592"/>
              <a:ext cx="436299" cy="414899"/>
            </a:xfrm>
            <a:custGeom>
              <a:avLst/>
              <a:gdLst/>
              <a:ahLst/>
              <a:cxnLst/>
              <a:rect l="l" t="t" r="r" b="b"/>
              <a:pathLst>
                <a:path w="3712" h="3530" extrusionOk="0">
                  <a:moveTo>
                    <a:pt x="1856" y="0"/>
                  </a:moveTo>
                  <a:lnTo>
                    <a:pt x="1322" y="1215"/>
                  </a:lnTo>
                  <a:lnTo>
                    <a:pt x="0" y="1347"/>
                  </a:lnTo>
                  <a:lnTo>
                    <a:pt x="990" y="2232"/>
                  </a:lnTo>
                  <a:lnTo>
                    <a:pt x="710" y="3529"/>
                  </a:lnTo>
                  <a:lnTo>
                    <a:pt x="1856" y="2860"/>
                  </a:lnTo>
                  <a:lnTo>
                    <a:pt x="3003" y="3529"/>
                  </a:lnTo>
                  <a:lnTo>
                    <a:pt x="3003" y="3529"/>
                  </a:lnTo>
                  <a:lnTo>
                    <a:pt x="2721" y="2232"/>
                  </a:lnTo>
                  <a:lnTo>
                    <a:pt x="3711"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5"/>
            <p:cNvSpPr/>
            <p:nvPr/>
          </p:nvSpPr>
          <p:spPr>
            <a:xfrm>
              <a:off x="2137258"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709" y="3529"/>
                  </a:lnTo>
                  <a:lnTo>
                    <a:pt x="1856" y="2860"/>
                  </a:lnTo>
                  <a:lnTo>
                    <a:pt x="3002" y="3529"/>
                  </a:lnTo>
                  <a:lnTo>
                    <a:pt x="3002" y="3529"/>
                  </a:lnTo>
                  <a:lnTo>
                    <a:pt x="2722" y="2232"/>
                  </a:lnTo>
                  <a:lnTo>
                    <a:pt x="3712" y="1347"/>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
            <p:cNvSpPr/>
            <p:nvPr/>
          </p:nvSpPr>
          <p:spPr>
            <a:xfrm>
              <a:off x="2810739" y="1569592"/>
              <a:ext cx="436182" cy="414899"/>
            </a:xfrm>
            <a:custGeom>
              <a:avLst/>
              <a:gdLst/>
              <a:ahLst/>
              <a:cxnLst/>
              <a:rect l="l" t="t" r="r" b="b"/>
              <a:pathLst>
                <a:path w="3711" h="3530" extrusionOk="0">
                  <a:moveTo>
                    <a:pt x="1855" y="0"/>
                  </a:moveTo>
                  <a:lnTo>
                    <a:pt x="1320" y="1215"/>
                  </a:lnTo>
                  <a:lnTo>
                    <a:pt x="0" y="1347"/>
                  </a:lnTo>
                  <a:lnTo>
                    <a:pt x="990" y="2232"/>
                  </a:lnTo>
                  <a:lnTo>
                    <a:pt x="708" y="3529"/>
                  </a:lnTo>
                  <a:lnTo>
                    <a:pt x="1855" y="2860"/>
                  </a:lnTo>
                  <a:lnTo>
                    <a:pt x="3001"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5"/>
            <p:cNvSpPr/>
            <p:nvPr/>
          </p:nvSpPr>
          <p:spPr>
            <a:xfrm>
              <a:off x="3484102" y="1569592"/>
              <a:ext cx="436299" cy="414899"/>
            </a:xfrm>
            <a:custGeom>
              <a:avLst/>
              <a:gdLst/>
              <a:ahLst/>
              <a:cxnLst/>
              <a:rect l="l" t="t" r="r" b="b"/>
              <a:pathLst>
                <a:path w="3712" h="3530" extrusionOk="0">
                  <a:moveTo>
                    <a:pt x="1855" y="0"/>
                  </a:moveTo>
                  <a:lnTo>
                    <a:pt x="1321" y="1215"/>
                  </a:lnTo>
                  <a:lnTo>
                    <a:pt x="0" y="1347"/>
                  </a:lnTo>
                  <a:lnTo>
                    <a:pt x="990" y="2232"/>
                  </a:lnTo>
                  <a:lnTo>
                    <a:pt x="709" y="3529"/>
                  </a:lnTo>
                  <a:lnTo>
                    <a:pt x="1855" y="2860"/>
                  </a:lnTo>
                  <a:lnTo>
                    <a:pt x="3002"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5"/>
            <p:cNvSpPr/>
            <p:nvPr/>
          </p:nvSpPr>
          <p:spPr>
            <a:xfrm>
              <a:off x="4157466"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5"/>
            <p:cNvSpPr/>
            <p:nvPr/>
          </p:nvSpPr>
          <p:spPr>
            <a:xfrm>
              <a:off x="4830829" y="1569592"/>
              <a:ext cx="436299" cy="414899"/>
            </a:xfrm>
            <a:custGeom>
              <a:avLst/>
              <a:gdLst/>
              <a:ahLst/>
              <a:cxnLst/>
              <a:rect l="l" t="t" r="r" b="b"/>
              <a:pathLst>
                <a:path w="3712" h="3530" extrusionOk="0">
                  <a:moveTo>
                    <a:pt x="1857" y="0"/>
                  </a:moveTo>
                  <a:lnTo>
                    <a:pt x="1321" y="1215"/>
                  </a:lnTo>
                  <a:lnTo>
                    <a:pt x="1" y="1347"/>
                  </a:lnTo>
                  <a:lnTo>
                    <a:pt x="991" y="2232"/>
                  </a:lnTo>
                  <a:lnTo>
                    <a:pt x="710" y="3529"/>
                  </a:lnTo>
                  <a:lnTo>
                    <a:pt x="1857" y="2860"/>
                  </a:lnTo>
                  <a:lnTo>
                    <a:pt x="3004"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5"/>
            <p:cNvSpPr/>
            <p:nvPr/>
          </p:nvSpPr>
          <p:spPr>
            <a:xfrm>
              <a:off x="5504310" y="1569592"/>
              <a:ext cx="436299" cy="414899"/>
            </a:xfrm>
            <a:custGeom>
              <a:avLst/>
              <a:gdLst/>
              <a:ahLst/>
              <a:cxnLst/>
              <a:rect l="l" t="t" r="r" b="b"/>
              <a:pathLst>
                <a:path w="3712" h="3530" extrusionOk="0">
                  <a:moveTo>
                    <a:pt x="1856" y="0"/>
                  </a:moveTo>
                  <a:lnTo>
                    <a:pt x="1322" y="1215"/>
                  </a:lnTo>
                  <a:lnTo>
                    <a:pt x="0" y="1347"/>
                  </a:lnTo>
                  <a:lnTo>
                    <a:pt x="990" y="2232"/>
                  </a:lnTo>
                  <a:lnTo>
                    <a:pt x="710" y="3529"/>
                  </a:lnTo>
                  <a:lnTo>
                    <a:pt x="1856" y="2860"/>
                  </a:lnTo>
                  <a:lnTo>
                    <a:pt x="3003" y="3529"/>
                  </a:lnTo>
                  <a:lnTo>
                    <a:pt x="2721" y="2232"/>
                  </a:lnTo>
                  <a:lnTo>
                    <a:pt x="3711"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5"/>
            <p:cNvSpPr/>
            <p:nvPr/>
          </p:nvSpPr>
          <p:spPr>
            <a:xfrm>
              <a:off x="6177791"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1856" y="2860"/>
                  </a:lnTo>
                  <a:lnTo>
                    <a:pt x="3002" y="3529"/>
                  </a:lnTo>
                  <a:lnTo>
                    <a:pt x="2722" y="2232"/>
                  </a:lnTo>
                  <a:lnTo>
                    <a:pt x="3712" y="1347"/>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
            <p:cNvSpPr/>
            <p:nvPr/>
          </p:nvSpPr>
          <p:spPr>
            <a:xfrm>
              <a:off x="6851155"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1856" y="2860"/>
                  </a:lnTo>
                  <a:lnTo>
                    <a:pt x="3002" y="3529"/>
                  </a:lnTo>
                  <a:lnTo>
                    <a:pt x="2722" y="2232"/>
                  </a:lnTo>
                  <a:lnTo>
                    <a:pt x="3712"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
            <p:cNvSpPr/>
            <p:nvPr/>
          </p:nvSpPr>
          <p:spPr>
            <a:xfrm>
              <a:off x="2473998" y="1048088"/>
              <a:ext cx="436299" cy="415016"/>
            </a:xfrm>
            <a:custGeom>
              <a:avLst/>
              <a:gdLst/>
              <a:ahLst/>
              <a:cxnLst/>
              <a:rect l="l" t="t" r="r" b="b"/>
              <a:pathLst>
                <a:path w="3712" h="3531" extrusionOk="0">
                  <a:moveTo>
                    <a:pt x="1855" y="1"/>
                  </a:moveTo>
                  <a:lnTo>
                    <a:pt x="1321" y="1216"/>
                  </a:lnTo>
                  <a:lnTo>
                    <a:pt x="0" y="1349"/>
                  </a:lnTo>
                  <a:lnTo>
                    <a:pt x="990" y="2234"/>
                  </a:lnTo>
                  <a:lnTo>
                    <a:pt x="709" y="3531"/>
                  </a:lnTo>
                  <a:lnTo>
                    <a:pt x="1855" y="2862"/>
                  </a:lnTo>
                  <a:lnTo>
                    <a:pt x="3002" y="3531"/>
                  </a:lnTo>
                  <a:lnTo>
                    <a:pt x="2721" y="2234"/>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5"/>
            <p:cNvSpPr/>
            <p:nvPr/>
          </p:nvSpPr>
          <p:spPr>
            <a:xfrm>
              <a:off x="3147362"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2"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5"/>
            <p:cNvSpPr/>
            <p:nvPr/>
          </p:nvSpPr>
          <p:spPr>
            <a:xfrm>
              <a:off x="3820725"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4"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5"/>
            <p:cNvSpPr/>
            <p:nvPr/>
          </p:nvSpPr>
          <p:spPr>
            <a:xfrm>
              <a:off x="4494206" y="1048088"/>
              <a:ext cx="436299" cy="415016"/>
            </a:xfrm>
            <a:custGeom>
              <a:avLst/>
              <a:gdLst/>
              <a:ahLst/>
              <a:cxnLst/>
              <a:rect l="l" t="t" r="r" b="b"/>
              <a:pathLst>
                <a:path w="3712" h="3531" extrusionOk="0">
                  <a:moveTo>
                    <a:pt x="1856" y="1"/>
                  </a:moveTo>
                  <a:lnTo>
                    <a:pt x="1321" y="1216"/>
                  </a:lnTo>
                  <a:lnTo>
                    <a:pt x="0" y="1349"/>
                  </a:lnTo>
                  <a:lnTo>
                    <a:pt x="990" y="2234"/>
                  </a:lnTo>
                  <a:lnTo>
                    <a:pt x="710"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
            <p:cNvSpPr/>
            <p:nvPr/>
          </p:nvSpPr>
          <p:spPr>
            <a:xfrm>
              <a:off x="5167570" y="1048088"/>
              <a:ext cx="436299" cy="415016"/>
            </a:xfrm>
            <a:custGeom>
              <a:avLst/>
              <a:gdLst/>
              <a:ahLst/>
              <a:cxnLst/>
              <a:rect l="l" t="t" r="r" b="b"/>
              <a:pathLst>
                <a:path w="3712" h="3531" extrusionOk="0">
                  <a:moveTo>
                    <a:pt x="1857" y="1"/>
                  </a:moveTo>
                  <a:lnTo>
                    <a:pt x="1321" y="1216"/>
                  </a:lnTo>
                  <a:lnTo>
                    <a:pt x="1" y="1349"/>
                  </a:lnTo>
                  <a:lnTo>
                    <a:pt x="991" y="2234"/>
                  </a:lnTo>
                  <a:lnTo>
                    <a:pt x="710" y="3531"/>
                  </a:lnTo>
                  <a:lnTo>
                    <a:pt x="1857" y="2862"/>
                  </a:lnTo>
                  <a:lnTo>
                    <a:pt x="3003" y="3531"/>
                  </a:lnTo>
                  <a:lnTo>
                    <a:pt x="2721" y="2234"/>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
            <p:cNvSpPr/>
            <p:nvPr/>
          </p:nvSpPr>
          <p:spPr>
            <a:xfrm>
              <a:off x="5841168" y="1048088"/>
              <a:ext cx="436064" cy="415016"/>
            </a:xfrm>
            <a:custGeom>
              <a:avLst/>
              <a:gdLst/>
              <a:ahLst/>
              <a:cxnLst/>
              <a:rect l="l" t="t" r="r" b="b"/>
              <a:pathLst>
                <a:path w="3710" h="3531" extrusionOk="0">
                  <a:moveTo>
                    <a:pt x="1855" y="1"/>
                  </a:moveTo>
                  <a:lnTo>
                    <a:pt x="1320" y="1216"/>
                  </a:lnTo>
                  <a:lnTo>
                    <a:pt x="0" y="1349"/>
                  </a:lnTo>
                  <a:lnTo>
                    <a:pt x="989" y="2234"/>
                  </a:lnTo>
                  <a:lnTo>
                    <a:pt x="708" y="3531"/>
                  </a:lnTo>
                  <a:lnTo>
                    <a:pt x="1855" y="2862"/>
                  </a:lnTo>
                  <a:lnTo>
                    <a:pt x="3001" y="3531"/>
                  </a:lnTo>
                  <a:lnTo>
                    <a:pt x="2721" y="2234"/>
                  </a:lnTo>
                  <a:lnTo>
                    <a:pt x="3710" y="1349"/>
                  </a:lnTo>
                  <a:lnTo>
                    <a:pt x="2389"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5"/>
            <p:cNvSpPr/>
            <p:nvPr/>
          </p:nvSpPr>
          <p:spPr>
            <a:xfrm>
              <a:off x="6514532" y="1048088"/>
              <a:ext cx="436299" cy="415016"/>
            </a:xfrm>
            <a:custGeom>
              <a:avLst/>
              <a:gdLst/>
              <a:ahLst/>
              <a:cxnLst/>
              <a:rect l="l" t="t" r="r" b="b"/>
              <a:pathLst>
                <a:path w="3712" h="3531" extrusionOk="0">
                  <a:moveTo>
                    <a:pt x="1855" y="1"/>
                  </a:moveTo>
                  <a:lnTo>
                    <a:pt x="1321" y="1216"/>
                  </a:lnTo>
                  <a:lnTo>
                    <a:pt x="0" y="1349"/>
                  </a:lnTo>
                  <a:lnTo>
                    <a:pt x="990" y="2234"/>
                  </a:lnTo>
                  <a:lnTo>
                    <a:pt x="709" y="3531"/>
                  </a:lnTo>
                  <a:lnTo>
                    <a:pt x="1855" y="2862"/>
                  </a:lnTo>
                  <a:lnTo>
                    <a:pt x="3002" y="3531"/>
                  </a:lnTo>
                  <a:lnTo>
                    <a:pt x="2721" y="2234"/>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5"/>
            <p:cNvSpPr/>
            <p:nvPr/>
          </p:nvSpPr>
          <p:spPr>
            <a:xfrm>
              <a:off x="219" y="1052320"/>
              <a:ext cx="216269" cy="410785"/>
            </a:xfrm>
            <a:custGeom>
              <a:avLst/>
              <a:gdLst/>
              <a:ahLst/>
              <a:cxnLst/>
              <a:rect l="l" t="t" r="r" b="b"/>
              <a:pathLst>
                <a:path w="1840" h="3495" extrusionOk="0">
                  <a:moveTo>
                    <a:pt x="0" y="1"/>
                  </a:moveTo>
                  <a:lnTo>
                    <a:pt x="0" y="2835"/>
                  </a:lnTo>
                  <a:lnTo>
                    <a:pt x="1132" y="3495"/>
                  </a:lnTo>
                  <a:lnTo>
                    <a:pt x="850" y="2198"/>
                  </a:lnTo>
                  <a:lnTo>
                    <a:pt x="1840" y="1313"/>
                  </a:lnTo>
                  <a:lnTo>
                    <a:pt x="520" y="1180"/>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5"/>
            <p:cNvSpPr/>
            <p:nvPr/>
          </p:nvSpPr>
          <p:spPr>
            <a:xfrm>
              <a:off x="453672" y="2095209"/>
              <a:ext cx="436299" cy="414899"/>
            </a:xfrm>
            <a:custGeom>
              <a:avLst/>
              <a:gdLst/>
              <a:ahLst/>
              <a:cxnLst/>
              <a:rect l="l" t="t" r="r" b="b"/>
              <a:pathLst>
                <a:path w="3712" h="3530" extrusionOk="0">
                  <a:moveTo>
                    <a:pt x="1856" y="1"/>
                  </a:moveTo>
                  <a:lnTo>
                    <a:pt x="1321" y="1215"/>
                  </a:lnTo>
                  <a:lnTo>
                    <a:pt x="0" y="1348"/>
                  </a:lnTo>
                  <a:lnTo>
                    <a:pt x="990" y="2233"/>
                  </a:lnTo>
                  <a:lnTo>
                    <a:pt x="709"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5"/>
            <p:cNvSpPr/>
            <p:nvPr/>
          </p:nvSpPr>
          <p:spPr>
            <a:xfrm>
              <a:off x="1127036" y="2095209"/>
              <a:ext cx="436299" cy="414899"/>
            </a:xfrm>
            <a:custGeom>
              <a:avLst/>
              <a:gdLst/>
              <a:ahLst/>
              <a:cxnLst/>
              <a:rect l="l" t="t" r="r" b="b"/>
              <a:pathLst>
                <a:path w="3712" h="3530" extrusionOk="0">
                  <a:moveTo>
                    <a:pt x="1857" y="1"/>
                  </a:moveTo>
                  <a:lnTo>
                    <a:pt x="1321" y="1215"/>
                  </a:lnTo>
                  <a:lnTo>
                    <a:pt x="1" y="1348"/>
                  </a:lnTo>
                  <a:lnTo>
                    <a:pt x="991" y="2233"/>
                  </a:lnTo>
                  <a:lnTo>
                    <a:pt x="710" y="3530"/>
                  </a:lnTo>
                  <a:lnTo>
                    <a:pt x="1857" y="2861"/>
                  </a:lnTo>
                  <a:lnTo>
                    <a:pt x="3003" y="3530"/>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5"/>
            <p:cNvSpPr/>
            <p:nvPr/>
          </p:nvSpPr>
          <p:spPr>
            <a:xfrm>
              <a:off x="1800635" y="2095209"/>
              <a:ext cx="436064" cy="414899"/>
            </a:xfrm>
            <a:custGeom>
              <a:avLst/>
              <a:gdLst/>
              <a:ahLst/>
              <a:cxnLst/>
              <a:rect l="l" t="t" r="r" b="b"/>
              <a:pathLst>
                <a:path w="3710" h="3530" extrusionOk="0">
                  <a:moveTo>
                    <a:pt x="1855" y="1"/>
                  </a:moveTo>
                  <a:lnTo>
                    <a:pt x="1321" y="1215"/>
                  </a:lnTo>
                  <a:lnTo>
                    <a:pt x="0" y="1348"/>
                  </a:lnTo>
                  <a:lnTo>
                    <a:pt x="989" y="2233"/>
                  </a:lnTo>
                  <a:lnTo>
                    <a:pt x="708" y="3530"/>
                  </a:lnTo>
                  <a:lnTo>
                    <a:pt x="708" y="3530"/>
                  </a:lnTo>
                  <a:lnTo>
                    <a:pt x="1855" y="2861"/>
                  </a:lnTo>
                  <a:lnTo>
                    <a:pt x="3002" y="3530"/>
                  </a:lnTo>
                  <a:lnTo>
                    <a:pt x="3002" y="3530"/>
                  </a:lnTo>
                  <a:lnTo>
                    <a:pt x="2720" y="2233"/>
                  </a:lnTo>
                  <a:lnTo>
                    <a:pt x="3710" y="1348"/>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
            <p:cNvSpPr/>
            <p:nvPr/>
          </p:nvSpPr>
          <p:spPr>
            <a:xfrm>
              <a:off x="116932"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
            <p:cNvSpPr/>
            <p:nvPr/>
          </p:nvSpPr>
          <p:spPr>
            <a:xfrm>
              <a:off x="790295"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4"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5"/>
            <p:cNvSpPr/>
            <p:nvPr/>
          </p:nvSpPr>
          <p:spPr>
            <a:xfrm>
              <a:off x="1463777" y="2616595"/>
              <a:ext cx="436299" cy="414899"/>
            </a:xfrm>
            <a:custGeom>
              <a:avLst/>
              <a:gdLst/>
              <a:ahLst/>
              <a:cxnLst/>
              <a:rect l="l" t="t" r="r" b="b"/>
              <a:pathLst>
                <a:path w="3712" h="3530" extrusionOk="0">
                  <a:moveTo>
                    <a:pt x="1856" y="0"/>
                  </a:moveTo>
                  <a:lnTo>
                    <a:pt x="1322" y="1215"/>
                  </a:lnTo>
                  <a:lnTo>
                    <a:pt x="0" y="1349"/>
                  </a:lnTo>
                  <a:lnTo>
                    <a:pt x="990" y="2232"/>
                  </a:lnTo>
                  <a:lnTo>
                    <a:pt x="710" y="3529"/>
                  </a:lnTo>
                  <a:lnTo>
                    <a:pt x="1856" y="2862"/>
                  </a:lnTo>
                  <a:lnTo>
                    <a:pt x="3003" y="3529"/>
                  </a:lnTo>
                  <a:lnTo>
                    <a:pt x="2721" y="2232"/>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5"/>
            <p:cNvSpPr/>
            <p:nvPr/>
          </p:nvSpPr>
          <p:spPr>
            <a:xfrm>
              <a:off x="2137258"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709" y="3529"/>
                  </a:lnTo>
                  <a:lnTo>
                    <a:pt x="1856" y="2862"/>
                  </a:lnTo>
                  <a:lnTo>
                    <a:pt x="3002" y="3529"/>
                  </a:lnTo>
                  <a:lnTo>
                    <a:pt x="2722" y="2232"/>
                  </a:lnTo>
                  <a:lnTo>
                    <a:pt x="3712" y="1349"/>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
            <p:cNvSpPr/>
            <p:nvPr/>
          </p:nvSpPr>
          <p:spPr>
            <a:xfrm>
              <a:off x="2810739" y="2616595"/>
              <a:ext cx="436182" cy="414899"/>
            </a:xfrm>
            <a:custGeom>
              <a:avLst/>
              <a:gdLst/>
              <a:ahLst/>
              <a:cxnLst/>
              <a:rect l="l" t="t" r="r" b="b"/>
              <a:pathLst>
                <a:path w="3711" h="3530" extrusionOk="0">
                  <a:moveTo>
                    <a:pt x="1855" y="0"/>
                  </a:moveTo>
                  <a:lnTo>
                    <a:pt x="1320" y="1215"/>
                  </a:lnTo>
                  <a:lnTo>
                    <a:pt x="0" y="1349"/>
                  </a:lnTo>
                  <a:lnTo>
                    <a:pt x="990" y="2232"/>
                  </a:lnTo>
                  <a:lnTo>
                    <a:pt x="708" y="3529"/>
                  </a:lnTo>
                  <a:lnTo>
                    <a:pt x="1855" y="2862"/>
                  </a:lnTo>
                  <a:lnTo>
                    <a:pt x="3001"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5"/>
            <p:cNvSpPr/>
            <p:nvPr/>
          </p:nvSpPr>
          <p:spPr>
            <a:xfrm>
              <a:off x="3484102" y="2616595"/>
              <a:ext cx="436299" cy="414899"/>
            </a:xfrm>
            <a:custGeom>
              <a:avLst/>
              <a:gdLst/>
              <a:ahLst/>
              <a:cxnLst/>
              <a:rect l="l" t="t" r="r" b="b"/>
              <a:pathLst>
                <a:path w="3712" h="3530" extrusionOk="0">
                  <a:moveTo>
                    <a:pt x="1855" y="0"/>
                  </a:moveTo>
                  <a:lnTo>
                    <a:pt x="1321" y="1215"/>
                  </a:lnTo>
                  <a:lnTo>
                    <a:pt x="0" y="1349"/>
                  </a:lnTo>
                  <a:lnTo>
                    <a:pt x="990" y="2232"/>
                  </a:lnTo>
                  <a:lnTo>
                    <a:pt x="709" y="3529"/>
                  </a:lnTo>
                  <a:lnTo>
                    <a:pt x="1855" y="2862"/>
                  </a:lnTo>
                  <a:lnTo>
                    <a:pt x="3002"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5"/>
            <p:cNvSpPr/>
            <p:nvPr/>
          </p:nvSpPr>
          <p:spPr>
            <a:xfrm>
              <a:off x="4157466"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5"/>
            <p:cNvSpPr/>
            <p:nvPr/>
          </p:nvSpPr>
          <p:spPr>
            <a:xfrm>
              <a:off x="4830829" y="2616595"/>
              <a:ext cx="436299" cy="414899"/>
            </a:xfrm>
            <a:custGeom>
              <a:avLst/>
              <a:gdLst/>
              <a:ahLst/>
              <a:cxnLst/>
              <a:rect l="l" t="t" r="r" b="b"/>
              <a:pathLst>
                <a:path w="3712" h="3530" extrusionOk="0">
                  <a:moveTo>
                    <a:pt x="1857" y="0"/>
                  </a:moveTo>
                  <a:lnTo>
                    <a:pt x="1321" y="1215"/>
                  </a:lnTo>
                  <a:lnTo>
                    <a:pt x="1" y="1349"/>
                  </a:lnTo>
                  <a:lnTo>
                    <a:pt x="991" y="2232"/>
                  </a:lnTo>
                  <a:lnTo>
                    <a:pt x="710" y="3529"/>
                  </a:lnTo>
                  <a:lnTo>
                    <a:pt x="1857" y="2862"/>
                  </a:lnTo>
                  <a:lnTo>
                    <a:pt x="3004" y="3529"/>
                  </a:lnTo>
                  <a:lnTo>
                    <a:pt x="3004"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5"/>
            <p:cNvSpPr/>
            <p:nvPr/>
          </p:nvSpPr>
          <p:spPr>
            <a:xfrm>
              <a:off x="5504310" y="2616595"/>
              <a:ext cx="436299" cy="414899"/>
            </a:xfrm>
            <a:custGeom>
              <a:avLst/>
              <a:gdLst/>
              <a:ahLst/>
              <a:cxnLst/>
              <a:rect l="l" t="t" r="r" b="b"/>
              <a:pathLst>
                <a:path w="3712" h="3530" extrusionOk="0">
                  <a:moveTo>
                    <a:pt x="1856" y="0"/>
                  </a:moveTo>
                  <a:lnTo>
                    <a:pt x="1322" y="1215"/>
                  </a:lnTo>
                  <a:lnTo>
                    <a:pt x="0" y="1349"/>
                  </a:lnTo>
                  <a:lnTo>
                    <a:pt x="990" y="2232"/>
                  </a:lnTo>
                  <a:lnTo>
                    <a:pt x="710" y="3529"/>
                  </a:lnTo>
                  <a:lnTo>
                    <a:pt x="1856" y="2862"/>
                  </a:lnTo>
                  <a:lnTo>
                    <a:pt x="3003" y="3529"/>
                  </a:lnTo>
                  <a:lnTo>
                    <a:pt x="2721" y="2232"/>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5"/>
            <p:cNvSpPr/>
            <p:nvPr/>
          </p:nvSpPr>
          <p:spPr>
            <a:xfrm>
              <a:off x="6177791"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1856" y="2862"/>
                  </a:lnTo>
                  <a:lnTo>
                    <a:pt x="3002" y="3529"/>
                  </a:lnTo>
                  <a:lnTo>
                    <a:pt x="2722" y="2232"/>
                  </a:lnTo>
                  <a:lnTo>
                    <a:pt x="3712" y="1349"/>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5"/>
            <p:cNvSpPr/>
            <p:nvPr/>
          </p:nvSpPr>
          <p:spPr>
            <a:xfrm>
              <a:off x="6851155"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709" y="3529"/>
                  </a:lnTo>
                  <a:lnTo>
                    <a:pt x="1856" y="2862"/>
                  </a:lnTo>
                  <a:lnTo>
                    <a:pt x="3002" y="3529"/>
                  </a:lnTo>
                  <a:lnTo>
                    <a:pt x="2722" y="2232"/>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5"/>
            <p:cNvSpPr/>
            <p:nvPr/>
          </p:nvSpPr>
          <p:spPr>
            <a:xfrm>
              <a:off x="2473998" y="2095209"/>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5"/>
            <p:cNvSpPr/>
            <p:nvPr/>
          </p:nvSpPr>
          <p:spPr>
            <a:xfrm>
              <a:off x="3147362"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5"/>
            <p:cNvSpPr/>
            <p:nvPr/>
          </p:nvSpPr>
          <p:spPr>
            <a:xfrm>
              <a:off x="3820725"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4"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5"/>
            <p:cNvSpPr/>
            <p:nvPr/>
          </p:nvSpPr>
          <p:spPr>
            <a:xfrm>
              <a:off x="4494206" y="2095209"/>
              <a:ext cx="436299" cy="414899"/>
            </a:xfrm>
            <a:custGeom>
              <a:avLst/>
              <a:gdLst/>
              <a:ahLst/>
              <a:cxnLst/>
              <a:rect l="l" t="t" r="r" b="b"/>
              <a:pathLst>
                <a:path w="3712" h="3530" extrusionOk="0">
                  <a:moveTo>
                    <a:pt x="1856" y="1"/>
                  </a:moveTo>
                  <a:lnTo>
                    <a:pt x="1321"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5"/>
            <p:cNvSpPr/>
            <p:nvPr/>
          </p:nvSpPr>
          <p:spPr>
            <a:xfrm>
              <a:off x="5167570" y="2095209"/>
              <a:ext cx="436299" cy="414899"/>
            </a:xfrm>
            <a:custGeom>
              <a:avLst/>
              <a:gdLst/>
              <a:ahLst/>
              <a:cxnLst/>
              <a:rect l="l" t="t" r="r" b="b"/>
              <a:pathLst>
                <a:path w="3712" h="3530" extrusionOk="0">
                  <a:moveTo>
                    <a:pt x="1857" y="1"/>
                  </a:moveTo>
                  <a:lnTo>
                    <a:pt x="1321" y="1215"/>
                  </a:lnTo>
                  <a:lnTo>
                    <a:pt x="1" y="1348"/>
                  </a:lnTo>
                  <a:lnTo>
                    <a:pt x="991" y="2233"/>
                  </a:lnTo>
                  <a:lnTo>
                    <a:pt x="710" y="3530"/>
                  </a:lnTo>
                  <a:lnTo>
                    <a:pt x="710" y="3530"/>
                  </a:lnTo>
                  <a:lnTo>
                    <a:pt x="1857" y="2861"/>
                  </a:lnTo>
                  <a:lnTo>
                    <a:pt x="3003" y="3530"/>
                  </a:lnTo>
                  <a:lnTo>
                    <a:pt x="2721"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5"/>
            <p:cNvSpPr/>
            <p:nvPr/>
          </p:nvSpPr>
          <p:spPr>
            <a:xfrm>
              <a:off x="5841168" y="2095209"/>
              <a:ext cx="436064" cy="414899"/>
            </a:xfrm>
            <a:custGeom>
              <a:avLst/>
              <a:gdLst/>
              <a:ahLst/>
              <a:cxnLst/>
              <a:rect l="l" t="t" r="r" b="b"/>
              <a:pathLst>
                <a:path w="3710" h="3530" extrusionOk="0">
                  <a:moveTo>
                    <a:pt x="1855" y="1"/>
                  </a:moveTo>
                  <a:lnTo>
                    <a:pt x="1320" y="1215"/>
                  </a:lnTo>
                  <a:lnTo>
                    <a:pt x="0" y="1348"/>
                  </a:lnTo>
                  <a:lnTo>
                    <a:pt x="989" y="2233"/>
                  </a:lnTo>
                  <a:lnTo>
                    <a:pt x="708" y="3530"/>
                  </a:lnTo>
                  <a:lnTo>
                    <a:pt x="708" y="3530"/>
                  </a:lnTo>
                  <a:lnTo>
                    <a:pt x="1855" y="2861"/>
                  </a:lnTo>
                  <a:lnTo>
                    <a:pt x="3001" y="3530"/>
                  </a:lnTo>
                  <a:lnTo>
                    <a:pt x="3001" y="3530"/>
                  </a:lnTo>
                  <a:lnTo>
                    <a:pt x="2721" y="2233"/>
                  </a:lnTo>
                  <a:lnTo>
                    <a:pt x="3710" y="1348"/>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5"/>
            <p:cNvSpPr/>
            <p:nvPr/>
          </p:nvSpPr>
          <p:spPr>
            <a:xfrm>
              <a:off x="6514532" y="2095209"/>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5"/>
            <p:cNvSpPr/>
            <p:nvPr/>
          </p:nvSpPr>
          <p:spPr>
            <a:xfrm>
              <a:off x="219" y="2099323"/>
              <a:ext cx="216269" cy="410785"/>
            </a:xfrm>
            <a:custGeom>
              <a:avLst/>
              <a:gdLst/>
              <a:ahLst/>
              <a:cxnLst/>
              <a:rect l="l" t="t" r="r" b="b"/>
              <a:pathLst>
                <a:path w="1840" h="3495" extrusionOk="0">
                  <a:moveTo>
                    <a:pt x="0" y="1"/>
                  </a:moveTo>
                  <a:lnTo>
                    <a:pt x="0" y="2835"/>
                  </a:lnTo>
                  <a:lnTo>
                    <a:pt x="1132" y="3495"/>
                  </a:lnTo>
                  <a:lnTo>
                    <a:pt x="850" y="2198"/>
                  </a:lnTo>
                  <a:lnTo>
                    <a:pt x="1840" y="1313"/>
                  </a:lnTo>
                  <a:lnTo>
                    <a:pt x="520" y="1180"/>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5"/>
            <p:cNvSpPr/>
            <p:nvPr/>
          </p:nvSpPr>
          <p:spPr>
            <a:xfrm>
              <a:off x="453672" y="3142330"/>
              <a:ext cx="436299" cy="414899"/>
            </a:xfrm>
            <a:custGeom>
              <a:avLst/>
              <a:gdLst/>
              <a:ahLst/>
              <a:cxnLst/>
              <a:rect l="l" t="t" r="r" b="b"/>
              <a:pathLst>
                <a:path w="3712" h="3530" extrusionOk="0">
                  <a:moveTo>
                    <a:pt x="1856" y="0"/>
                  </a:moveTo>
                  <a:lnTo>
                    <a:pt x="1321" y="1215"/>
                  </a:lnTo>
                  <a:lnTo>
                    <a:pt x="0" y="1348"/>
                  </a:lnTo>
                  <a:lnTo>
                    <a:pt x="990" y="2232"/>
                  </a:lnTo>
                  <a:lnTo>
                    <a:pt x="709" y="3529"/>
                  </a:lnTo>
                  <a:lnTo>
                    <a:pt x="709" y="3529"/>
                  </a:lnTo>
                  <a:lnTo>
                    <a:pt x="1856" y="2861"/>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5"/>
            <p:cNvSpPr/>
            <p:nvPr/>
          </p:nvSpPr>
          <p:spPr>
            <a:xfrm>
              <a:off x="1127036" y="3142330"/>
              <a:ext cx="436299" cy="414899"/>
            </a:xfrm>
            <a:custGeom>
              <a:avLst/>
              <a:gdLst/>
              <a:ahLst/>
              <a:cxnLst/>
              <a:rect l="l" t="t" r="r" b="b"/>
              <a:pathLst>
                <a:path w="3712" h="3530" extrusionOk="0">
                  <a:moveTo>
                    <a:pt x="1857" y="0"/>
                  </a:moveTo>
                  <a:lnTo>
                    <a:pt x="1321" y="1215"/>
                  </a:lnTo>
                  <a:lnTo>
                    <a:pt x="1" y="1348"/>
                  </a:lnTo>
                  <a:lnTo>
                    <a:pt x="991" y="2232"/>
                  </a:lnTo>
                  <a:lnTo>
                    <a:pt x="710" y="3529"/>
                  </a:lnTo>
                  <a:lnTo>
                    <a:pt x="1857" y="2861"/>
                  </a:lnTo>
                  <a:lnTo>
                    <a:pt x="3003" y="3529"/>
                  </a:lnTo>
                  <a:lnTo>
                    <a:pt x="2722" y="2232"/>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5"/>
            <p:cNvSpPr/>
            <p:nvPr/>
          </p:nvSpPr>
          <p:spPr>
            <a:xfrm>
              <a:off x="1800635" y="3142330"/>
              <a:ext cx="436064" cy="414899"/>
            </a:xfrm>
            <a:custGeom>
              <a:avLst/>
              <a:gdLst/>
              <a:ahLst/>
              <a:cxnLst/>
              <a:rect l="l" t="t" r="r" b="b"/>
              <a:pathLst>
                <a:path w="3710" h="3530" extrusionOk="0">
                  <a:moveTo>
                    <a:pt x="1855" y="0"/>
                  </a:moveTo>
                  <a:lnTo>
                    <a:pt x="1321" y="1215"/>
                  </a:lnTo>
                  <a:lnTo>
                    <a:pt x="0" y="1348"/>
                  </a:lnTo>
                  <a:lnTo>
                    <a:pt x="989" y="2232"/>
                  </a:lnTo>
                  <a:lnTo>
                    <a:pt x="708" y="3529"/>
                  </a:lnTo>
                  <a:lnTo>
                    <a:pt x="1855" y="2861"/>
                  </a:lnTo>
                  <a:lnTo>
                    <a:pt x="3002" y="3529"/>
                  </a:lnTo>
                  <a:lnTo>
                    <a:pt x="2720" y="2232"/>
                  </a:lnTo>
                  <a:lnTo>
                    <a:pt x="3710" y="1348"/>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5"/>
            <p:cNvSpPr/>
            <p:nvPr/>
          </p:nvSpPr>
          <p:spPr>
            <a:xfrm>
              <a:off x="2473998" y="3142330"/>
              <a:ext cx="436299" cy="414899"/>
            </a:xfrm>
            <a:custGeom>
              <a:avLst/>
              <a:gdLst/>
              <a:ahLst/>
              <a:cxnLst/>
              <a:rect l="l" t="t" r="r" b="b"/>
              <a:pathLst>
                <a:path w="3712" h="3530" extrusionOk="0">
                  <a:moveTo>
                    <a:pt x="1855" y="0"/>
                  </a:moveTo>
                  <a:lnTo>
                    <a:pt x="1321" y="1215"/>
                  </a:lnTo>
                  <a:lnTo>
                    <a:pt x="0" y="1348"/>
                  </a:lnTo>
                  <a:lnTo>
                    <a:pt x="990" y="2232"/>
                  </a:lnTo>
                  <a:lnTo>
                    <a:pt x="709" y="3529"/>
                  </a:lnTo>
                  <a:lnTo>
                    <a:pt x="709" y="3529"/>
                  </a:lnTo>
                  <a:lnTo>
                    <a:pt x="1855" y="2861"/>
                  </a:lnTo>
                  <a:lnTo>
                    <a:pt x="3002" y="3529"/>
                  </a:lnTo>
                  <a:lnTo>
                    <a:pt x="2721" y="2232"/>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5"/>
            <p:cNvSpPr/>
            <p:nvPr/>
          </p:nvSpPr>
          <p:spPr>
            <a:xfrm>
              <a:off x="3147362"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2"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
            <p:cNvSpPr/>
            <p:nvPr/>
          </p:nvSpPr>
          <p:spPr>
            <a:xfrm>
              <a:off x="3820725"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4" y="3529"/>
                  </a:lnTo>
                  <a:lnTo>
                    <a:pt x="3004"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5"/>
            <p:cNvSpPr/>
            <p:nvPr/>
          </p:nvSpPr>
          <p:spPr>
            <a:xfrm>
              <a:off x="4494206" y="3142330"/>
              <a:ext cx="436299" cy="414899"/>
            </a:xfrm>
            <a:custGeom>
              <a:avLst/>
              <a:gdLst/>
              <a:ahLst/>
              <a:cxnLst/>
              <a:rect l="l" t="t" r="r" b="b"/>
              <a:pathLst>
                <a:path w="3712" h="3530" extrusionOk="0">
                  <a:moveTo>
                    <a:pt x="1856" y="0"/>
                  </a:moveTo>
                  <a:lnTo>
                    <a:pt x="1321" y="1215"/>
                  </a:lnTo>
                  <a:lnTo>
                    <a:pt x="0" y="1348"/>
                  </a:lnTo>
                  <a:lnTo>
                    <a:pt x="990" y="2232"/>
                  </a:lnTo>
                  <a:lnTo>
                    <a:pt x="710" y="3529"/>
                  </a:lnTo>
                  <a:lnTo>
                    <a:pt x="710" y="3529"/>
                  </a:lnTo>
                  <a:lnTo>
                    <a:pt x="1856" y="2861"/>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5"/>
            <p:cNvSpPr/>
            <p:nvPr/>
          </p:nvSpPr>
          <p:spPr>
            <a:xfrm>
              <a:off x="5167570" y="3142330"/>
              <a:ext cx="436299" cy="414899"/>
            </a:xfrm>
            <a:custGeom>
              <a:avLst/>
              <a:gdLst/>
              <a:ahLst/>
              <a:cxnLst/>
              <a:rect l="l" t="t" r="r" b="b"/>
              <a:pathLst>
                <a:path w="3712" h="3530" extrusionOk="0">
                  <a:moveTo>
                    <a:pt x="1857" y="0"/>
                  </a:moveTo>
                  <a:lnTo>
                    <a:pt x="1321" y="1215"/>
                  </a:lnTo>
                  <a:lnTo>
                    <a:pt x="1" y="1348"/>
                  </a:lnTo>
                  <a:lnTo>
                    <a:pt x="991" y="2232"/>
                  </a:lnTo>
                  <a:lnTo>
                    <a:pt x="710" y="3529"/>
                  </a:lnTo>
                  <a:lnTo>
                    <a:pt x="710" y="3529"/>
                  </a:lnTo>
                  <a:lnTo>
                    <a:pt x="1857" y="2861"/>
                  </a:lnTo>
                  <a:lnTo>
                    <a:pt x="3003" y="3529"/>
                  </a:lnTo>
                  <a:lnTo>
                    <a:pt x="2721" y="2232"/>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5"/>
            <p:cNvSpPr/>
            <p:nvPr/>
          </p:nvSpPr>
          <p:spPr>
            <a:xfrm>
              <a:off x="5841168" y="3142330"/>
              <a:ext cx="436064" cy="414899"/>
            </a:xfrm>
            <a:custGeom>
              <a:avLst/>
              <a:gdLst/>
              <a:ahLst/>
              <a:cxnLst/>
              <a:rect l="l" t="t" r="r" b="b"/>
              <a:pathLst>
                <a:path w="3710" h="3530" extrusionOk="0">
                  <a:moveTo>
                    <a:pt x="1855" y="0"/>
                  </a:moveTo>
                  <a:lnTo>
                    <a:pt x="1320" y="1215"/>
                  </a:lnTo>
                  <a:lnTo>
                    <a:pt x="0" y="1348"/>
                  </a:lnTo>
                  <a:lnTo>
                    <a:pt x="989" y="2232"/>
                  </a:lnTo>
                  <a:lnTo>
                    <a:pt x="708" y="3529"/>
                  </a:lnTo>
                  <a:lnTo>
                    <a:pt x="708" y="3529"/>
                  </a:lnTo>
                  <a:lnTo>
                    <a:pt x="1855" y="2861"/>
                  </a:lnTo>
                  <a:lnTo>
                    <a:pt x="3001" y="3529"/>
                  </a:lnTo>
                  <a:lnTo>
                    <a:pt x="3001" y="3529"/>
                  </a:lnTo>
                  <a:lnTo>
                    <a:pt x="2721" y="2232"/>
                  </a:lnTo>
                  <a:lnTo>
                    <a:pt x="3710" y="1348"/>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5"/>
            <p:cNvSpPr/>
            <p:nvPr/>
          </p:nvSpPr>
          <p:spPr>
            <a:xfrm>
              <a:off x="6514532" y="3142330"/>
              <a:ext cx="436299" cy="414899"/>
            </a:xfrm>
            <a:custGeom>
              <a:avLst/>
              <a:gdLst/>
              <a:ahLst/>
              <a:cxnLst/>
              <a:rect l="l" t="t" r="r" b="b"/>
              <a:pathLst>
                <a:path w="3712" h="3530" extrusionOk="0">
                  <a:moveTo>
                    <a:pt x="1855" y="0"/>
                  </a:moveTo>
                  <a:lnTo>
                    <a:pt x="1321" y="1215"/>
                  </a:lnTo>
                  <a:lnTo>
                    <a:pt x="0" y="1348"/>
                  </a:lnTo>
                  <a:lnTo>
                    <a:pt x="990" y="2232"/>
                  </a:lnTo>
                  <a:lnTo>
                    <a:pt x="709" y="3529"/>
                  </a:lnTo>
                  <a:lnTo>
                    <a:pt x="1855" y="2861"/>
                  </a:lnTo>
                  <a:lnTo>
                    <a:pt x="3002" y="3529"/>
                  </a:lnTo>
                  <a:lnTo>
                    <a:pt x="3002" y="3529"/>
                  </a:lnTo>
                  <a:lnTo>
                    <a:pt x="2721" y="2232"/>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5"/>
            <p:cNvSpPr/>
            <p:nvPr/>
          </p:nvSpPr>
          <p:spPr>
            <a:xfrm>
              <a:off x="219" y="3146326"/>
              <a:ext cx="216269" cy="410902"/>
            </a:xfrm>
            <a:custGeom>
              <a:avLst/>
              <a:gdLst/>
              <a:ahLst/>
              <a:cxnLst/>
              <a:rect l="l" t="t" r="r" b="b"/>
              <a:pathLst>
                <a:path w="1840" h="3496" extrusionOk="0">
                  <a:moveTo>
                    <a:pt x="0" y="1"/>
                  </a:moveTo>
                  <a:lnTo>
                    <a:pt x="0" y="2835"/>
                  </a:lnTo>
                  <a:lnTo>
                    <a:pt x="1132" y="3495"/>
                  </a:lnTo>
                  <a:lnTo>
                    <a:pt x="850" y="2198"/>
                  </a:lnTo>
                  <a:lnTo>
                    <a:pt x="1840" y="1314"/>
                  </a:lnTo>
                  <a:lnTo>
                    <a:pt x="520" y="1181"/>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5"/>
            <p:cNvSpPr/>
            <p:nvPr/>
          </p:nvSpPr>
          <p:spPr>
            <a:xfrm>
              <a:off x="116932"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3"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5"/>
            <p:cNvSpPr/>
            <p:nvPr/>
          </p:nvSpPr>
          <p:spPr>
            <a:xfrm>
              <a:off x="790295"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4"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5"/>
            <p:cNvSpPr/>
            <p:nvPr/>
          </p:nvSpPr>
          <p:spPr>
            <a:xfrm>
              <a:off x="1463777" y="3663599"/>
              <a:ext cx="436299" cy="415016"/>
            </a:xfrm>
            <a:custGeom>
              <a:avLst/>
              <a:gdLst/>
              <a:ahLst/>
              <a:cxnLst/>
              <a:rect l="l" t="t" r="r" b="b"/>
              <a:pathLst>
                <a:path w="3712" h="3531" extrusionOk="0">
                  <a:moveTo>
                    <a:pt x="1856" y="1"/>
                  </a:moveTo>
                  <a:lnTo>
                    <a:pt x="1322" y="1216"/>
                  </a:lnTo>
                  <a:lnTo>
                    <a:pt x="0" y="1349"/>
                  </a:lnTo>
                  <a:lnTo>
                    <a:pt x="990" y="2233"/>
                  </a:lnTo>
                  <a:lnTo>
                    <a:pt x="710" y="3531"/>
                  </a:lnTo>
                  <a:lnTo>
                    <a:pt x="1856" y="2862"/>
                  </a:lnTo>
                  <a:lnTo>
                    <a:pt x="3003" y="3531"/>
                  </a:lnTo>
                  <a:lnTo>
                    <a:pt x="3003" y="3531"/>
                  </a:lnTo>
                  <a:lnTo>
                    <a:pt x="2721" y="2233"/>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5"/>
            <p:cNvSpPr/>
            <p:nvPr/>
          </p:nvSpPr>
          <p:spPr>
            <a:xfrm>
              <a:off x="2137258"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709" y="3531"/>
                  </a:lnTo>
                  <a:lnTo>
                    <a:pt x="1856" y="2862"/>
                  </a:lnTo>
                  <a:lnTo>
                    <a:pt x="3002" y="3531"/>
                  </a:lnTo>
                  <a:lnTo>
                    <a:pt x="2722" y="2233"/>
                  </a:lnTo>
                  <a:lnTo>
                    <a:pt x="3712" y="1349"/>
                  </a:lnTo>
                  <a:lnTo>
                    <a:pt x="2390"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5"/>
            <p:cNvSpPr/>
            <p:nvPr/>
          </p:nvSpPr>
          <p:spPr>
            <a:xfrm>
              <a:off x="2810739" y="3663599"/>
              <a:ext cx="436182" cy="415016"/>
            </a:xfrm>
            <a:custGeom>
              <a:avLst/>
              <a:gdLst/>
              <a:ahLst/>
              <a:cxnLst/>
              <a:rect l="l" t="t" r="r" b="b"/>
              <a:pathLst>
                <a:path w="3711" h="3531" extrusionOk="0">
                  <a:moveTo>
                    <a:pt x="1855" y="1"/>
                  </a:moveTo>
                  <a:lnTo>
                    <a:pt x="1320" y="1216"/>
                  </a:lnTo>
                  <a:lnTo>
                    <a:pt x="0" y="1349"/>
                  </a:lnTo>
                  <a:lnTo>
                    <a:pt x="990" y="2233"/>
                  </a:lnTo>
                  <a:lnTo>
                    <a:pt x="708" y="3531"/>
                  </a:lnTo>
                  <a:lnTo>
                    <a:pt x="1855" y="2862"/>
                  </a:lnTo>
                  <a:lnTo>
                    <a:pt x="3001"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5"/>
            <p:cNvSpPr/>
            <p:nvPr/>
          </p:nvSpPr>
          <p:spPr>
            <a:xfrm>
              <a:off x="3484102" y="3663599"/>
              <a:ext cx="436299" cy="415016"/>
            </a:xfrm>
            <a:custGeom>
              <a:avLst/>
              <a:gdLst/>
              <a:ahLst/>
              <a:cxnLst/>
              <a:rect l="l" t="t" r="r" b="b"/>
              <a:pathLst>
                <a:path w="3712" h="3531" extrusionOk="0">
                  <a:moveTo>
                    <a:pt x="1855" y="1"/>
                  </a:moveTo>
                  <a:lnTo>
                    <a:pt x="1321" y="1216"/>
                  </a:lnTo>
                  <a:lnTo>
                    <a:pt x="0" y="1349"/>
                  </a:lnTo>
                  <a:lnTo>
                    <a:pt x="990" y="2233"/>
                  </a:lnTo>
                  <a:lnTo>
                    <a:pt x="709" y="3531"/>
                  </a:lnTo>
                  <a:lnTo>
                    <a:pt x="1855" y="2862"/>
                  </a:lnTo>
                  <a:lnTo>
                    <a:pt x="3002" y="3531"/>
                  </a:lnTo>
                  <a:lnTo>
                    <a:pt x="3002"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5"/>
            <p:cNvSpPr/>
            <p:nvPr/>
          </p:nvSpPr>
          <p:spPr>
            <a:xfrm>
              <a:off x="4157466"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1857" y="2862"/>
                  </a:lnTo>
                  <a:lnTo>
                    <a:pt x="3003"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5"/>
            <p:cNvSpPr/>
            <p:nvPr/>
          </p:nvSpPr>
          <p:spPr>
            <a:xfrm>
              <a:off x="4830829" y="3663599"/>
              <a:ext cx="436299" cy="415016"/>
            </a:xfrm>
            <a:custGeom>
              <a:avLst/>
              <a:gdLst/>
              <a:ahLst/>
              <a:cxnLst/>
              <a:rect l="l" t="t" r="r" b="b"/>
              <a:pathLst>
                <a:path w="3712" h="3531" extrusionOk="0">
                  <a:moveTo>
                    <a:pt x="1857" y="1"/>
                  </a:moveTo>
                  <a:lnTo>
                    <a:pt x="1321" y="1216"/>
                  </a:lnTo>
                  <a:lnTo>
                    <a:pt x="1" y="1349"/>
                  </a:lnTo>
                  <a:lnTo>
                    <a:pt x="991" y="2233"/>
                  </a:lnTo>
                  <a:lnTo>
                    <a:pt x="710" y="3531"/>
                  </a:lnTo>
                  <a:lnTo>
                    <a:pt x="1857" y="2862"/>
                  </a:lnTo>
                  <a:lnTo>
                    <a:pt x="3004"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5"/>
            <p:cNvSpPr/>
            <p:nvPr/>
          </p:nvSpPr>
          <p:spPr>
            <a:xfrm>
              <a:off x="5504310" y="3663599"/>
              <a:ext cx="436299" cy="415016"/>
            </a:xfrm>
            <a:custGeom>
              <a:avLst/>
              <a:gdLst/>
              <a:ahLst/>
              <a:cxnLst/>
              <a:rect l="l" t="t" r="r" b="b"/>
              <a:pathLst>
                <a:path w="3712" h="3531" extrusionOk="0">
                  <a:moveTo>
                    <a:pt x="1856" y="1"/>
                  </a:moveTo>
                  <a:lnTo>
                    <a:pt x="1322" y="1216"/>
                  </a:lnTo>
                  <a:lnTo>
                    <a:pt x="0" y="1349"/>
                  </a:lnTo>
                  <a:lnTo>
                    <a:pt x="990" y="2233"/>
                  </a:lnTo>
                  <a:lnTo>
                    <a:pt x="710" y="3531"/>
                  </a:lnTo>
                  <a:lnTo>
                    <a:pt x="710" y="3531"/>
                  </a:lnTo>
                  <a:lnTo>
                    <a:pt x="1856" y="2862"/>
                  </a:lnTo>
                  <a:lnTo>
                    <a:pt x="3003" y="3531"/>
                  </a:lnTo>
                  <a:lnTo>
                    <a:pt x="2721" y="2233"/>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5"/>
            <p:cNvSpPr/>
            <p:nvPr/>
          </p:nvSpPr>
          <p:spPr>
            <a:xfrm>
              <a:off x="6177791"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1856" y="2862"/>
                  </a:lnTo>
                  <a:lnTo>
                    <a:pt x="3002" y="3531"/>
                  </a:lnTo>
                  <a:lnTo>
                    <a:pt x="3002" y="3531"/>
                  </a:lnTo>
                  <a:lnTo>
                    <a:pt x="2722" y="2233"/>
                  </a:lnTo>
                  <a:lnTo>
                    <a:pt x="3712" y="1349"/>
                  </a:lnTo>
                  <a:lnTo>
                    <a:pt x="2390"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5"/>
            <p:cNvSpPr/>
            <p:nvPr/>
          </p:nvSpPr>
          <p:spPr>
            <a:xfrm>
              <a:off x="6851155"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1856" y="2862"/>
                  </a:lnTo>
                  <a:lnTo>
                    <a:pt x="3002" y="3531"/>
                  </a:lnTo>
                  <a:lnTo>
                    <a:pt x="2722" y="2233"/>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5"/>
            <p:cNvSpPr/>
            <p:nvPr/>
          </p:nvSpPr>
          <p:spPr>
            <a:xfrm>
              <a:off x="453672" y="4189333"/>
              <a:ext cx="436299" cy="414899"/>
            </a:xfrm>
            <a:custGeom>
              <a:avLst/>
              <a:gdLst/>
              <a:ahLst/>
              <a:cxnLst/>
              <a:rect l="l" t="t" r="r" b="b"/>
              <a:pathLst>
                <a:path w="3712" h="3530" extrusionOk="0">
                  <a:moveTo>
                    <a:pt x="1856" y="0"/>
                  </a:moveTo>
                  <a:lnTo>
                    <a:pt x="1321" y="1215"/>
                  </a:lnTo>
                  <a:lnTo>
                    <a:pt x="0" y="1349"/>
                  </a:lnTo>
                  <a:lnTo>
                    <a:pt x="990" y="2233"/>
                  </a:lnTo>
                  <a:lnTo>
                    <a:pt x="709"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5"/>
            <p:cNvSpPr/>
            <p:nvPr/>
          </p:nvSpPr>
          <p:spPr>
            <a:xfrm>
              <a:off x="1127036" y="4189333"/>
              <a:ext cx="436299" cy="414899"/>
            </a:xfrm>
            <a:custGeom>
              <a:avLst/>
              <a:gdLst/>
              <a:ahLst/>
              <a:cxnLst/>
              <a:rect l="l" t="t" r="r" b="b"/>
              <a:pathLst>
                <a:path w="3712" h="3530" extrusionOk="0">
                  <a:moveTo>
                    <a:pt x="1857" y="0"/>
                  </a:moveTo>
                  <a:lnTo>
                    <a:pt x="1321" y="1215"/>
                  </a:lnTo>
                  <a:lnTo>
                    <a:pt x="1" y="1349"/>
                  </a:lnTo>
                  <a:lnTo>
                    <a:pt x="991" y="2233"/>
                  </a:lnTo>
                  <a:lnTo>
                    <a:pt x="710" y="3529"/>
                  </a:lnTo>
                  <a:lnTo>
                    <a:pt x="710" y="3529"/>
                  </a:lnTo>
                  <a:lnTo>
                    <a:pt x="1857" y="2861"/>
                  </a:lnTo>
                  <a:lnTo>
                    <a:pt x="3003" y="3529"/>
                  </a:lnTo>
                  <a:lnTo>
                    <a:pt x="2722" y="2233"/>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5"/>
            <p:cNvSpPr/>
            <p:nvPr/>
          </p:nvSpPr>
          <p:spPr>
            <a:xfrm>
              <a:off x="1800635" y="4189333"/>
              <a:ext cx="436064" cy="414899"/>
            </a:xfrm>
            <a:custGeom>
              <a:avLst/>
              <a:gdLst/>
              <a:ahLst/>
              <a:cxnLst/>
              <a:rect l="l" t="t" r="r" b="b"/>
              <a:pathLst>
                <a:path w="3710" h="3530" extrusionOk="0">
                  <a:moveTo>
                    <a:pt x="1855" y="0"/>
                  </a:moveTo>
                  <a:lnTo>
                    <a:pt x="1321" y="1215"/>
                  </a:lnTo>
                  <a:lnTo>
                    <a:pt x="0" y="1349"/>
                  </a:lnTo>
                  <a:lnTo>
                    <a:pt x="989" y="2233"/>
                  </a:lnTo>
                  <a:lnTo>
                    <a:pt x="708" y="3529"/>
                  </a:lnTo>
                  <a:lnTo>
                    <a:pt x="708" y="3529"/>
                  </a:lnTo>
                  <a:lnTo>
                    <a:pt x="1855" y="2861"/>
                  </a:lnTo>
                  <a:lnTo>
                    <a:pt x="3002" y="3529"/>
                  </a:lnTo>
                  <a:lnTo>
                    <a:pt x="2720" y="2233"/>
                  </a:lnTo>
                  <a:lnTo>
                    <a:pt x="3710" y="1349"/>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5"/>
            <p:cNvSpPr/>
            <p:nvPr/>
          </p:nvSpPr>
          <p:spPr>
            <a:xfrm>
              <a:off x="2473998" y="4189333"/>
              <a:ext cx="436299" cy="414899"/>
            </a:xfrm>
            <a:custGeom>
              <a:avLst/>
              <a:gdLst/>
              <a:ahLst/>
              <a:cxnLst/>
              <a:rect l="l" t="t" r="r" b="b"/>
              <a:pathLst>
                <a:path w="3712" h="3530" extrusionOk="0">
                  <a:moveTo>
                    <a:pt x="1855" y="0"/>
                  </a:moveTo>
                  <a:lnTo>
                    <a:pt x="1321" y="1215"/>
                  </a:lnTo>
                  <a:lnTo>
                    <a:pt x="0" y="1349"/>
                  </a:lnTo>
                  <a:lnTo>
                    <a:pt x="990" y="2233"/>
                  </a:lnTo>
                  <a:lnTo>
                    <a:pt x="709" y="3529"/>
                  </a:lnTo>
                  <a:lnTo>
                    <a:pt x="709" y="3529"/>
                  </a:lnTo>
                  <a:lnTo>
                    <a:pt x="1855" y="2861"/>
                  </a:lnTo>
                  <a:lnTo>
                    <a:pt x="3002" y="3529"/>
                  </a:lnTo>
                  <a:lnTo>
                    <a:pt x="3002" y="3529"/>
                  </a:lnTo>
                  <a:lnTo>
                    <a:pt x="2721" y="2233"/>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5"/>
            <p:cNvSpPr/>
            <p:nvPr/>
          </p:nvSpPr>
          <p:spPr>
            <a:xfrm>
              <a:off x="3147362"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2" y="3529"/>
                  </a:lnTo>
                  <a:lnTo>
                    <a:pt x="3002"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5"/>
            <p:cNvSpPr/>
            <p:nvPr/>
          </p:nvSpPr>
          <p:spPr>
            <a:xfrm>
              <a:off x="3820725"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4" y="3529"/>
                  </a:lnTo>
                  <a:lnTo>
                    <a:pt x="3004"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5"/>
            <p:cNvSpPr/>
            <p:nvPr/>
          </p:nvSpPr>
          <p:spPr>
            <a:xfrm>
              <a:off x="4494206" y="4189333"/>
              <a:ext cx="436299" cy="414899"/>
            </a:xfrm>
            <a:custGeom>
              <a:avLst/>
              <a:gdLst/>
              <a:ahLst/>
              <a:cxnLst/>
              <a:rect l="l" t="t" r="r" b="b"/>
              <a:pathLst>
                <a:path w="3712" h="3530" extrusionOk="0">
                  <a:moveTo>
                    <a:pt x="1856" y="0"/>
                  </a:moveTo>
                  <a:lnTo>
                    <a:pt x="1321" y="1215"/>
                  </a:lnTo>
                  <a:lnTo>
                    <a:pt x="0" y="1349"/>
                  </a:lnTo>
                  <a:lnTo>
                    <a:pt x="990" y="2233"/>
                  </a:lnTo>
                  <a:lnTo>
                    <a:pt x="710" y="3529"/>
                  </a:lnTo>
                  <a:lnTo>
                    <a:pt x="710"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5"/>
            <p:cNvSpPr/>
            <p:nvPr/>
          </p:nvSpPr>
          <p:spPr>
            <a:xfrm>
              <a:off x="5167570" y="4189333"/>
              <a:ext cx="436299" cy="414899"/>
            </a:xfrm>
            <a:custGeom>
              <a:avLst/>
              <a:gdLst/>
              <a:ahLst/>
              <a:cxnLst/>
              <a:rect l="l" t="t" r="r" b="b"/>
              <a:pathLst>
                <a:path w="3712" h="3530" extrusionOk="0">
                  <a:moveTo>
                    <a:pt x="1857" y="0"/>
                  </a:moveTo>
                  <a:lnTo>
                    <a:pt x="1321" y="1215"/>
                  </a:lnTo>
                  <a:lnTo>
                    <a:pt x="1" y="1349"/>
                  </a:lnTo>
                  <a:lnTo>
                    <a:pt x="991" y="2233"/>
                  </a:lnTo>
                  <a:lnTo>
                    <a:pt x="710" y="3529"/>
                  </a:lnTo>
                  <a:lnTo>
                    <a:pt x="710" y="3529"/>
                  </a:lnTo>
                  <a:lnTo>
                    <a:pt x="1857" y="2861"/>
                  </a:lnTo>
                  <a:lnTo>
                    <a:pt x="3003" y="3529"/>
                  </a:lnTo>
                  <a:lnTo>
                    <a:pt x="3003" y="3529"/>
                  </a:lnTo>
                  <a:lnTo>
                    <a:pt x="2721" y="2233"/>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5"/>
            <p:cNvSpPr/>
            <p:nvPr/>
          </p:nvSpPr>
          <p:spPr>
            <a:xfrm>
              <a:off x="5841168" y="4189333"/>
              <a:ext cx="436064" cy="414899"/>
            </a:xfrm>
            <a:custGeom>
              <a:avLst/>
              <a:gdLst/>
              <a:ahLst/>
              <a:cxnLst/>
              <a:rect l="l" t="t" r="r" b="b"/>
              <a:pathLst>
                <a:path w="3710" h="3530" extrusionOk="0">
                  <a:moveTo>
                    <a:pt x="1855" y="0"/>
                  </a:moveTo>
                  <a:lnTo>
                    <a:pt x="1320" y="1215"/>
                  </a:lnTo>
                  <a:lnTo>
                    <a:pt x="0" y="1349"/>
                  </a:lnTo>
                  <a:lnTo>
                    <a:pt x="989" y="2233"/>
                  </a:lnTo>
                  <a:lnTo>
                    <a:pt x="708" y="3529"/>
                  </a:lnTo>
                  <a:lnTo>
                    <a:pt x="708" y="3529"/>
                  </a:lnTo>
                  <a:lnTo>
                    <a:pt x="1855" y="2861"/>
                  </a:lnTo>
                  <a:lnTo>
                    <a:pt x="3001" y="3529"/>
                  </a:lnTo>
                  <a:lnTo>
                    <a:pt x="3001" y="3529"/>
                  </a:lnTo>
                  <a:lnTo>
                    <a:pt x="2721" y="2233"/>
                  </a:lnTo>
                  <a:lnTo>
                    <a:pt x="3710" y="1349"/>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5"/>
            <p:cNvSpPr/>
            <p:nvPr/>
          </p:nvSpPr>
          <p:spPr>
            <a:xfrm>
              <a:off x="6514532" y="4189333"/>
              <a:ext cx="436299" cy="414899"/>
            </a:xfrm>
            <a:custGeom>
              <a:avLst/>
              <a:gdLst/>
              <a:ahLst/>
              <a:cxnLst/>
              <a:rect l="l" t="t" r="r" b="b"/>
              <a:pathLst>
                <a:path w="3712" h="3530" extrusionOk="0">
                  <a:moveTo>
                    <a:pt x="1855" y="0"/>
                  </a:moveTo>
                  <a:lnTo>
                    <a:pt x="1321" y="1215"/>
                  </a:lnTo>
                  <a:lnTo>
                    <a:pt x="0" y="1349"/>
                  </a:lnTo>
                  <a:lnTo>
                    <a:pt x="990" y="2233"/>
                  </a:lnTo>
                  <a:lnTo>
                    <a:pt x="709" y="3529"/>
                  </a:lnTo>
                  <a:lnTo>
                    <a:pt x="709" y="3529"/>
                  </a:lnTo>
                  <a:lnTo>
                    <a:pt x="1855" y="2861"/>
                  </a:lnTo>
                  <a:lnTo>
                    <a:pt x="3002" y="3529"/>
                  </a:lnTo>
                  <a:lnTo>
                    <a:pt x="3002" y="3529"/>
                  </a:lnTo>
                  <a:lnTo>
                    <a:pt x="2721" y="2233"/>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5"/>
            <p:cNvSpPr/>
            <p:nvPr/>
          </p:nvSpPr>
          <p:spPr>
            <a:xfrm>
              <a:off x="219" y="4193565"/>
              <a:ext cx="216269" cy="410667"/>
            </a:xfrm>
            <a:custGeom>
              <a:avLst/>
              <a:gdLst/>
              <a:ahLst/>
              <a:cxnLst/>
              <a:rect l="l" t="t" r="r" b="b"/>
              <a:pathLst>
                <a:path w="1840" h="3494" extrusionOk="0">
                  <a:moveTo>
                    <a:pt x="0" y="0"/>
                  </a:moveTo>
                  <a:lnTo>
                    <a:pt x="0" y="2835"/>
                  </a:lnTo>
                  <a:lnTo>
                    <a:pt x="1132" y="3493"/>
                  </a:lnTo>
                  <a:lnTo>
                    <a:pt x="850" y="2197"/>
                  </a:lnTo>
                  <a:lnTo>
                    <a:pt x="1840" y="1313"/>
                  </a:lnTo>
                  <a:lnTo>
                    <a:pt x="520" y="1179"/>
                  </a:lnTo>
                  <a:lnTo>
                    <a:pt x="0"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5"/>
            <p:cNvSpPr/>
            <p:nvPr/>
          </p:nvSpPr>
          <p:spPr>
            <a:xfrm>
              <a:off x="116932"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5"/>
            <p:cNvSpPr/>
            <p:nvPr/>
          </p:nvSpPr>
          <p:spPr>
            <a:xfrm>
              <a:off x="790295"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4"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5"/>
            <p:cNvSpPr/>
            <p:nvPr/>
          </p:nvSpPr>
          <p:spPr>
            <a:xfrm>
              <a:off x="1463777" y="4710720"/>
              <a:ext cx="436299" cy="414899"/>
            </a:xfrm>
            <a:custGeom>
              <a:avLst/>
              <a:gdLst/>
              <a:ahLst/>
              <a:cxnLst/>
              <a:rect l="l" t="t" r="r" b="b"/>
              <a:pathLst>
                <a:path w="3712" h="3530" extrusionOk="0">
                  <a:moveTo>
                    <a:pt x="1856" y="1"/>
                  </a:moveTo>
                  <a:lnTo>
                    <a:pt x="1322" y="1215"/>
                  </a:lnTo>
                  <a:lnTo>
                    <a:pt x="0" y="1348"/>
                  </a:lnTo>
                  <a:lnTo>
                    <a:pt x="990" y="2233"/>
                  </a:lnTo>
                  <a:lnTo>
                    <a:pt x="710" y="3530"/>
                  </a:lnTo>
                  <a:lnTo>
                    <a:pt x="1856" y="2861"/>
                  </a:lnTo>
                  <a:lnTo>
                    <a:pt x="3003" y="3530"/>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5"/>
            <p:cNvSpPr/>
            <p:nvPr/>
          </p:nvSpPr>
          <p:spPr>
            <a:xfrm>
              <a:off x="2137258"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0"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5"/>
            <p:cNvSpPr/>
            <p:nvPr/>
          </p:nvSpPr>
          <p:spPr>
            <a:xfrm>
              <a:off x="2810739" y="4710720"/>
              <a:ext cx="436182" cy="414899"/>
            </a:xfrm>
            <a:custGeom>
              <a:avLst/>
              <a:gdLst/>
              <a:ahLst/>
              <a:cxnLst/>
              <a:rect l="l" t="t" r="r" b="b"/>
              <a:pathLst>
                <a:path w="3711" h="3530" extrusionOk="0">
                  <a:moveTo>
                    <a:pt x="1855" y="1"/>
                  </a:moveTo>
                  <a:lnTo>
                    <a:pt x="1320" y="1215"/>
                  </a:lnTo>
                  <a:lnTo>
                    <a:pt x="0" y="1348"/>
                  </a:lnTo>
                  <a:lnTo>
                    <a:pt x="990" y="2233"/>
                  </a:lnTo>
                  <a:lnTo>
                    <a:pt x="708" y="3530"/>
                  </a:lnTo>
                  <a:lnTo>
                    <a:pt x="1855" y="2861"/>
                  </a:lnTo>
                  <a:lnTo>
                    <a:pt x="3001" y="3530"/>
                  </a:lnTo>
                  <a:lnTo>
                    <a:pt x="3001"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
            <p:cNvSpPr/>
            <p:nvPr/>
          </p:nvSpPr>
          <p:spPr>
            <a:xfrm>
              <a:off x="3484102" y="4710720"/>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5"/>
            <p:cNvSpPr/>
            <p:nvPr/>
          </p:nvSpPr>
          <p:spPr>
            <a:xfrm>
              <a:off x="4157466"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5"/>
            <p:cNvSpPr/>
            <p:nvPr/>
          </p:nvSpPr>
          <p:spPr>
            <a:xfrm>
              <a:off x="4830829" y="4710720"/>
              <a:ext cx="436299" cy="414899"/>
            </a:xfrm>
            <a:custGeom>
              <a:avLst/>
              <a:gdLst/>
              <a:ahLst/>
              <a:cxnLst/>
              <a:rect l="l" t="t" r="r" b="b"/>
              <a:pathLst>
                <a:path w="3712" h="3530" extrusionOk="0">
                  <a:moveTo>
                    <a:pt x="1857" y="1"/>
                  </a:moveTo>
                  <a:lnTo>
                    <a:pt x="1321" y="1215"/>
                  </a:lnTo>
                  <a:lnTo>
                    <a:pt x="1" y="1348"/>
                  </a:lnTo>
                  <a:lnTo>
                    <a:pt x="991" y="2233"/>
                  </a:lnTo>
                  <a:lnTo>
                    <a:pt x="710" y="3530"/>
                  </a:lnTo>
                  <a:lnTo>
                    <a:pt x="1857" y="2861"/>
                  </a:lnTo>
                  <a:lnTo>
                    <a:pt x="3004"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5"/>
            <p:cNvSpPr/>
            <p:nvPr/>
          </p:nvSpPr>
          <p:spPr>
            <a:xfrm>
              <a:off x="5504310" y="4710720"/>
              <a:ext cx="436299" cy="414899"/>
            </a:xfrm>
            <a:custGeom>
              <a:avLst/>
              <a:gdLst/>
              <a:ahLst/>
              <a:cxnLst/>
              <a:rect l="l" t="t" r="r" b="b"/>
              <a:pathLst>
                <a:path w="3712" h="3530" extrusionOk="0">
                  <a:moveTo>
                    <a:pt x="1856" y="1"/>
                  </a:moveTo>
                  <a:lnTo>
                    <a:pt x="1322"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5"/>
            <p:cNvSpPr/>
            <p:nvPr/>
          </p:nvSpPr>
          <p:spPr>
            <a:xfrm>
              <a:off x="6177791"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3002" y="3530"/>
                  </a:lnTo>
                  <a:lnTo>
                    <a:pt x="2722" y="2233"/>
                  </a:lnTo>
                  <a:lnTo>
                    <a:pt x="3712" y="1348"/>
                  </a:lnTo>
                  <a:lnTo>
                    <a:pt x="2390"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5"/>
            <p:cNvSpPr/>
            <p:nvPr/>
          </p:nvSpPr>
          <p:spPr>
            <a:xfrm>
              <a:off x="6851155"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5"/>
            <p:cNvSpPr/>
            <p:nvPr/>
          </p:nvSpPr>
          <p:spPr>
            <a:xfrm>
              <a:off x="7524636" y="522471"/>
              <a:ext cx="436299" cy="415016"/>
            </a:xfrm>
            <a:custGeom>
              <a:avLst/>
              <a:gdLst/>
              <a:ahLst/>
              <a:cxnLst/>
              <a:rect l="l" t="t" r="r" b="b"/>
              <a:pathLst>
                <a:path w="3712" h="3531" extrusionOk="0">
                  <a:moveTo>
                    <a:pt x="1855" y="0"/>
                  </a:moveTo>
                  <a:lnTo>
                    <a:pt x="1321" y="1215"/>
                  </a:lnTo>
                  <a:lnTo>
                    <a:pt x="0" y="1348"/>
                  </a:lnTo>
                  <a:lnTo>
                    <a:pt x="990" y="2233"/>
                  </a:lnTo>
                  <a:lnTo>
                    <a:pt x="709" y="3530"/>
                  </a:lnTo>
                  <a:lnTo>
                    <a:pt x="1855" y="2861"/>
                  </a:lnTo>
                  <a:lnTo>
                    <a:pt x="3003" y="3530"/>
                  </a:lnTo>
                  <a:lnTo>
                    <a:pt x="3003"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5"/>
            <p:cNvSpPr/>
            <p:nvPr/>
          </p:nvSpPr>
          <p:spPr>
            <a:xfrm>
              <a:off x="7187895"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2" y="3529"/>
                  </a:lnTo>
                  <a:lnTo>
                    <a:pt x="2722" y="2232"/>
                  </a:lnTo>
                  <a:lnTo>
                    <a:pt x="3712"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5"/>
            <p:cNvSpPr/>
            <p:nvPr/>
          </p:nvSpPr>
          <p:spPr>
            <a:xfrm>
              <a:off x="7524636" y="1569592"/>
              <a:ext cx="436299" cy="414899"/>
            </a:xfrm>
            <a:custGeom>
              <a:avLst/>
              <a:gdLst/>
              <a:ahLst/>
              <a:cxnLst/>
              <a:rect l="l" t="t" r="r" b="b"/>
              <a:pathLst>
                <a:path w="3712" h="3530" extrusionOk="0">
                  <a:moveTo>
                    <a:pt x="1855" y="0"/>
                  </a:moveTo>
                  <a:lnTo>
                    <a:pt x="1321" y="1215"/>
                  </a:lnTo>
                  <a:lnTo>
                    <a:pt x="0" y="1347"/>
                  </a:lnTo>
                  <a:lnTo>
                    <a:pt x="990" y="2232"/>
                  </a:lnTo>
                  <a:lnTo>
                    <a:pt x="709" y="3529"/>
                  </a:lnTo>
                  <a:lnTo>
                    <a:pt x="1855" y="2860"/>
                  </a:lnTo>
                  <a:lnTo>
                    <a:pt x="3003"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5"/>
            <p:cNvSpPr/>
            <p:nvPr/>
          </p:nvSpPr>
          <p:spPr>
            <a:xfrm>
              <a:off x="7187895"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2"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5"/>
            <p:cNvSpPr/>
            <p:nvPr/>
          </p:nvSpPr>
          <p:spPr>
            <a:xfrm>
              <a:off x="7524636" y="2616595"/>
              <a:ext cx="436299" cy="414899"/>
            </a:xfrm>
            <a:custGeom>
              <a:avLst/>
              <a:gdLst/>
              <a:ahLst/>
              <a:cxnLst/>
              <a:rect l="l" t="t" r="r" b="b"/>
              <a:pathLst>
                <a:path w="3712" h="3530" extrusionOk="0">
                  <a:moveTo>
                    <a:pt x="1855" y="0"/>
                  </a:moveTo>
                  <a:lnTo>
                    <a:pt x="1321" y="1215"/>
                  </a:lnTo>
                  <a:lnTo>
                    <a:pt x="0" y="1349"/>
                  </a:lnTo>
                  <a:lnTo>
                    <a:pt x="990" y="2232"/>
                  </a:lnTo>
                  <a:lnTo>
                    <a:pt x="709" y="3529"/>
                  </a:lnTo>
                  <a:lnTo>
                    <a:pt x="1855" y="2862"/>
                  </a:lnTo>
                  <a:lnTo>
                    <a:pt x="3003"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
            <p:cNvSpPr/>
            <p:nvPr/>
          </p:nvSpPr>
          <p:spPr>
            <a:xfrm>
              <a:off x="7187895"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5"/>
            <p:cNvSpPr/>
            <p:nvPr/>
          </p:nvSpPr>
          <p:spPr>
            <a:xfrm>
              <a:off x="7187895"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1856" y="2861"/>
                  </a:lnTo>
                  <a:lnTo>
                    <a:pt x="3002" y="3529"/>
                  </a:lnTo>
                  <a:lnTo>
                    <a:pt x="3002"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5"/>
            <p:cNvSpPr/>
            <p:nvPr/>
          </p:nvSpPr>
          <p:spPr>
            <a:xfrm>
              <a:off x="7524636" y="3663599"/>
              <a:ext cx="436299" cy="415016"/>
            </a:xfrm>
            <a:custGeom>
              <a:avLst/>
              <a:gdLst/>
              <a:ahLst/>
              <a:cxnLst/>
              <a:rect l="l" t="t" r="r" b="b"/>
              <a:pathLst>
                <a:path w="3712" h="3531" extrusionOk="0">
                  <a:moveTo>
                    <a:pt x="1855" y="1"/>
                  </a:moveTo>
                  <a:lnTo>
                    <a:pt x="1321" y="1216"/>
                  </a:lnTo>
                  <a:lnTo>
                    <a:pt x="0" y="1349"/>
                  </a:lnTo>
                  <a:lnTo>
                    <a:pt x="990" y="2233"/>
                  </a:lnTo>
                  <a:lnTo>
                    <a:pt x="709" y="3531"/>
                  </a:lnTo>
                  <a:lnTo>
                    <a:pt x="1855" y="2862"/>
                  </a:lnTo>
                  <a:lnTo>
                    <a:pt x="3003"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5"/>
            <p:cNvSpPr/>
            <p:nvPr/>
          </p:nvSpPr>
          <p:spPr>
            <a:xfrm>
              <a:off x="7187895"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2" y="3529"/>
                  </a:lnTo>
                  <a:lnTo>
                    <a:pt x="3002"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5"/>
            <p:cNvSpPr/>
            <p:nvPr/>
          </p:nvSpPr>
          <p:spPr>
            <a:xfrm>
              <a:off x="7524636" y="4710720"/>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3"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5"/>
            <p:cNvSpPr/>
            <p:nvPr/>
          </p:nvSpPr>
          <p:spPr>
            <a:xfrm>
              <a:off x="8198000"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1857" y="2861"/>
                  </a:lnTo>
                  <a:lnTo>
                    <a:pt x="3003" y="3530"/>
                  </a:lnTo>
                  <a:lnTo>
                    <a:pt x="2721" y="2233"/>
                  </a:lnTo>
                  <a:lnTo>
                    <a:pt x="3712" y="1348"/>
                  </a:lnTo>
                  <a:lnTo>
                    <a:pt x="2391" y="1215"/>
                  </a:lnTo>
                  <a:lnTo>
                    <a:pt x="1857" y="0"/>
                  </a:lnTo>
                  <a:close/>
                  <a:moveTo>
                    <a:pt x="3003" y="3530"/>
                  </a:moveTo>
                  <a:lnTo>
                    <a:pt x="3003" y="3530"/>
                  </a:lnTo>
                  <a:lnTo>
                    <a:pt x="3003" y="353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5"/>
            <p:cNvSpPr/>
            <p:nvPr/>
          </p:nvSpPr>
          <p:spPr>
            <a:xfrm>
              <a:off x="7861259"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4" y="3529"/>
                  </a:lnTo>
                  <a:lnTo>
                    <a:pt x="2722" y="2232"/>
                  </a:lnTo>
                  <a:lnTo>
                    <a:pt x="3712"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5"/>
            <p:cNvSpPr/>
            <p:nvPr/>
          </p:nvSpPr>
          <p:spPr>
            <a:xfrm>
              <a:off x="8198000"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1"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5"/>
            <p:cNvSpPr/>
            <p:nvPr/>
          </p:nvSpPr>
          <p:spPr>
            <a:xfrm>
              <a:off x="7861259"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4"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5"/>
            <p:cNvSpPr/>
            <p:nvPr/>
          </p:nvSpPr>
          <p:spPr>
            <a:xfrm>
              <a:off x="8198000"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1"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5"/>
            <p:cNvSpPr/>
            <p:nvPr/>
          </p:nvSpPr>
          <p:spPr>
            <a:xfrm>
              <a:off x="7861259"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4"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5"/>
            <p:cNvSpPr/>
            <p:nvPr/>
          </p:nvSpPr>
          <p:spPr>
            <a:xfrm>
              <a:off x="7861259"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4"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5"/>
            <p:cNvSpPr/>
            <p:nvPr/>
          </p:nvSpPr>
          <p:spPr>
            <a:xfrm>
              <a:off x="8198000"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3" y="3531"/>
                  </a:lnTo>
                  <a:lnTo>
                    <a:pt x="2721"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5"/>
            <p:cNvSpPr/>
            <p:nvPr/>
          </p:nvSpPr>
          <p:spPr>
            <a:xfrm>
              <a:off x="7861259"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4"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5"/>
            <p:cNvSpPr/>
            <p:nvPr/>
          </p:nvSpPr>
          <p:spPr>
            <a:xfrm>
              <a:off x="8198000"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2721"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5"/>
            <p:cNvSpPr/>
            <p:nvPr/>
          </p:nvSpPr>
          <p:spPr>
            <a:xfrm>
              <a:off x="8534740" y="1085"/>
              <a:ext cx="436299" cy="414899"/>
            </a:xfrm>
            <a:custGeom>
              <a:avLst/>
              <a:gdLst/>
              <a:ahLst/>
              <a:cxnLst/>
              <a:rect l="l" t="t" r="r" b="b"/>
              <a:pathLst>
                <a:path w="3712" h="3530" extrusionOk="0">
                  <a:moveTo>
                    <a:pt x="1856" y="1"/>
                  </a:moveTo>
                  <a:lnTo>
                    <a:pt x="1321" y="1215"/>
                  </a:lnTo>
                  <a:lnTo>
                    <a:pt x="0" y="1349"/>
                  </a:lnTo>
                  <a:lnTo>
                    <a:pt x="990" y="2232"/>
                  </a:lnTo>
                  <a:lnTo>
                    <a:pt x="710" y="3529"/>
                  </a:lnTo>
                  <a:lnTo>
                    <a:pt x="1856" y="2862"/>
                  </a:lnTo>
                  <a:lnTo>
                    <a:pt x="3003" y="3529"/>
                  </a:lnTo>
                  <a:lnTo>
                    <a:pt x="2721" y="2232"/>
                  </a:lnTo>
                  <a:lnTo>
                    <a:pt x="3711" y="1349"/>
                  </a:lnTo>
                  <a:lnTo>
                    <a:pt x="2391" y="1215"/>
                  </a:lnTo>
                  <a:lnTo>
                    <a:pt x="1856" y="1"/>
                  </a:lnTo>
                  <a:close/>
                  <a:moveTo>
                    <a:pt x="3003" y="3529"/>
                  </a:moveTo>
                  <a:lnTo>
                    <a:pt x="3003" y="3529"/>
                  </a:lnTo>
                  <a:lnTo>
                    <a:pt x="3003"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5"/>
            <p:cNvSpPr/>
            <p:nvPr/>
          </p:nvSpPr>
          <p:spPr>
            <a:xfrm>
              <a:off x="8534740" y="1048088"/>
              <a:ext cx="436299" cy="415016"/>
            </a:xfrm>
            <a:custGeom>
              <a:avLst/>
              <a:gdLst/>
              <a:ahLst/>
              <a:cxnLst/>
              <a:rect l="l" t="t" r="r" b="b"/>
              <a:pathLst>
                <a:path w="3712" h="3531" extrusionOk="0">
                  <a:moveTo>
                    <a:pt x="1856" y="1"/>
                  </a:moveTo>
                  <a:lnTo>
                    <a:pt x="1321" y="1216"/>
                  </a:lnTo>
                  <a:lnTo>
                    <a:pt x="0" y="1349"/>
                  </a:lnTo>
                  <a:lnTo>
                    <a:pt x="990" y="2234"/>
                  </a:lnTo>
                  <a:lnTo>
                    <a:pt x="710"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5"/>
            <p:cNvSpPr/>
            <p:nvPr/>
          </p:nvSpPr>
          <p:spPr>
            <a:xfrm>
              <a:off x="8534740" y="2095209"/>
              <a:ext cx="436299" cy="414899"/>
            </a:xfrm>
            <a:custGeom>
              <a:avLst/>
              <a:gdLst/>
              <a:ahLst/>
              <a:cxnLst/>
              <a:rect l="l" t="t" r="r" b="b"/>
              <a:pathLst>
                <a:path w="3712" h="3530" extrusionOk="0">
                  <a:moveTo>
                    <a:pt x="1856" y="1"/>
                  </a:moveTo>
                  <a:lnTo>
                    <a:pt x="1321"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5"/>
            <p:cNvSpPr/>
            <p:nvPr/>
          </p:nvSpPr>
          <p:spPr>
            <a:xfrm>
              <a:off x="8534740" y="3142330"/>
              <a:ext cx="436299" cy="414899"/>
            </a:xfrm>
            <a:custGeom>
              <a:avLst/>
              <a:gdLst/>
              <a:ahLst/>
              <a:cxnLst/>
              <a:rect l="l" t="t" r="r" b="b"/>
              <a:pathLst>
                <a:path w="3712" h="3530" extrusionOk="0">
                  <a:moveTo>
                    <a:pt x="1856" y="0"/>
                  </a:moveTo>
                  <a:lnTo>
                    <a:pt x="1321" y="1215"/>
                  </a:lnTo>
                  <a:lnTo>
                    <a:pt x="0" y="1348"/>
                  </a:lnTo>
                  <a:lnTo>
                    <a:pt x="990" y="2232"/>
                  </a:lnTo>
                  <a:lnTo>
                    <a:pt x="710" y="3529"/>
                  </a:lnTo>
                  <a:lnTo>
                    <a:pt x="1856" y="2861"/>
                  </a:lnTo>
                  <a:lnTo>
                    <a:pt x="3003" y="3529"/>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
            <p:cNvSpPr/>
            <p:nvPr/>
          </p:nvSpPr>
          <p:spPr>
            <a:xfrm>
              <a:off x="8534740" y="4189333"/>
              <a:ext cx="436299" cy="414899"/>
            </a:xfrm>
            <a:custGeom>
              <a:avLst/>
              <a:gdLst/>
              <a:ahLst/>
              <a:cxnLst/>
              <a:rect l="l" t="t" r="r" b="b"/>
              <a:pathLst>
                <a:path w="3712" h="3530" extrusionOk="0">
                  <a:moveTo>
                    <a:pt x="1856" y="0"/>
                  </a:moveTo>
                  <a:lnTo>
                    <a:pt x="1321" y="1215"/>
                  </a:lnTo>
                  <a:lnTo>
                    <a:pt x="0" y="1349"/>
                  </a:lnTo>
                  <a:lnTo>
                    <a:pt x="990" y="2233"/>
                  </a:lnTo>
                  <a:lnTo>
                    <a:pt x="710" y="3529"/>
                  </a:lnTo>
                  <a:lnTo>
                    <a:pt x="710"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5"/>
            <p:cNvSpPr/>
            <p:nvPr/>
          </p:nvSpPr>
          <p:spPr>
            <a:xfrm>
              <a:off x="8871363" y="522471"/>
              <a:ext cx="272569" cy="415016"/>
            </a:xfrm>
            <a:custGeom>
              <a:avLst/>
              <a:gdLst/>
              <a:ahLst/>
              <a:cxnLst/>
              <a:rect l="l" t="t" r="r" b="b"/>
              <a:pathLst>
                <a:path w="2319" h="3531" extrusionOk="0">
                  <a:moveTo>
                    <a:pt x="1857" y="0"/>
                  </a:moveTo>
                  <a:lnTo>
                    <a:pt x="1321" y="1215"/>
                  </a:lnTo>
                  <a:lnTo>
                    <a:pt x="1" y="1348"/>
                  </a:lnTo>
                  <a:lnTo>
                    <a:pt x="991" y="2233"/>
                  </a:lnTo>
                  <a:lnTo>
                    <a:pt x="710" y="3530"/>
                  </a:lnTo>
                  <a:lnTo>
                    <a:pt x="1857" y="2861"/>
                  </a:lnTo>
                  <a:lnTo>
                    <a:pt x="2318" y="3130"/>
                  </a:lnTo>
                  <a:lnTo>
                    <a:pt x="2318" y="1048"/>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5"/>
            <p:cNvSpPr/>
            <p:nvPr/>
          </p:nvSpPr>
          <p:spPr>
            <a:xfrm>
              <a:off x="8871363" y="1569592"/>
              <a:ext cx="272569" cy="414899"/>
            </a:xfrm>
            <a:custGeom>
              <a:avLst/>
              <a:gdLst/>
              <a:ahLst/>
              <a:cxnLst/>
              <a:rect l="l" t="t" r="r" b="b"/>
              <a:pathLst>
                <a:path w="2319" h="3530" extrusionOk="0">
                  <a:moveTo>
                    <a:pt x="1857" y="0"/>
                  </a:moveTo>
                  <a:lnTo>
                    <a:pt x="1321" y="1215"/>
                  </a:lnTo>
                  <a:lnTo>
                    <a:pt x="1" y="1347"/>
                  </a:lnTo>
                  <a:lnTo>
                    <a:pt x="991" y="2232"/>
                  </a:lnTo>
                  <a:lnTo>
                    <a:pt x="710" y="3529"/>
                  </a:lnTo>
                  <a:lnTo>
                    <a:pt x="1857" y="2860"/>
                  </a:lnTo>
                  <a:lnTo>
                    <a:pt x="2318" y="3129"/>
                  </a:lnTo>
                  <a:lnTo>
                    <a:pt x="2318" y="1047"/>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
            <p:cNvSpPr/>
            <p:nvPr/>
          </p:nvSpPr>
          <p:spPr>
            <a:xfrm>
              <a:off x="8871363" y="2616595"/>
              <a:ext cx="272569" cy="414899"/>
            </a:xfrm>
            <a:custGeom>
              <a:avLst/>
              <a:gdLst/>
              <a:ahLst/>
              <a:cxnLst/>
              <a:rect l="l" t="t" r="r" b="b"/>
              <a:pathLst>
                <a:path w="2319" h="3530" extrusionOk="0">
                  <a:moveTo>
                    <a:pt x="1857" y="0"/>
                  </a:moveTo>
                  <a:lnTo>
                    <a:pt x="1321" y="1215"/>
                  </a:lnTo>
                  <a:lnTo>
                    <a:pt x="1" y="1349"/>
                  </a:lnTo>
                  <a:lnTo>
                    <a:pt x="991" y="2232"/>
                  </a:lnTo>
                  <a:lnTo>
                    <a:pt x="710" y="3529"/>
                  </a:lnTo>
                  <a:lnTo>
                    <a:pt x="1857" y="2862"/>
                  </a:lnTo>
                  <a:lnTo>
                    <a:pt x="2318" y="3131"/>
                  </a:lnTo>
                  <a:lnTo>
                    <a:pt x="2318" y="1047"/>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
            <p:cNvSpPr/>
            <p:nvPr/>
          </p:nvSpPr>
          <p:spPr>
            <a:xfrm>
              <a:off x="8871363" y="3663599"/>
              <a:ext cx="272569" cy="415016"/>
            </a:xfrm>
            <a:custGeom>
              <a:avLst/>
              <a:gdLst/>
              <a:ahLst/>
              <a:cxnLst/>
              <a:rect l="l" t="t" r="r" b="b"/>
              <a:pathLst>
                <a:path w="2319" h="3531" extrusionOk="0">
                  <a:moveTo>
                    <a:pt x="1857" y="1"/>
                  </a:moveTo>
                  <a:lnTo>
                    <a:pt x="1321" y="1216"/>
                  </a:lnTo>
                  <a:lnTo>
                    <a:pt x="1" y="1349"/>
                  </a:lnTo>
                  <a:lnTo>
                    <a:pt x="991" y="2233"/>
                  </a:lnTo>
                  <a:lnTo>
                    <a:pt x="710" y="3531"/>
                  </a:lnTo>
                  <a:lnTo>
                    <a:pt x="710" y="3531"/>
                  </a:lnTo>
                  <a:lnTo>
                    <a:pt x="1857" y="2862"/>
                  </a:lnTo>
                  <a:lnTo>
                    <a:pt x="2318" y="3131"/>
                  </a:lnTo>
                  <a:lnTo>
                    <a:pt x="2318" y="1049"/>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5"/>
            <p:cNvSpPr/>
            <p:nvPr/>
          </p:nvSpPr>
          <p:spPr>
            <a:xfrm>
              <a:off x="8871363" y="4710720"/>
              <a:ext cx="272569" cy="414899"/>
            </a:xfrm>
            <a:custGeom>
              <a:avLst/>
              <a:gdLst/>
              <a:ahLst/>
              <a:cxnLst/>
              <a:rect l="l" t="t" r="r" b="b"/>
              <a:pathLst>
                <a:path w="2319" h="3530" extrusionOk="0">
                  <a:moveTo>
                    <a:pt x="1857" y="1"/>
                  </a:moveTo>
                  <a:lnTo>
                    <a:pt x="1321" y="1215"/>
                  </a:lnTo>
                  <a:lnTo>
                    <a:pt x="1" y="1348"/>
                  </a:lnTo>
                  <a:lnTo>
                    <a:pt x="991" y="2233"/>
                  </a:lnTo>
                  <a:lnTo>
                    <a:pt x="710" y="3530"/>
                  </a:lnTo>
                  <a:lnTo>
                    <a:pt x="710" y="3530"/>
                  </a:lnTo>
                  <a:lnTo>
                    <a:pt x="1857" y="2861"/>
                  </a:lnTo>
                  <a:lnTo>
                    <a:pt x="2318" y="3130"/>
                  </a:lnTo>
                  <a:lnTo>
                    <a:pt x="2318" y="1048"/>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5"/>
            <p:cNvSpPr/>
            <p:nvPr/>
          </p:nvSpPr>
          <p:spPr>
            <a:xfrm>
              <a:off x="8634176" y="4812270"/>
              <a:ext cx="131877" cy="131757"/>
            </a:xfrm>
            <a:custGeom>
              <a:avLst/>
              <a:gdLst/>
              <a:ahLst/>
              <a:cxnLst/>
              <a:rect l="l" t="t" r="r" b="b"/>
              <a:pathLst>
                <a:path w="1122" h="1121" extrusionOk="0">
                  <a:moveTo>
                    <a:pt x="560" y="1"/>
                  </a:moveTo>
                  <a:cubicBezTo>
                    <a:pt x="560" y="309"/>
                    <a:pt x="310" y="561"/>
                    <a:pt x="1" y="561"/>
                  </a:cubicBezTo>
                  <a:cubicBezTo>
                    <a:pt x="310" y="561"/>
                    <a:pt x="560" y="811"/>
                    <a:pt x="560" y="1121"/>
                  </a:cubicBezTo>
                  <a:cubicBezTo>
                    <a:pt x="560" y="811"/>
                    <a:pt x="812" y="561"/>
                    <a:pt x="1122" y="561"/>
                  </a:cubicBezTo>
                  <a:cubicBezTo>
                    <a:pt x="812" y="561"/>
                    <a:pt x="560" y="309"/>
                    <a:pt x="560"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5"/>
            <p:cNvSpPr/>
            <p:nvPr/>
          </p:nvSpPr>
          <p:spPr>
            <a:xfrm>
              <a:off x="5336116" y="2683473"/>
              <a:ext cx="131877" cy="131757"/>
            </a:xfrm>
            <a:custGeom>
              <a:avLst/>
              <a:gdLst/>
              <a:ahLst/>
              <a:cxnLst/>
              <a:rect l="l" t="t" r="r" b="b"/>
              <a:pathLst>
                <a:path w="1122" h="1121" extrusionOk="0">
                  <a:moveTo>
                    <a:pt x="561" y="1"/>
                  </a:moveTo>
                  <a:cubicBezTo>
                    <a:pt x="561" y="309"/>
                    <a:pt x="310" y="561"/>
                    <a:pt x="1" y="561"/>
                  </a:cubicBezTo>
                  <a:cubicBezTo>
                    <a:pt x="310" y="561"/>
                    <a:pt x="561" y="811"/>
                    <a:pt x="561" y="1121"/>
                  </a:cubicBezTo>
                  <a:cubicBezTo>
                    <a:pt x="561" y="811"/>
                    <a:pt x="812" y="561"/>
                    <a:pt x="1122" y="561"/>
                  </a:cubicBezTo>
                  <a:cubicBezTo>
                    <a:pt x="812" y="561"/>
                    <a:pt x="561" y="309"/>
                    <a:pt x="561"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5"/>
            <p:cNvSpPr/>
            <p:nvPr/>
          </p:nvSpPr>
          <p:spPr>
            <a:xfrm>
              <a:off x="1800400" y="2196642"/>
              <a:ext cx="131877" cy="131874"/>
            </a:xfrm>
            <a:custGeom>
              <a:avLst/>
              <a:gdLst/>
              <a:ahLst/>
              <a:cxnLst/>
              <a:rect l="l" t="t" r="r" b="b"/>
              <a:pathLst>
                <a:path w="1122" h="1122" extrusionOk="0">
                  <a:moveTo>
                    <a:pt x="562" y="0"/>
                  </a:moveTo>
                  <a:cubicBezTo>
                    <a:pt x="562" y="310"/>
                    <a:pt x="310" y="562"/>
                    <a:pt x="1" y="562"/>
                  </a:cubicBezTo>
                  <a:cubicBezTo>
                    <a:pt x="310" y="562"/>
                    <a:pt x="562" y="812"/>
                    <a:pt x="562" y="1122"/>
                  </a:cubicBezTo>
                  <a:cubicBezTo>
                    <a:pt x="562" y="812"/>
                    <a:pt x="812" y="562"/>
                    <a:pt x="1122" y="562"/>
                  </a:cubicBezTo>
                  <a:cubicBezTo>
                    <a:pt x="812" y="562"/>
                    <a:pt x="562" y="310"/>
                    <a:pt x="562" y="0"/>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5"/>
            <p:cNvSpPr/>
            <p:nvPr/>
          </p:nvSpPr>
          <p:spPr>
            <a:xfrm>
              <a:off x="8241018" y="1452880"/>
              <a:ext cx="131877" cy="131992"/>
            </a:xfrm>
            <a:custGeom>
              <a:avLst/>
              <a:gdLst/>
              <a:ahLst/>
              <a:cxnLst/>
              <a:rect l="l" t="t" r="r" b="b"/>
              <a:pathLst>
                <a:path w="1122" h="1123" extrusionOk="0">
                  <a:moveTo>
                    <a:pt x="562" y="1"/>
                  </a:moveTo>
                  <a:cubicBezTo>
                    <a:pt x="562" y="311"/>
                    <a:pt x="310" y="562"/>
                    <a:pt x="1" y="562"/>
                  </a:cubicBezTo>
                  <a:cubicBezTo>
                    <a:pt x="310" y="562"/>
                    <a:pt x="562" y="812"/>
                    <a:pt x="562" y="1122"/>
                  </a:cubicBezTo>
                  <a:cubicBezTo>
                    <a:pt x="562" y="812"/>
                    <a:pt x="812" y="562"/>
                    <a:pt x="1122" y="562"/>
                  </a:cubicBezTo>
                  <a:cubicBezTo>
                    <a:pt x="812" y="562"/>
                    <a:pt x="562" y="311"/>
                    <a:pt x="562"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5"/>
            <p:cNvSpPr/>
            <p:nvPr/>
          </p:nvSpPr>
          <p:spPr>
            <a:xfrm>
              <a:off x="505153" y="692427"/>
              <a:ext cx="131877" cy="131874"/>
            </a:xfrm>
            <a:custGeom>
              <a:avLst/>
              <a:gdLst/>
              <a:ahLst/>
              <a:cxnLst/>
              <a:rect l="l" t="t" r="r" b="b"/>
              <a:pathLst>
                <a:path w="1122" h="1122" extrusionOk="0">
                  <a:moveTo>
                    <a:pt x="562" y="1"/>
                  </a:moveTo>
                  <a:cubicBezTo>
                    <a:pt x="562" y="310"/>
                    <a:pt x="310" y="562"/>
                    <a:pt x="1" y="562"/>
                  </a:cubicBezTo>
                  <a:cubicBezTo>
                    <a:pt x="310" y="562"/>
                    <a:pt x="562" y="812"/>
                    <a:pt x="562" y="1122"/>
                  </a:cubicBezTo>
                  <a:cubicBezTo>
                    <a:pt x="562" y="812"/>
                    <a:pt x="812" y="562"/>
                    <a:pt x="1122" y="562"/>
                  </a:cubicBezTo>
                  <a:cubicBezTo>
                    <a:pt x="812" y="562"/>
                    <a:pt x="562" y="310"/>
                    <a:pt x="562"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5"/>
            <p:cNvSpPr/>
            <p:nvPr/>
          </p:nvSpPr>
          <p:spPr>
            <a:xfrm>
              <a:off x="0" y="150"/>
              <a:ext cx="9144300" cy="5143500"/>
            </a:xfrm>
            <a:prstGeom prst="rect">
              <a:avLst/>
            </a:prstGeom>
            <a:solidFill>
              <a:srgbClr val="A3A746">
                <a:alpha val="87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5"/>
          <p:cNvGrpSpPr/>
          <p:nvPr/>
        </p:nvGrpSpPr>
        <p:grpSpPr>
          <a:xfrm>
            <a:off x="0" y="4608950"/>
            <a:ext cx="9143831" cy="538975"/>
            <a:chOff x="0" y="4608950"/>
            <a:chExt cx="9143831" cy="538975"/>
          </a:xfrm>
        </p:grpSpPr>
        <p:sp>
          <p:nvSpPr>
            <p:cNvPr id="687" name="Google Shape;687;p5"/>
            <p:cNvSpPr/>
            <p:nvPr/>
          </p:nvSpPr>
          <p:spPr>
            <a:xfrm rot="-5400000">
              <a:off x="4302428" y="306522"/>
              <a:ext cx="538975" cy="9143831"/>
            </a:xfrm>
            <a:custGeom>
              <a:avLst/>
              <a:gdLst/>
              <a:ahLst/>
              <a:cxnLst/>
              <a:rect l="l" t="t" r="r" b="b"/>
              <a:pathLst>
                <a:path w="3351" h="31589" extrusionOk="0">
                  <a:moveTo>
                    <a:pt x="0" y="1"/>
                  </a:moveTo>
                  <a:lnTo>
                    <a:pt x="0" y="31588"/>
                  </a:lnTo>
                  <a:lnTo>
                    <a:pt x="3351" y="31588"/>
                  </a:lnTo>
                  <a:lnTo>
                    <a:pt x="33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5"/>
            <p:cNvSpPr/>
            <p:nvPr/>
          </p:nvSpPr>
          <p:spPr>
            <a:xfrm rot="-5400000">
              <a:off x="2954975" y="4778373"/>
              <a:ext cx="212798" cy="200130"/>
            </a:xfrm>
            <a:custGeom>
              <a:avLst/>
              <a:gdLst/>
              <a:ahLst/>
              <a:cxnLst/>
              <a:rect l="l" t="t" r="r" b="b"/>
              <a:pathLst>
                <a:path w="1579" h="1485" extrusionOk="0">
                  <a:moveTo>
                    <a:pt x="790" y="1"/>
                  </a:moveTo>
                  <a:cubicBezTo>
                    <a:pt x="734" y="129"/>
                    <a:pt x="673" y="291"/>
                    <a:pt x="612" y="468"/>
                  </a:cubicBezTo>
                  <a:cubicBezTo>
                    <a:pt x="591" y="526"/>
                    <a:pt x="537" y="565"/>
                    <a:pt x="476" y="566"/>
                  </a:cubicBezTo>
                  <a:cubicBezTo>
                    <a:pt x="296" y="570"/>
                    <a:pt x="134" y="577"/>
                    <a:pt x="1" y="586"/>
                  </a:cubicBezTo>
                  <a:cubicBezTo>
                    <a:pt x="110" y="688"/>
                    <a:pt x="238" y="797"/>
                    <a:pt x="375" y="901"/>
                  </a:cubicBezTo>
                  <a:cubicBezTo>
                    <a:pt x="423" y="939"/>
                    <a:pt x="442" y="1000"/>
                    <a:pt x="426" y="1058"/>
                  </a:cubicBezTo>
                  <a:cubicBezTo>
                    <a:pt x="385" y="1204"/>
                    <a:pt x="348" y="1348"/>
                    <a:pt x="317" y="1485"/>
                  </a:cubicBezTo>
                  <a:cubicBezTo>
                    <a:pt x="435" y="1419"/>
                    <a:pt x="565" y="1343"/>
                    <a:pt x="710" y="1249"/>
                  </a:cubicBezTo>
                  <a:cubicBezTo>
                    <a:pt x="734" y="1234"/>
                    <a:pt x="762" y="1226"/>
                    <a:pt x="790" y="1226"/>
                  </a:cubicBezTo>
                  <a:cubicBezTo>
                    <a:pt x="817" y="1226"/>
                    <a:pt x="845" y="1234"/>
                    <a:pt x="869" y="1249"/>
                  </a:cubicBezTo>
                  <a:cubicBezTo>
                    <a:pt x="1014" y="1343"/>
                    <a:pt x="1145" y="1417"/>
                    <a:pt x="1262" y="1483"/>
                  </a:cubicBezTo>
                  <a:cubicBezTo>
                    <a:pt x="1231" y="1345"/>
                    <a:pt x="1195" y="1203"/>
                    <a:pt x="1153" y="1058"/>
                  </a:cubicBezTo>
                  <a:cubicBezTo>
                    <a:pt x="1137" y="1000"/>
                    <a:pt x="1158" y="939"/>
                    <a:pt x="1204" y="901"/>
                  </a:cubicBezTo>
                  <a:cubicBezTo>
                    <a:pt x="1341" y="797"/>
                    <a:pt x="1469" y="688"/>
                    <a:pt x="1578" y="586"/>
                  </a:cubicBezTo>
                  <a:cubicBezTo>
                    <a:pt x="1446" y="577"/>
                    <a:pt x="1283" y="570"/>
                    <a:pt x="1104" y="566"/>
                  </a:cubicBezTo>
                  <a:cubicBezTo>
                    <a:pt x="1043" y="565"/>
                    <a:pt x="988" y="526"/>
                    <a:pt x="969" y="468"/>
                  </a:cubicBezTo>
                  <a:cubicBezTo>
                    <a:pt x="907" y="289"/>
                    <a:pt x="846" y="129"/>
                    <a:pt x="7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5"/>
            <p:cNvSpPr/>
            <p:nvPr/>
          </p:nvSpPr>
          <p:spPr>
            <a:xfrm rot="-5400000">
              <a:off x="2917172" y="4746500"/>
              <a:ext cx="284090" cy="264010"/>
            </a:xfrm>
            <a:custGeom>
              <a:avLst/>
              <a:gdLst/>
              <a:ahLst/>
              <a:cxnLst/>
              <a:rect l="l" t="t" r="r" b="b"/>
              <a:pathLst>
                <a:path w="2108" h="1959" extrusionOk="0">
                  <a:moveTo>
                    <a:pt x="1054" y="254"/>
                  </a:moveTo>
                  <a:cubicBezTo>
                    <a:pt x="1110" y="382"/>
                    <a:pt x="1171" y="544"/>
                    <a:pt x="1232" y="721"/>
                  </a:cubicBezTo>
                  <a:cubicBezTo>
                    <a:pt x="1253" y="779"/>
                    <a:pt x="1307" y="818"/>
                    <a:pt x="1368" y="819"/>
                  </a:cubicBezTo>
                  <a:cubicBezTo>
                    <a:pt x="1548" y="823"/>
                    <a:pt x="1710" y="830"/>
                    <a:pt x="1843" y="839"/>
                  </a:cubicBezTo>
                  <a:cubicBezTo>
                    <a:pt x="1734" y="941"/>
                    <a:pt x="1606" y="1050"/>
                    <a:pt x="1469" y="1154"/>
                  </a:cubicBezTo>
                  <a:cubicBezTo>
                    <a:pt x="1421" y="1192"/>
                    <a:pt x="1401" y="1253"/>
                    <a:pt x="1418" y="1311"/>
                  </a:cubicBezTo>
                  <a:cubicBezTo>
                    <a:pt x="1459" y="1456"/>
                    <a:pt x="1496" y="1598"/>
                    <a:pt x="1527" y="1736"/>
                  </a:cubicBezTo>
                  <a:cubicBezTo>
                    <a:pt x="1409" y="1670"/>
                    <a:pt x="1278" y="1596"/>
                    <a:pt x="1134" y="1502"/>
                  </a:cubicBezTo>
                  <a:cubicBezTo>
                    <a:pt x="1110" y="1487"/>
                    <a:pt x="1082" y="1480"/>
                    <a:pt x="1054" y="1480"/>
                  </a:cubicBezTo>
                  <a:cubicBezTo>
                    <a:pt x="1026" y="1480"/>
                    <a:pt x="998" y="1487"/>
                    <a:pt x="974" y="1502"/>
                  </a:cubicBezTo>
                  <a:cubicBezTo>
                    <a:pt x="829" y="1596"/>
                    <a:pt x="699" y="1672"/>
                    <a:pt x="581" y="1738"/>
                  </a:cubicBezTo>
                  <a:cubicBezTo>
                    <a:pt x="612" y="1600"/>
                    <a:pt x="649" y="1457"/>
                    <a:pt x="691" y="1311"/>
                  </a:cubicBezTo>
                  <a:cubicBezTo>
                    <a:pt x="707" y="1253"/>
                    <a:pt x="686" y="1192"/>
                    <a:pt x="639" y="1154"/>
                  </a:cubicBezTo>
                  <a:cubicBezTo>
                    <a:pt x="502" y="1050"/>
                    <a:pt x="373" y="941"/>
                    <a:pt x="264" y="839"/>
                  </a:cubicBezTo>
                  <a:cubicBezTo>
                    <a:pt x="398" y="830"/>
                    <a:pt x="560" y="823"/>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7"/>
                    <a:pt x="89" y="705"/>
                  </a:cubicBezTo>
                  <a:cubicBezTo>
                    <a:pt x="27" y="712"/>
                    <a:pt x="0" y="786"/>
                    <a:pt x="43" y="831"/>
                  </a:cubicBezTo>
                  <a:cubicBezTo>
                    <a:pt x="200" y="990"/>
                    <a:pt x="369" y="1137"/>
                    <a:pt x="547" y="1270"/>
                  </a:cubicBezTo>
                  <a:cubicBezTo>
                    <a:pt x="488" y="1478"/>
                    <a:pt x="439" y="1680"/>
                    <a:pt x="400" y="1867"/>
                  </a:cubicBezTo>
                  <a:cubicBezTo>
                    <a:pt x="390" y="1917"/>
                    <a:pt x="430" y="1958"/>
                    <a:pt x="475" y="1958"/>
                  </a:cubicBezTo>
                  <a:cubicBezTo>
                    <a:pt x="486" y="1958"/>
                    <a:pt x="499"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9" y="1917"/>
                    <a:pt x="1708" y="1867"/>
                  </a:cubicBezTo>
                  <a:cubicBezTo>
                    <a:pt x="1670" y="1677"/>
                    <a:pt x="1620" y="1477"/>
                    <a:pt x="1561" y="1274"/>
                  </a:cubicBezTo>
                  <a:cubicBezTo>
                    <a:pt x="1739" y="1138"/>
                    <a:pt x="1907" y="991"/>
                    <a:pt x="2065" y="831"/>
                  </a:cubicBezTo>
                  <a:cubicBezTo>
                    <a:pt x="2108" y="787"/>
                    <a:pt x="2081" y="712"/>
                    <a:pt x="2020" y="705"/>
                  </a:cubicBezTo>
                  <a:cubicBezTo>
                    <a:pt x="1864" y="687"/>
                    <a:pt x="1641" y="676"/>
                    <a:pt x="1374" y="670"/>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5"/>
            <p:cNvSpPr/>
            <p:nvPr/>
          </p:nvSpPr>
          <p:spPr>
            <a:xfrm rot="-5400000">
              <a:off x="3291088" y="4778373"/>
              <a:ext cx="212798" cy="200130"/>
            </a:xfrm>
            <a:custGeom>
              <a:avLst/>
              <a:gdLst/>
              <a:ahLst/>
              <a:cxnLst/>
              <a:rect l="l" t="t" r="r" b="b"/>
              <a:pathLst>
                <a:path w="1579" h="1485" extrusionOk="0">
                  <a:moveTo>
                    <a:pt x="789" y="0"/>
                  </a:moveTo>
                  <a:cubicBezTo>
                    <a:pt x="733" y="130"/>
                    <a:pt x="672" y="290"/>
                    <a:pt x="610" y="469"/>
                  </a:cubicBezTo>
                  <a:cubicBezTo>
                    <a:pt x="591" y="527"/>
                    <a:pt x="536" y="565"/>
                    <a:pt x="476" y="567"/>
                  </a:cubicBezTo>
                  <a:cubicBezTo>
                    <a:pt x="296" y="571"/>
                    <a:pt x="134" y="578"/>
                    <a:pt x="1" y="587"/>
                  </a:cubicBezTo>
                  <a:cubicBezTo>
                    <a:pt x="110" y="689"/>
                    <a:pt x="238" y="798"/>
                    <a:pt x="375" y="902"/>
                  </a:cubicBezTo>
                  <a:cubicBezTo>
                    <a:pt x="423" y="938"/>
                    <a:pt x="442" y="1001"/>
                    <a:pt x="426" y="1058"/>
                  </a:cubicBezTo>
                  <a:cubicBezTo>
                    <a:pt x="385" y="1205"/>
                    <a:pt x="348" y="1347"/>
                    <a:pt x="317" y="1484"/>
                  </a:cubicBezTo>
                  <a:cubicBezTo>
                    <a:pt x="435" y="1418"/>
                    <a:pt x="565" y="1344"/>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4"/>
                    <a:pt x="1153" y="1058"/>
                  </a:cubicBezTo>
                  <a:cubicBezTo>
                    <a:pt x="1137" y="1001"/>
                    <a:pt x="1158" y="939"/>
                    <a:pt x="1204" y="902"/>
                  </a:cubicBezTo>
                  <a:cubicBezTo>
                    <a:pt x="1341" y="798"/>
                    <a:pt x="1469" y="689"/>
                    <a:pt x="1578" y="587"/>
                  </a:cubicBezTo>
                  <a:cubicBezTo>
                    <a:pt x="1445" y="578"/>
                    <a:pt x="1283" y="571"/>
                    <a:pt x="1104" y="567"/>
                  </a:cubicBezTo>
                  <a:cubicBezTo>
                    <a:pt x="1043" y="565"/>
                    <a:pt x="988" y="527"/>
                    <a:pt x="969" y="469"/>
                  </a:cubicBezTo>
                  <a:lnTo>
                    <a:pt x="967" y="469"/>
                  </a:lnTo>
                  <a:cubicBezTo>
                    <a:pt x="906" y="290"/>
                    <a:pt x="845" y="130"/>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5"/>
            <p:cNvSpPr/>
            <p:nvPr/>
          </p:nvSpPr>
          <p:spPr>
            <a:xfrm rot="-5400000">
              <a:off x="3253285" y="4746500"/>
              <a:ext cx="284090" cy="264010"/>
            </a:xfrm>
            <a:custGeom>
              <a:avLst/>
              <a:gdLst/>
              <a:ahLst/>
              <a:cxnLst/>
              <a:rect l="l" t="t" r="r" b="b"/>
              <a:pathLst>
                <a:path w="2108" h="1959"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1"/>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80"/>
                    <a:pt x="1054" y="1480"/>
                  </a:cubicBezTo>
                  <a:cubicBezTo>
                    <a:pt x="1026" y="1480"/>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9"/>
                    <a:pt x="855" y="780"/>
                    <a:pt x="875" y="722"/>
                  </a:cubicBezTo>
                  <a:cubicBezTo>
                    <a:pt x="937" y="543"/>
                    <a:pt x="998" y="383"/>
                    <a:pt x="1054" y="253"/>
                  </a:cubicBezTo>
                  <a:close/>
                  <a:moveTo>
                    <a:pt x="1054" y="1"/>
                  </a:moveTo>
                  <a:cubicBezTo>
                    <a:pt x="1028" y="1"/>
                    <a:pt x="1001" y="15"/>
                    <a:pt x="988" y="42"/>
                  </a:cubicBezTo>
                  <a:cubicBezTo>
                    <a:pt x="914" y="190"/>
                    <a:pt x="823" y="415"/>
                    <a:pt x="737" y="671"/>
                  </a:cubicBezTo>
                  <a:cubicBezTo>
                    <a:pt x="470" y="675"/>
                    <a:pt x="246" y="688"/>
                    <a:pt x="89" y="705"/>
                  </a:cubicBezTo>
                  <a:cubicBezTo>
                    <a:pt x="28" y="712"/>
                    <a:pt x="0" y="787"/>
                    <a:pt x="43" y="832"/>
                  </a:cubicBezTo>
                  <a:cubicBezTo>
                    <a:pt x="200" y="991"/>
                    <a:pt x="369" y="1137"/>
                    <a:pt x="547" y="1270"/>
                  </a:cubicBezTo>
                  <a:cubicBezTo>
                    <a:pt x="488" y="1479"/>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4"/>
                  </a:cubicBezTo>
                  <a:cubicBezTo>
                    <a:pt x="1739" y="1139"/>
                    <a:pt x="1907" y="991"/>
                    <a:pt x="2065" y="832"/>
                  </a:cubicBezTo>
                  <a:cubicBezTo>
                    <a:pt x="2108" y="787"/>
                    <a:pt x="2081" y="712"/>
                    <a:pt x="2020" y="705"/>
                  </a:cubicBezTo>
                  <a:cubicBezTo>
                    <a:pt x="1863" y="688"/>
                    <a:pt x="1639" y="677"/>
                    <a:pt x="1374" y="671"/>
                  </a:cubicBezTo>
                  <a:cubicBezTo>
                    <a:pt x="1285" y="412"/>
                    <a:pt x="1195" y="188"/>
                    <a:pt x="1121" y="42"/>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5"/>
            <p:cNvSpPr/>
            <p:nvPr/>
          </p:nvSpPr>
          <p:spPr>
            <a:xfrm rot="-5400000">
              <a:off x="3627335" y="4778373"/>
              <a:ext cx="212798" cy="200130"/>
            </a:xfrm>
            <a:custGeom>
              <a:avLst/>
              <a:gdLst/>
              <a:ahLst/>
              <a:cxnLst/>
              <a:rect l="l" t="t" r="r" b="b"/>
              <a:pathLst>
                <a:path w="1579" h="1485" extrusionOk="0">
                  <a:moveTo>
                    <a:pt x="789" y="0"/>
                  </a:moveTo>
                  <a:cubicBezTo>
                    <a:pt x="733" y="130"/>
                    <a:pt x="672" y="290"/>
                    <a:pt x="610" y="469"/>
                  </a:cubicBezTo>
                  <a:cubicBezTo>
                    <a:pt x="591" y="525"/>
                    <a:pt x="536" y="565"/>
                    <a:pt x="476" y="567"/>
                  </a:cubicBezTo>
                  <a:cubicBezTo>
                    <a:pt x="296" y="571"/>
                    <a:pt x="134" y="578"/>
                    <a:pt x="1" y="587"/>
                  </a:cubicBezTo>
                  <a:cubicBezTo>
                    <a:pt x="110" y="688"/>
                    <a:pt x="238" y="797"/>
                    <a:pt x="375" y="902"/>
                  </a:cubicBezTo>
                  <a:cubicBezTo>
                    <a:pt x="423" y="938"/>
                    <a:pt x="442" y="1000"/>
                    <a:pt x="426" y="1057"/>
                  </a:cubicBezTo>
                  <a:cubicBezTo>
                    <a:pt x="385" y="1204"/>
                    <a:pt x="348" y="1347"/>
                    <a:pt x="317" y="1484"/>
                  </a:cubicBezTo>
                  <a:cubicBezTo>
                    <a:pt x="436" y="1417"/>
                    <a:pt x="566" y="1343"/>
                    <a:pt x="710" y="1250"/>
                  </a:cubicBezTo>
                  <a:cubicBezTo>
                    <a:pt x="734" y="1234"/>
                    <a:pt x="762" y="1226"/>
                    <a:pt x="790" y="1226"/>
                  </a:cubicBezTo>
                  <a:cubicBezTo>
                    <a:pt x="817" y="1226"/>
                    <a:pt x="845" y="1234"/>
                    <a:pt x="869" y="1250"/>
                  </a:cubicBezTo>
                  <a:cubicBezTo>
                    <a:pt x="1014" y="1343"/>
                    <a:pt x="1145" y="1418"/>
                    <a:pt x="1262" y="1484"/>
                  </a:cubicBezTo>
                  <a:cubicBezTo>
                    <a:pt x="1231" y="1346"/>
                    <a:pt x="1195" y="1202"/>
                    <a:pt x="1153" y="1057"/>
                  </a:cubicBezTo>
                  <a:cubicBezTo>
                    <a:pt x="1137" y="1000"/>
                    <a:pt x="1158" y="938"/>
                    <a:pt x="1204" y="901"/>
                  </a:cubicBezTo>
                  <a:cubicBezTo>
                    <a:pt x="1341" y="797"/>
                    <a:pt x="1469" y="688"/>
                    <a:pt x="1578" y="587"/>
                  </a:cubicBezTo>
                  <a:cubicBezTo>
                    <a:pt x="1445" y="576"/>
                    <a:pt x="1283" y="569"/>
                    <a:pt x="1104" y="566"/>
                  </a:cubicBezTo>
                  <a:cubicBezTo>
                    <a:pt x="1043" y="565"/>
                    <a:pt x="988" y="525"/>
                    <a:pt x="969" y="467"/>
                  </a:cubicBezTo>
                  <a:lnTo>
                    <a:pt x="967" y="469"/>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5"/>
            <p:cNvSpPr/>
            <p:nvPr/>
          </p:nvSpPr>
          <p:spPr>
            <a:xfrm rot="-5400000">
              <a:off x="3589668" y="4746770"/>
              <a:ext cx="284090" cy="263470"/>
            </a:xfrm>
            <a:custGeom>
              <a:avLst/>
              <a:gdLst/>
              <a:ahLst/>
              <a:cxnLst/>
              <a:rect l="l" t="t" r="r" b="b"/>
              <a:pathLst>
                <a:path w="2108" h="1955" extrusionOk="0">
                  <a:moveTo>
                    <a:pt x="1054" y="249"/>
                  </a:moveTo>
                  <a:cubicBezTo>
                    <a:pt x="1110" y="378"/>
                    <a:pt x="1171" y="539"/>
                    <a:pt x="1232" y="717"/>
                  </a:cubicBezTo>
                  <a:cubicBezTo>
                    <a:pt x="1252" y="775"/>
                    <a:pt x="1307" y="814"/>
                    <a:pt x="1368" y="816"/>
                  </a:cubicBezTo>
                  <a:cubicBezTo>
                    <a:pt x="1547" y="819"/>
                    <a:pt x="1709" y="826"/>
                    <a:pt x="1842" y="836"/>
                  </a:cubicBezTo>
                  <a:cubicBezTo>
                    <a:pt x="1734" y="937"/>
                    <a:pt x="1605" y="1047"/>
                    <a:pt x="1469" y="1151"/>
                  </a:cubicBezTo>
                  <a:cubicBezTo>
                    <a:pt x="1421" y="1188"/>
                    <a:pt x="1401" y="1250"/>
                    <a:pt x="1418" y="1307"/>
                  </a:cubicBezTo>
                  <a:cubicBezTo>
                    <a:pt x="1459" y="1452"/>
                    <a:pt x="1496" y="1595"/>
                    <a:pt x="1527" y="1733"/>
                  </a:cubicBezTo>
                  <a:cubicBezTo>
                    <a:pt x="1409" y="1667"/>
                    <a:pt x="1278" y="1592"/>
                    <a:pt x="1134" y="1499"/>
                  </a:cubicBezTo>
                  <a:cubicBezTo>
                    <a:pt x="1110" y="1483"/>
                    <a:pt x="1082" y="1475"/>
                    <a:pt x="1054" y="1475"/>
                  </a:cubicBezTo>
                  <a:cubicBezTo>
                    <a:pt x="1026" y="1475"/>
                    <a:pt x="998" y="1483"/>
                    <a:pt x="974" y="1499"/>
                  </a:cubicBezTo>
                  <a:cubicBezTo>
                    <a:pt x="830" y="1592"/>
                    <a:pt x="701" y="1666"/>
                    <a:pt x="581" y="1733"/>
                  </a:cubicBezTo>
                  <a:cubicBezTo>
                    <a:pt x="612" y="1596"/>
                    <a:pt x="649" y="1454"/>
                    <a:pt x="691" y="1306"/>
                  </a:cubicBezTo>
                  <a:cubicBezTo>
                    <a:pt x="707" y="1250"/>
                    <a:pt x="686" y="1187"/>
                    <a:pt x="639" y="1151"/>
                  </a:cubicBezTo>
                  <a:cubicBezTo>
                    <a:pt x="502" y="1047"/>
                    <a:pt x="373" y="938"/>
                    <a:pt x="264" y="836"/>
                  </a:cubicBezTo>
                  <a:cubicBezTo>
                    <a:pt x="398" y="826"/>
                    <a:pt x="561" y="819"/>
                    <a:pt x="740" y="816"/>
                  </a:cubicBezTo>
                  <a:cubicBezTo>
                    <a:pt x="801" y="814"/>
                    <a:pt x="855" y="775"/>
                    <a:pt x="875" y="717"/>
                  </a:cubicBezTo>
                  <a:cubicBezTo>
                    <a:pt x="937" y="539"/>
                    <a:pt x="998" y="379"/>
                    <a:pt x="1054" y="249"/>
                  </a:cubicBezTo>
                  <a:close/>
                  <a:moveTo>
                    <a:pt x="1055" y="1"/>
                  </a:moveTo>
                  <a:cubicBezTo>
                    <a:pt x="1028" y="1"/>
                    <a:pt x="1001" y="13"/>
                    <a:pt x="988" y="38"/>
                  </a:cubicBezTo>
                  <a:cubicBezTo>
                    <a:pt x="914" y="186"/>
                    <a:pt x="823" y="410"/>
                    <a:pt x="737" y="666"/>
                  </a:cubicBezTo>
                  <a:cubicBezTo>
                    <a:pt x="470" y="672"/>
                    <a:pt x="246" y="684"/>
                    <a:pt x="89" y="701"/>
                  </a:cubicBezTo>
                  <a:cubicBezTo>
                    <a:pt x="28" y="708"/>
                    <a:pt x="0" y="783"/>
                    <a:pt x="43" y="828"/>
                  </a:cubicBezTo>
                  <a:cubicBezTo>
                    <a:pt x="200" y="986"/>
                    <a:pt x="369" y="1134"/>
                    <a:pt x="547" y="1267"/>
                  </a:cubicBezTo>
                  <a:cubicBezTo>
                    <a:pt x="488" y="1474"/>
                    <a:pt x="439" y="1675"/>
                    <a:pt x="400" y="1864"/>
                  </a:cubicBezTo>
                  <a:cubicBezTo>
                    <a:pt x="390" y="1913"/>
                    <a:pt x="430" y="1955"/>
                    <a:pt x="474" y="1955"/>
                  </a:cubicBezTo>
                  <a:cubicBezTo>
                    <a:pt x="486" y="1955"/>
                    <a:pt x="498" y="1952"/>
                    <a:pt x="510" y="1945"/>
                  </a:cubicBezTo>
                  <a:lnTo>
                    <a:pt x="561" y="1916"/>
                  </a:lnTo>
                  <a:cubicBezTo>
                    <a:pt x="697" y="1841"/>
                    <a:pt x="867" y="1747"/>
                    <a:pt x="1053" y="1625"/>
                  </a:cubicBezTo>
                  <a:cubicBezTo>
                    <a:pt x="1241" y="1747"/>
                    <a:pt x="1404" y="1837"/>
                    <a:pt x="1548" y="1917"/>
                  </a:cubicBezTo>
                  <a:lnTo>
                    <a:pt x="1599" y="1945"/>
                  </a:lnTo>
                  <a:cubicBezTo>
                    <a:pt x="1609" y="1951"/>
                    <a:pt x="1622" y="1954"/>
                    <a:pt x="1635" y="1954"/>
                  </a:cubicBezTo>
                  <a:cubicBezTo>
                    <a:pt x="1682" y="1954"/>
                    <a:pt x="1718" y="1910"/>
                    <a:pt x="1708" y="1864"/>
                  </a:cubicBezTo>
                  <a:cubicBezTo>
                    <a:pt x="1670" y="1674"/>
                    <a:pt x="1620" y="1473"/>
                    <a:pt x="1561" y="1270"/>
                  </a:cubicBezTo>
                  <a:cubicBezTo>
                    <a:pt x="1739" y="1135"/>
                    <a:pt x="1907" y="988"/>
                    <a:pt x="2065" y="828"/>
                  </a:cubicBezTo>
                  <a:cubicBezTo>
                    <a:pt x="2108" y="783"/>
                    <a:pt x="2081" y="708"/>
                    <a:pt x="2020" y="702"/>
                  </a:cubicBezTo>
                  <a:cubicBezTo>
                    <a:pt x="1863" y="685"/>
                    <a:pt x="1639" y="673"/>
                    <a:pt x="1374" y="666"/>
                  </a:cubicBezTo>
                  <a:cubicBezTo>
                    <a:pt x="1285" y="409"/>
                    <a:pt x="1195" y="185"/>
                    <a:pt x="1121" y="38"/>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
            <p:cNvSpPr/>
            <p:nvPr/>
          </p:nvSpPr>
          <p:spPr>
            <a:xfrm rot="-5400000">
              <a:off x="3963516" y="4778440"/>
              <a:ext cx="212798" cy="199995"/>
            </a:xfrm>
            <a:custGeom>
              <a:avLst/>
              <a:gdLst/>
              <a:ahLst/>
              <a:cxnLst/>
              <a:rect l="l" t="t" r="r" b="b"/>
              <a:pathLst>
                <a:path w="1579" h="1484" extrusionOk="0">
                  <a:moveTo>
                    <a:pt x="789" y="0"/>
                  </a:moveTo>
                  <a:cubicBezTo>
                    <a:pt x="733" y="129"/>
                    <a:pt x="672" y="290"/>
                    <a:pt x="610" y="467"/>
                  </a:cubicBezTo>
                  <a:cubicBezTo>
                    <a:pt x="591" y="525"/>
                    <a:pt x="536" y="565"/>
                    <a:pt x="476" y="566"/>
                  </a:cubicBezTo>
                  <a:cubicBezTo>
                    <a:pt x="296" y="569"/>
                    <a:pt x="134" y="576"/>
                    <a:pt x="1" y="587"/>
                  </a:cubicBezTo>
                  <a:cubicBezTo>
                    <a:pt x="110" y="688"/>
                    <a:pt x="238" y="796"/>
                    <a:pt x="375" y="901"/>
                  </a:cubicBezTo>
                  <a:cubicBezTo>
                    <a:pt x="423" y="938"/>
                    <a:pt x="442" y="999"/>
                    <a:pt x="426" y="1057"/>
                  </a:cubicBezTo>
                  <a:cubicBezTo>
                    <a:pt x="385" y="1203"/>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7"/>
                    <a:pt x="1262" y="1484"/>
                  </a:cubicBezTo>
                  <a:cubicBezTo>
                    <a:pt x="1231" y="1345"/>
                    <a:pt x="1195" y="1202"/>
                    <a:pt x="1153" y="1057"/>
                  </a:cubicBezTo>
                  <a:cubicBezTo>
                    <a:pt x="1137" y="999"/>
                    <a:pt x="1158" y="938"/>
                    <a:pt x="1204" y="901"/>
                  </a:cubicBezTo>
                  <a:cubicBezTo>
                    <a:pt x="1341" y="796"/>
                    <a:pt x="1469" y="688"/>
                    <a:pt x="1578" y="585"/>
                  </a:cubicBezTo>
                  <a:cubicBezTo>
                    <a:pt x="1446" y="576"/>
                    <a:pt x="1283" y="569"/>
                    <a:pt x="1104" y="566"/>
                  </a:cubicBezTo>
                  <a:cubicBezTo>
                    <a:pt x="1043" y="565"/>
                    <a:pt x="988" y="525"/>
                    <a:pt x="969" y="467"/>
                  </a:cubicBezTo>
                  <a:lnTo>
                    <a:pt x="967" y="467"/>
                  </a:lnTo>
                  <a:cubicBezTo>
                    <a:pt x="906" y="289"/>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5"/>
            <p:cNvSpPr/>
            <p:nvPr/>
          </p:nvSpPr>
          <p:spPr>
            <a:xfrm rot="-5400000">
              <a:off x="3925646" y="4746635"/>
              <a:ext cx="284090" cy="263740"/>
            </a:xfrm>
            <a:custGeom>
              <a:avLst/>
              <a:gdLst/>
              <a:ahLst/>
              <a:cxnLst/>
              <a:rect l="l" t="t" r="r" b="b"/>
              <a:pathLst>
                <a:path w="2108" h="1957" extrusionOk="0">
                  <a:moveTo>
                    <a:pt x="1054" y="252"/>
                  </a:moveTo>
                  <a:cubicBezTo>
                    <a:pt x="1110" y="381"/>
                    <a:pt x="1171" y="542"/>
                    <a:pt x="1232" y="719"/>
                  </a:cubicBezTo>
                  <a:cubicBezTo>
                    <a:pt x="1252" y="777"/>
                    <a:pt x="1307" y="816"/>
                    <a:pt x="1368" y="818"/>
                  </a:cubicBezTo>
                  <a:cubicBezTo>
                    <a:pt x="1547" y="822"/>
                    <a:pt x="1710" y="829"/>
                    <a:pt x="1842" y="838"/>
                  </a:cubicBezTo>
                  <a:cubicBezTo>
                    <a:pt x="1733" y="939"/>
                    <a:pt x="1605" y="1048"/>
                    <a:pt x="1469" y="1154"/>
                  </a:cubicBezTo>
                  <a:cubicBezTo>
                    <a:pt x="1421" y="1190"/>
                    <a:pt x="1401" y="1251"/>
                    <a:pt x="1418" y="1309"/>
                  </a:cubicBezTo>
                  <a:cubicBezTo>
                    <a:pt x="1459" y="1455"/>
                    <a:pt x="1496" y="1598"/>
                    <a:pt x="1527" y="1736"/>
                  </a:cubicBezTo>
                  <a:cubicBezTo>
                    <a:pt x="1409" y="1670"/>
                    <a:pt x="1278" y="1594"/>
                    <a:pt x="1134" y="1502"/>
                  </a:cubicBezTo>
                  <a:cubicBezTo>
                    <a:pt x="1110" y="1486"/>
                    <a:pt x="1082" y="1478"/>
                    <a:pt x="1054" y="1478"/>
                  </a:cubicBezTo>
                  <a:cubicBezTo>
                    <a:pt x="1026" y="1478"/>
                    <a:pt x="998" y="1486"/>
                    <a:pt x="974" y="1502"/>
                  </a:cubicBezTo>
                  <a:cubicBezTo>
                    <a:pt x="829" y="1594"/>
                    <a:pt x="699" y="1670"/>
                    <a:pt x="581" y="1736"/>
                  </a:cubicBezTo>
                  <a:cubicBezTo>
                    <a:pt x="612" y="1599"/>
                    <a:pt x="649" y="1455"/>
                    <a:pt x="691" y="1309"/>
                  </a:cubicBezTo>
                  <a:cubicBezTo>
                    <a:pt x="707" y="1251"/>
                    <a:pt x="686" y="1190"/>
                    <a:pt x="639" y="1154"/>
                  </a:cubicBezTo>
                  <a:cubicBezTo>
                    <a:pt x="502" y="1048"/>
                    <a:pt x="373" y="941"/>
                    <a:pt x="264" y="838"/>
                  </a:cubicBezTo>
                  <a:cubicBezTo>
                    <a:pt x="398" y="829"/>
                    <a:pt x="561" y="822"/>
                    <a:pt x="740" y="818"/>
                  </a:cubicBezTo>
                  <a:cubicBezTo>
                    <a:pt x="801" y="816"/>
                    <a:pt x="855" y="777"/>
                    <a:pt x="875" y="719"/>
                  </a:cubicBezTo>
                  <a:cubicBezTo>
                    <a:pt x="937" y="542"/>
                    <a:pt x="998" y="381"/>
                    <a:pt x="1054" y="252"/>
                  </a:cubicBezTo>
                  <a:close/>
                  <a:moveTo>
                    <a:pt x="1054" y="0"/>
                  </a:moveTo>
                  <a:cubicBezTo>
                    <a:pt x="1028" y="0"/>
                    <a:pt x="1001" y="14"/>
                    <a:pt x="988" y="41"/>
                  </a:cubicBezTo>
                  <a:cubicBezTo>
                    <a:pt x="914" y="189"/>
                    <a:pt x="823" y="413"/>
                    <a:pt x="737" y="669"/>
                  </a:cubicBezTo>
                  <a:cubicBezTo>
                    <a:pt x="470" y="675"/>
                    <a:pt x="245" y="687"/>
                    <a:pt x="89" y="704"/>
                  </a:cubicBezTo>
                  <a:cubicBezTo>
                    <a:pt x="28" y="711"/>
                    <a:pt x="0" y="785"/>
                    <a:pt x="43" y="830"/>
                  </a:cubicBezTo>
                  <a:cubicBezTo>
                    <a:pt x="200" y="989"/>
                    <a:pt x="369" y="1136"/>
                    <a:pt x="547" y="1270"/>
                  </a:cubicBezTo>
                  <a:cubicBezTo>
                    <a:pt x="488" y="1477"/>
                    <a:pt x="439" y="1678"/>
                    <a:pt x="400" y="1867"/>
                  </a:cubicBezTo>
                  <a:cubicBezTo>
                    <a:pt x="390" y="1916"/>
                    <a:pt x="429" y="1957"/>
                    <a:pt x="474" y="1957"/>
                  </a:cubicBezTo>
                  <a:cubicBezTo>
                    <a:pt x="486" y="1957"/>
                    <a:pt x="498" y="1954"/>
                    <a:pt x="510" y="1947"/>
                  </a:cubicBezTo>
                  <a:lnTo>
                    <a:pt x="561" y="1919"/>
                  </a:lnTo>
                  <a:cubicBezTo>
                    <a:pt x="705" y="1840"/>
                    <a:pt x="867" y="1750"/>
                    <a:pt x="1053" y="1628"/>
                  </a:cubicBezTo>
                  <a:cubicBezTo>
                    <a:pt x="1239" y="1749"/>
                    <a:pt x="1402" y="1838"/>
                    <a:pt x="1548" y="1919"/>
                  </a:cubicBezTo>
                  <a:lnTo>
                    <a:pt x="1599" y="1947"/>
                  </a:lnTo>
                  <a:cubicBezTo>
                    <a:pt x="1611" y="1954"/>
                    <a:pt x="1623" y="1957"/>
                    <a:pt x="1635" y="1957"/>
                  </a:cubicBezTo>
                  <a:cubicBezTo>
                    <a:pt x="1679" y="1957"/>
                    <a:pt x="1718" y="1916"/>
                    <a:pt x="1708" y="1867"/>
                  </a:cubicBezTo>
                  <a:cubicBezTo>
                    <a:pt x="1670" y="1677"/>
                    <a:pt x="1620" y="1476"/>
                    <a:pt x="1561" y="1273"/>
                  </a:cubicBezTo>
                  <a:cubicBezTo>
                    <a:pt x="1739" y="1138"/>
                    <a:pt x="1907" y="989"/>
                    <a:pt x="2065" y="830"/>
                  </a:cubicBezTo>
                  <a:cubicBezTo>
                    <a:pt x="2108" y="785"/>
                    <a:pt x="2081" y="711"/>
                    <a:pt x="2020" y="704"/>
                  </a:cubicBezTo>
                  <a:cubicBezTo>
                    <a:pt x="1864" y="687"/>
                    <a:pt x="1641" y="675"/>
                    <a:pt x="1374" y="669"/>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
            <p:cNvSpPr/>
            <p:nvPr/>
          </p:nvSpPr>
          <p:spPr>
            <a:xfrm rot="-5400000">
              <a:off x="4299629" y="4778440"/>
              <a:ext cx="212798" cy="199995"/>
            </a:xfrm>
            <a:custGeom>
              <a:avLst/>
              <a:gdLst/>
              <a:ahLst/>
              <a:cxnLst/>
              <a:rect l="l" t="t" r="r" b="b"/>
              <a:pathLst>
                <a:path w="1579" h="1484" extrusionOk="0">
                  <a:moveTo>
                    <a:pt x="789" y="1"/>
                  </a:moveTo>
                  <a:cubicBezTo>
                    <a:pt x="733" y="130"/>
                    <a:pt x="672" y="291"/>
                    <a:pt x="610" y="468"/>
                  </a:cubicBezTo>
                  <a:cubicBezTo>
                    <a:pt x="591" y="526"/>
                    <a:pt x="536" y="565"/>
                    <a:pt x="476" y="567"/>
                  </a:cubicBezTo>
                  <a:cubicBezTo>
                    <a:pt x="296" y="570"/>
                    <a:pt x="134" y="577"/>
                    <a:pt x="1" y="586"/>
                  </a:cubicBezTo>
                  <a:cubicBezTo>
                    <a:pt x="110" y="688"/>
                    <a:pt x="238" y="797"/>
                    <a:pt x="375" y="902"/>
                  </a:cubicBezTo>
                  <a:cubicBezTo>
                    <a:pt x="423" y="938"/>
                    <a:pt x="442" y="1000"/>
                    <a:pt x="426" y="1058"/>
                  </a:cubicBezTo>
                  <a:cubicBezTo>
                    <a:pt x="385" y="1204"/>
                    <a:pt x="348" y="1347"/>
                    <a:pt x="317" y="1484"/>
                  </a:cubicBezTo>
                  <a:cubicBezTo>
                    <a:pt x="435" y="1419"/>
                    <a:pt x="565" y="1343"/>
                    <a:pt x="710" y="1249"/>
                  </a:cubicBezTo>
                  <a:cubicBezTo>
                    <a:pt x="734" y="1234"/>
                    <a:pt x="762" y="1227"/>
                    <a:pt x="790" y="1227"/>
                  </a:cubicBezTo>
                  <a:cubicBezTo>
                    <a:pt x="817" y="1227"/>
                    <a:pt x="845" y="1234"/>
                    <a:pt x="869" y="1249"/>
                  </a:cubicBezTo>
                  <a:cubicBezTo>
                    <a:pt x="1014" y="1343"/>
                    <a:pt x="1145" y="1418"/>
                    <a:pt x="1262" y="1484"/>
                  </a:cubicBezTo>
                  <a:cubicBezTo>
                    <a:pt x="1231" y="1346"/>
                    <a:pt x="1195" y="1203"/>
                    <a:pt x="1153" y="1058"/>
                  </a:cubicBezTo>
                  <a:cubicBezTo>
                    <a:pt x="1137" y="1000"/>
                    <a:pt x="1158" y="939"/>
                    <a:pt x="1204" y="902"/>
                  </a:cubicBezTo>
                  <a:cubicBezTo>
                    <a:pt x="1341" y="797"/>
                    <a:pt x="1469" y="688"/>
                    <a:pt x="1578" y="586"/>
                  </a:cubicBezTo>
                  <a:cubicBezTo>
                    <a:pt x="1445" y="577"/>
                    <a:pt x="1283" y="570"/>
                    <a:pt x="1104" y="567"/>
                  </a:cubicBezTo>
                  <a:cubicBezTo>
                    <a:pt x="1043" y="565"/>
                    <a:pt x="988" y="526"/>
                    <a:pt x="969" y="468"/>
                  </a:cubicBezTo>
                  <a:lnTo>
                    <a:pt x="967" y="468"/>
                  </a:lnTo>
                  <a:cubicBezTo>
                    <a:pt x="906" y="290"/>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5"/>
            <p:cNvSpPr/>
            <p:nvPr/>
          </p:nvSpPr>
          <p:spPr>
            <a:xfrm rot="-5400000">
              <a:off x="4261759" y="4746500"/>
              <a:ext cx="284090" cy="264010"/>
            </a:xfrm>
            <a:custGeom>
              <a:avLst/>
              <a:gdLst/>
              <a:ahLst/>
              <a:cxnLst/>
              <a:rect l="l" t="t" r="r" b="b"/>
              <a:pathLst>
                <a:path w="2108" h="1959" extrusionOk="0">
                  <a:moveTo>
                    <a:pt x="1054" y="255"/>
                  </a:moveTo>
                  <a:cubicBezTo>
                    <a:pt x="1110" y="384"/>
                    <a:pt x="1171" y="545"/>
                    <a:pt x="1232" y="722"/>
                  </a:cubicBezTo>
                  <a:cubicBezTo>
                    <a:pt x="1252" y="780"/>
                    <a:pt x="1307" y="818"/>
                    <a:pt x="1368" y="821"/>
                  </a:cubicBezTo>
                  <a:cubicBezTo>
                    <a:pt x="1547" y="824"/>
                    <a:pt x="1709" y="831"/>
                    <a:pt x="1842" y="840"/>
                  </a:cubicBezTo>
                  <a:cubicBezTo>
                    <a:pt x="1734" y="942"/>
                    <a:pt x="1605" y="1051"/>
                    <a:pt x="1468" y="1156"/>
                  </a:cubicBezTo>
                  <a:lnTo>
                    <a:pt x="1469" y="1156"/>
                  </a:lnTo>
                  <a:cubicBezTo>
                    <a:pt x="1421" y="1193"/>
                    <a:pt x="1401" y="1254"/>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7"/>
                    <a:pt x="699" y="1672"/>
                    <a:pt x="581" y="1738"/>
                  </a:cubicBezTo>
                  <a:cubicBezTo>
                    <a:pt x="612" y="1601"/>
                    <a:pt x="649" y="1458"/>
                    <a:pt x="691" y="1311"/>
                  </a:cubicBezTo>
                  <a:cubicBezTo>
                    <a:pt x="707" y="1254"/>
                    <a:pt x="686" y="1192"/>
                    <a:pt x="639" y="1156"/>
                  </a:cubicBezTo>
                  <a:cubicBezTo>
                    <a:pt x="502" y="1051"/>
                    <a:pt x="373" y="942"/>
                    <a:pt x="264" y="840"/>
                  </a:cubicBezTo>
                  <a:cubicBezTo>
                    <a:pt x="398" y="831"/>
                    <a:pt x="561" y="824"/>
                    <a:pt x="740" y="821"/>
                  </a:cubicBezTo>
                  <a:cubicBezTo>
                    <a:pt x="801" y="819"/>
                    <a:pt x="855" y="780"/>
                    <a:pt x="875" y="722"/>
                  </a:cubicBezTo>
                  <a:cubicBezTo>
                    <a:pt x="937" y="545"/>
                    <a:pt x="998" y="384"/>
                    <a:pt x="1054" y="255"/>
                  </a:cubicBezTo>
                  <a:close/>
                  <a:moveTo>
                    <a:pt x="1054" y="1"/>
                  </a:moveTo>
                  <a:cubicBezTo>
                    <a:pt x="1028" y="1"/>
                    <a:pt x="1001" y="15"/>
                    <a:pt x="988" y="43"/>
                  </a:cubicBezTo>
                  <a:cubicBezTo>
                    <a:pt x="914" y="191"/>
                    <a:pt x="823" y="415"/>
                    <a:pt x="737" y="671"/>
                  </a:cubicBezTo>
                  <a:cubicBezTo>
                    <a:pt x="470" y="677"/>
                    <a:pt x="246" y="688"/>
                    <a:pt x="89" y="706"/>
                  </a:cubicBezTo>
                  <a:cubicBezTo>
                    <a:pt x="27" y="713"/>
                    <a:pt x="0" y="787"/>
                    <a:pt x="43" y="832"/>
                  </a:cubicBezTo>
                  <a:cubicBezTo>
                    <a:pt x="200" y="991"/>
                    <a:pt x="369" y="1137"/>
                    <a:pt x="547" y="1270"/>
                  </a:cubicBezTo>
                  <a:cubicBezTo>
                    <a:pt x="488" y="1479"/>
                    <a:pt x="439" y="1680"/>
                    <a:pt x="400" y="1869"/>
                  </a:cubicBezTo>
                  <a:cubicBezTo>
                    <a:pt x="390" y="1918"/>
                    <a:pt x="429" y="1958"/>
                    <a:pt x="474" y="1958"/>
                  </a:cubicBezTo>
                  <a:cubicBezTo>
                    <a:pt x="486" y="1958"/>
                    <a:pt x="498" y="1955"/>
                    <a:pt x="510" y="1949"/>
                  </a:cubicBezTo>
                  <a:lnTo>
                    <a:pt x="561" y="1921"/>
                  </a:lnTo>
                  <a:cubicBezTo>
                    <a:pt x="705" y="1841"/>
                    <a:pt x="867" y="1752"/>
                    <a:pt x="1053" y="1630"/>
                  </a:cubicBezTo>
                  <a:cubicBezTo>
                    <a:pt x="1239" y="1749"/>
                    <a:pt x="1402" y="1840"/>
                    <a:pt x="1548" y="1921"/>
                  </a:cubicBezTo>
                  <a:lnTo>
                    <a:pt x="1599" y="1949"/>
                  </a:lnTo>
                  <a:cubicBezTo>
                    <a:pt x="1611" y="1955"/>
                    <a:pt x="1623" y="1958"/>
                    <a:pt x="1635" y="1958"/>
                  </a:cubicBezTo>
                  <a:cubicBezTo>
                    <a:pt x="1680" y="1958"/>
                    <a:pt x="1719" y="1918"/>
                    <a:pt x="1708" y="1869"/>
                  </a:cubicBezTo>
                  <a:cubicBezTo>
                    <a:pt x="1670" y="1679"/>
                    <a:pt x="1620" y="1477"/>
                    <a:pt x="1561" y="1274"/>
                  </a:cubicBezTo>
                  <a:cubicBezTo>
                    <a:pt x="1739" y="1139"/>
                    <a:pt x="1907" y="991"/>
                    <a:pt x="2065" y="832"/>
                  </a:cubicBezTo>
                  <a:cubicBezTo>
                    <a:pt x="2108" y="787"/>
                    <a:pt x="2081" y="713"/>
                    <a:pt x="2020" y="706"/>
                  </a:cubicBezTo>
                  <a:cubicBezTo>
                    <a:pt x="1863" y="688"/>
                    <a:pt x="1639" y="677"/>
                    <a:pt x="1374" y="671"/>
                  </a:cubicBezTo>
                  <a:cubicBezTo>
                    <a:pt x="1285" y="413"/>
                    <a:pt x="1195" y="190"/>
                    <a:pt x="1121" y="43"/>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5"/>
            <p:cNvSpPr/>
            <p:nvPr/>
          </p:nvSpPr>
          <p:spPr>
            <a:xfrm rot="-5400000">
              <a:off x="4635809" y="4778373"/>
              <a:ext cx="212798" cy="200130"/>
            </a:xfrm>
            <a:custGeom>
              <a:avLst/>
              <a:gdLst/>
              <a:ahLst/>
              <a:cxnLst/>
              <a:rect l="l" t="t" r="r" b="b"/>
              <a:pathLst>
                <a:path w="1579" h="1485" extrusionOk="0">
                  <a:moveTo>
                    <a:pt x="789" y="1"/>
                  </a:moveTo>
                  <a:cubicBezTo>
                    <a:pt x="733" y="130"/>
                    <a:pt x="672" y="290"/>
                    <a:pt x="610" y="469"/>
                  </a:cubicBezTo>
                  <a:cubicBezTo>
                    <a:pt x="591" y="526"/>
                    <a:pt x="536" y="565"/>
                    <a:pt x="476" y="567"/>
                  </a:cubicBezTo>
                  <a:cubicBezTo>
                    <a:pt x="296" y="571"/>
                    <a:pt x="134" y="578"/>
                    <a:pt x="1" y="587"/>
                  </a:cubicBezTo>
                  <a:cubicBezTo>
                    <a:pt x="110" y="688"/>
                    <a:pt x="238" y="797"/>
                    <a:pt x="375" y="902"/>
                  </a:cubicBezTo>
                  <a:cubicBezTo>
                    <a:pt x="423" y="938"/>
                    <a:pt x="442" y="1000"/>
                    <a:pt x="426" y="1058"/>
                  </a:cubicBezTo>
                  <a:cubicBezTo>
                    <a:pt x="385" y="1204"/>
                    <a:pt x="348" y="1348"/>
                    <a:pt x="317" y="1484"/>
                  </a:cubicBezTo>
                  <a:cubicBezTo>
                    <a:pt x="436" y="1417"/>
                    <a:pt x="566" y="1343"/>
                    <a:pt x="710" y="1250"/>
                  </a:cubicBezTo>
                  <a:cubicBezTo>
                    <a:pt x="734" y="1235"/>
                    <a:pt x="762" y="1227"/>
                    <a:pt x="790" y="1227"/>
                  </a:cubicBezTo>
                  <a:cubicBezTo>
                    <a:pt x="817" y="1227"/>
                    <a:pt x="845" y="1235"/>
                    <a:pt x="869" y="1250"/>
                  </a:cubicBezTo>
                  <a:cubicBezTo>
                    <a:pt x="1014" y="1343"/>
                    <a:pt x="1145" y="1418"/>
                    <a:pt x="1262" y="1484"/>
                  </a:cubicBezTo>
                  <a:cubicBezTo>
                    <a:pt x="1231" y="1347"/>
                    <a:pt x="1195" y="1204"/>
                    <a:pt x="1153" y="1058"/>
                  </a:cubicBezTo>
                  <a:cubicBezTo>
                    <a:pt x="1137" y="1000"/>
                    <a:pt x="1158" y="938"/>
                    <a:pt x="1204" y="902"/>
                  </a:cubicBezTo>
                  <a:cubicBezTo>
                    <a:pt x="1341" y="797"/>
                    <a:pt x="1469" y="689"/>
                    <a:pt x="1578" y="587"/>
                  </a:cubicBezTo>
                  <a:cubicBezTo>
                    <a:pt x="1445" y="578"/>
                    <a:pt x="1283" y="571"/>
                    <a:pt x="1104" y="566"/>
                  </a:cubicBezTo>
                  <a:cubicBezTo>
                    <a:pt x="1043" y="565"/>
                    <a:pt x="988" y="526"/>
                    <a:pt x="969" y="469"/>
                  </a:cubicBezTo>
                  <a:lnTo>
                    <a:pt x="967" y="469"/>
                  </a:lnTo>
                  <a:cubicBezTo>
                    <a:pt x="906" y="290"/>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5"/>
            <p:cNvSpPr/>
            <p:nvPr/>
          </p:nvSpPr>
          <p:spPr>
            <a:xfrm rot="-5400000">
              <a:off x="4598276" y="4746770"/>
              <a:ext cx="284090" cy="263470"/>
            </a:xfrm>
            <a:custGeom>
              <a:avLst/>
              <a:gdLst/>
              <a:ahLst/>
              <a:cxnLst/>
              <a:rect l="l" t="t" r="r" b="b"/>
              <a:pathLst>
                <a:path w="2108" h="1955" extrusionOk="0">
                  <a:moveTo>
                    <a:pt x="1054" y="250"/>
                  </a:moveTo>
                  <a:cubicBezTo>
                    <a:pt x="1110" y="378"/>
                    <a:pt x="1171" y="539"/>
                    <a:pt x="1232" y="718"/>
                  </a:cubicBezTo>
                  <a:cubicBezTo>
                    <a:pt x="1252" y="775"/>
                    <a:pt x="1307" y="814"/>
                    <a:pt x="1368" y="816"/>
                  </a:cubicBezTo>
                  <a:cubicBezTo>
                    <a:pt x="1547" y="820"/>
                    <a:pt x="1709" y="827"/>
                    <a:pt x="1842" y="836"/>
                  </a:cubicBezTo>
                  <a:cubicBezTo>
                    <a:pt x="1734" y="937"/>
                    <a:pt x="1605" y="1046"/>
                    <a:pt x="1469" y="1151"/>
                  </a:cubicBezTo>
                  <a:cubicBezTo>
                    <a:pt x="1421" y="1187"/>
                    <a:pt x="1401" y="1250"/>
                    <a:pt x="1418" y="1307"/>
                  </a:cubicBezTo>
                  <a:cubicBezTo>
                    <a:pt x="1459" y="1452"/>
                    <a:pt x="1496" y="1596"/>
                    <a:pt x="1527" y="1733"/>
                  </a:cubicBezTo>
                  <a:cubicBezTo>
                    <a:pt x="1409" y="1667"/>
                    <a:pt x="1278" y="1592"/>
                    <a:pt x="1134" y="1499"/>
                  </a:cubicBezTo>
                  <a:cubicBezTo>
                    <a:pt x="1110" y="1484"/>
                    <a:pt x="1082" y="1476"/>
                    <a:pt x="1054" y="1476"/>
                  </a:cubicBezTo>
                  <a:cubicBezTo>
                    <a:pt x="1026" y="1476"/>
                    <a:pt x="998" y="1484"/>
                    <a:pt x="974" y="1499"/>
                  </a:cubicBezTo>
                  <a:cubicBezTo>
                    <a:pt x="830" y="1592"/>
                    <a:pt x="701" y="1666"/>
                    <a:pt x="581" y="1733"/>
                  </a:cubicBezTo>
                  <a:cubicBezTo>
                    <a:pt x="612" y="1597"/>
                    <a:pt x="649" y="1453"/>
                    <a:pt x="691" y="1307"/>
                  </a:cubicBezTo>
                  <a:cubicBezTo>
                    <a:pt x="707" y="1249"/>
                    <a:pt x="686" y="1187"/>
                    <a:pt x="639" y="1151"/>
                  </a:cubicBezTo>
                  <a:cubicBezTo>
                    <a:pt x="502" y="1046"/>
                    <a:pt x="373" y="938"/>
                    <a:pt x="264" y="836"/>
                  </a:cubicBezTo>
                  <a:cubicBezTo>
                    <a:pt x="398" y="827"/>
                    <a:pt x="561" y="820"/>
                    <a:pt x="740" y="816"/>
                  </a:cubicBezTo>
                  <a:cubicBezTo>
                    <a:pt x="801" y="814"/>
                    <a:pt x="855" y="775"/>
                    <a:pt x="875" y="718"/>
                  </a:cubicBezTo>
                  <a:cubicBezTo>
                    <a:pt x="937" y="539"/>
                    <a:pt x="998" y="378"/>
                    <a:pt x="1054" y="250"/>
                  </a:cubicBezTo>
                  <a:close/>
                  <a:moveTo>
                    <a:pt x="1055" y="0"/>
                  </a:moveTo>
                  <a:cubicBezTo>
                    <a:pt x="1028" y="0"/>
                    <a:pt x="1001" y="13"/>
                    <a:pt x="988" y="39"/>
                  </a:cubicBezTo>
                  <a:cubicBezTo>
                    <a:pt x="914" y="186"/>
                    <a:pt x="823" y="410"/>
                    <a:pt x="737" y="666"/>
                  </a:cubicBezTo>
                  <a:cubicBezTo>
                    <a:pt x="470" y="672"/>
                    <a:pt x="246" y="684"/>
                    <a:pt x="89" y="702"/>
                  </a:cubicBezTo>
                  <a:cubicBezTo>
                    <a:pt x="28" y="707"/>
                    <a:pt x="0" y="783"/>
                    <a:pt x="43" y="828"/>
                  </a:cubicBezTo>
                  <a:cubicBezTo>
                    <a:pt x="200" y="986"/>
                    <a:pt x="369" y="1133"/>
                    <a:pt x="547" y="1266"/>
                  </a:cubicBezTo>
                  <a:cubicBezTo>
                    <a:pt x="488" y="1474"/>
                    <a:pt x="439" y="1676"/>
                    <a:pt x="400" y="1864"/>
                  </a:cubicBezTo>
                  <a:cubicBezTo>
                    <a:pt x="390" y="1914"/>
                    <a:pt x="430" y="1954"/>
                    <a:pt x="474" y="1954"/>
                  </a:cubicBezTo>
                  <a:cubicBezTo>
                    <a:pt x="486" y="1954"/>
                    <a:pt x="498" y="1951"/>
                    <a:pt x="510" y="1944"/>
                  </a:cubicBezTo>
                  <a:lnTo>
                    <a:pt x="561" y="1917"/>
                  </a:lnTo>
                  <a:cubicBezTo>
                    <a:pt x="697" y="1841"/>
                    <a:pt x="867" y="1747"/>
                    <a:pt x="1053" y="1624"/>
                  </a:cubicBezTo>
                  <a:cubicBezTo>
                    <a:pt x="1241" y="1746"/>
                    <a:pt x="1404" y="1837"/>
                    <a:pt x="1548" y="1917"/>
                  </a:cubicBezTo>
                  <a:lnTo>
                    <a:pt x="1599" y="1944"/>
                  </a:lnTo>
                  <a:cubicBezTo>
                    <a:pt x="1611" y="1951"/>
                    <a:pt x="1623" y="1954"/>
                    <a:pt x="1635" y="1954"/>
                  </a:cubicBezTo>
                  <a:cubicBezTo>
                    <a:pt x="1679" y="1954"/>
                    <a:pt x="1718" y="1914"/>
                    <a:pt x="1708" y="1864"/>
                  </a:cubicBezTo>
                  <a:cubicBezTo>
                    <a:pt x="1670" y="1673"/>
                    <a:pt x="1620" y="1473"/>
                    <a:pt x="1561" y="1270"/>
                  </a:cubicBezTo>
                  <a:cubicBezTo>
                    <a:pt x="1739" y="1135"/>
                    <a:pt x="1907" y="987"/>
                    <a:pt x="2065" y="828"/>
                  </a:cubicBezTo>
                  <a:cubicBezTo>
                    <a:pt x="2108" y="783"/>
                    <a:pt x="2081" y="709"/>
                    <a:pt x="2020" y="702"/>
                  </a:cubicBezTo>
                  <a:cubicBezTo>
                    <a:pt x="1863" y="684"/>
                    <a:pt x="1639" y="673"/>
                    <a:pt x="1374" y="667"/>
                  </a:cubicBezTo>
                  <a:cubicBezTo>
                    <a:pt x="1285" y="408"/>
                    <a:pt x="1195" y="185"/>
                    <a:pt x="1121" y="39"/>
                  </a:cubicBezTo>
                  <a:cubicBezTo>
                    <a:pt x="1108" y="13"/>
                    <a:pt x="1081" y="0"/>
                    <a:pt x="1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
            <p:cNvSpPr/>
            <p:nvPr/>
          </p:nvSpPr>
          <p:spPr>
            <a:xfrm rot="-5400000">
              <a:off x="4972057" y="4778373"/>
              <a:ext cx="212798" cy="200130"/>
            </a:xfrm>
            <a:custGeom>
              <a:avLst/>
              <a:gdLst/>
              <a:ahLst/>
              <a:cxnLst/>
              <a:rect l="l" t="t" r="r" b="b"/>
              <a:pathLst>
                <a:path w="1579" h="1485" extrusionOk="0">
                  <a:moveTo>
                    <a:pt x="789" y="0"/>
                  </a:moveTo>
                  <a:cubicBezTo>
                    <a:pt x="733" y="129"/>
                    <a:pt x="672" y="290"/>
                    <a:pt x="610" y="468"/>
                  </a:cubicBezTo>
                  <a:cubicBezTo>
                    <a:pt x="591" y="526"/>
                    <a:pt x="536" y="565"/>
                    <a:pt x="476" y="566"/>
                  </a:cubicBezTo>
                  <a:cubicBezTo>
                    <a:pt x="296" y="571"/>
                    <a:pt x="134" y="578"/>
                    <a:pt x="1" y="587"/>
                  </a:cubicBezTo>
                  <a:cubicBezTo>
                    <a:pt x="110" y="688"/>
                    <a:pt x="238" y="797"/>
                    <a:pt x="375" y="901"/>
                  </a:cubicBezTo>
                  <a:cubicBezTo>
                    <a:pt x="423" y="938"/>
                    <a:pt x="442" y="1000"/>
                    <a:pt x="426" y="1058"/>
                  </a:cubicBezTo>
                  <a:cubicBezTo>
                    <a:pt x="385" y="1204"/>
                    <a:pt x="348" y="1348"/>
                    <a:pt x="317" y="1484"/>
                  </a:cubicBezTo>
                  <a:cubicBezTo>
                    <a:pt x="435" y="1418"/>
                    <a:pt x="565" y="1343"/>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3"/>
                    <a:pt x="1153" y="1058"/>
                  </a:cubicBezTo>
                  <a:cubicBezTo>
                    <a:pt x="1137" y="1000"/>
                    <a:pt x="1158" y="938"/>
                    <a:pt x="1204" y="901"/>
                  </a:cubicBezTo>
                  <a:cubicBezTo>
                    <a:pt x="1341" y="797"/>
                    <a:pt x="1469" y="689"/>
                    <a:pt x="1578" y="587"/>
                  </a:cubicBezTo>
                  <a:cubicBezTo>
                    <a:pt x="1446" y="577"/>
                    <a:pt x="1283" y="570"/>
                    <a:pt x="1104" y="566"/>
                  </a:cubicBezTo>
                  <a:cubicBezTo>
                    <a:pt x="1043" y="565"/>
                    <a:pt x="988" y="526"/>
                    <a:pt x="969" y="468"/>
                  </a:cubicBezTo>
                  <a:lnTo>
                    <a:pt x="967" y="468"/>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5"/>
            <p:cNvSpPr/>
            <p:nvPr/>
          </p:nvSpPr>
          <p:spPr>
            <a:xfrm rot="-5400000">
              <a:off x="4934119" y="4746500"/>
              <a:ext cx="284225" cy="263875"/>
            </a:xfrm>
            <a:custGeom>
              <a:avLst/>
              <a:gdLst/>
              <a:ahLst/>
              <a:cxnLst/>
              <a:rect l="l" t="t" r="r" b="b"/>
              <a:pathLst>
                <a:path w="2109" h="1958" extrusionOk="0">
                  <a:moveTo>
                    <a:pt x="1054" y="253"/>
                  </a:moveTo>
                  <a:cubicBezTo>
                    <a:pt x="1110" y="382"/>
                    <a:pt x="1171" y="543"/>
                    <a:pt x="1232" y="721"/>
                  </a:cubicBezTo>
                  <a:cubicBezTo>
                    <a:pt x="1252" y="779"/>
                    <a:pt x="1307" y="818"/>
                    <a:pt x="1368" y="819"/>
                  </a:cubicBezTo>
                  <a:cubicBezTo>
                    <a:pt x="1547" y="823"/>
                    <a:pt x="1710" y="830"/>
                    <a:pt x="1842" y="839"/>
                  </a:cubicBezTo>
                  <a:cubicBezTo>
                    <a:pt x="1733" y="941"/>
                    <a:pt x="1605" y="1050"/>
                    <a:pt x="1469" y="1154"/>
                  </a:cubicBezTo>
                  <a:lnTo>
                    <a:pt x="1469" y="1155"/>
                  </a:lnTo>
                  <a:cubicBezTo>
                    <a:pt x="1421" y="1191"/>
                    <a:pt x="1401" y="1253"/>
                    <a:pt x="1418" y="1311"/>
                  </a:cubicBezTo>
                  <a:cubicBezTo>
                    <a:pt x="1459" y="1456"/>
                    <a:pt x="1496" y="1598"/>
                    <a:pt x="1527" y="1737"/>
                  </a:cubicBezTo>
                  <a:cubicBezTo>
                    <a:pt x="1409" y="1671"/>
                    <a:pt x="1278" y="1596"/>
                    <a:pt x="1134" y="1502"/>
                  </a:cubicBezTo>
                  <a:cubicBezTo>
                    <a:pt x="1110" y="1487"/>
                    <a:pt x="1082" y="1479"/>
                    <a:pt x="1054" y="1479"/>
                  </a:cubicBezTo>
                  <a:cubicBezTo>
                    <a:pt x="1026" y="1479"/>
                    <a:pt x="998" y="1487"/>
                    <a:pt x="974" y="1502"/>
                  </a:cubicBezTo>
                  <a:cubicBezTo>
                    <a:pt x="829" y="1596"/>
                    <a:pt x="699" y="1671"/>
                    <a:pt x="581" y="1737"/>
                  </a:cubicBezTo>
                  <a:cubicBezTo>
                    <a:pt x="612" y="1599"/>
                    <a:pt x="649" y="1457"/>
                    <a:pt x="691" y="1311"/>
                  </a:cubicBezTo>
                  <a:cubicBezTo>
                    <a:pt x="707" y="1253"/>
                    <a:pt x="686" y="1191"/>
                    <a:pt x="639" y="1154"/>
                  </a:cubicBezTo>
                  <a:cubicBezTo>
                    <a:pt x="502" y="1050"/>
                    <a:pt x="373" y="942"/>
                    <a:pt x="264" y="840"/>
                  </a:cubicBezTo>
                  <a:cubicBezTo>
                    <a:pt x="398" y="831"/>
                    <a:pt x="561" y="823"/>
                    <a:pt x="740" y="819"/>
                  </a:cubicBezTo>
                  <a:cubicBezTo>
                    <a:pt x="801" y="818"/>
                    <a:pt x="855" y="779"/>
                    <a:pt x="875" y="721"/>
                  </a:cubicBezTo>
                  <a:cubicBezTo>
                    <a:pt x="937" y="543"/>
                    <a:pt x="998" y="382"/>
                    <a:pt x="1054" y="253"/>
                  </a:cubicBezTo>
                  <a:close/>
                  <a:moveTo>
                    <a:pt x="1054" y="0"/>
                  </a:moveTo>
                  <a:cubicBezTo>
                    <a:pt x="1028" y="0"/>
                    <a:pt x="1001" y="14"/>
                    <a:pt x="988" y="41"/>
                  </a:cubicBezTo>
                  <a:cubicBezTo>
                    <a:pt x="914" y="190"/>
                    <a:pt x="823" y="413"/>
                    <a:pt x="737" y="670"/>
                  </a:cubicBezTo>
                  <a:cubicBezTo>
                    <a:pt x="470" y="675"/>
                    <a:pt x="245" y="687"/>
                    <a:pt x="89" y="704"/>
                  </a:cubicBezTo>
                  <a:cubicBezTo>
                    <a:pt x="27" y="711"/>
                    <a:pt x="0" y="787"/>
                    <a:pt x="43" y="831"/>
                  </a:cubicBezTo>
                  <a:cubicBezTo>
                    <a:pt x="200" y="990"/>
                    <a:pt x="369" y="1137"/>
                    <a:pt x="547" y="1270"/>
                  </a:cubicBezTo>
                  <a:cubicBezTo>
                    <a:pt x="488" y="1478"/>
                    <a:pt x="439" y="1679"/>
                    <a:pt x="400" y="1867"/>
                  </a:cubicBezTo>
                  <a:cubicBezTo>
                    <a:pt x="390" y="1916"/>
                    <a:pt x="430" y="1958"/>
                    <a:pt x="474" y="1958"/>
                  </a:cubicBezTo>
                  <a:cubicBezTo>
                    <a:pt x="486" y="1958"/>
                    <a:pt x="498" y="1955"/>
                    <a:pt x="510" y="1948"/>
                  </a:cubicBezTo>
                  <a:lnTo>
                    <a:pt x="561" y="1919"/>
                  </a:lnTo>
                  <a:cubicBezTo>
                    <a:pt x="705" y="1840"/>
                    <a:pt x="867" y="1750"/>
                    <a:pt x="1053" y="1628"/>
                  </a:cubicBezTo>
                  <a:cubicBezTo>
                    <a:pt x="1239" y="1749"/>
                    <a:pt x="1402" y="1839"/>
                    <a:pt x="1548" y="1919"/>
                  </a:cubicBezTo>
                  <a:lnTo>
                    <a:pt x="1599" y="1948"/>
                  </a:lnTo>
                  <a:cubicBezTo>
                    <a:pt x="1611" y="1955"/>
                    <a:pt x="1623" y="1958"/>
                    <a:pt x="1635" y="1958"/>
                  </a:cubicBezTo>
                  <a:cubicBezTo>
                    <a:pt x="1679" y="1958"/>
                    <a:pt x="1719" y="1916"/>
                    <a:pt x="1708" y="1867"/>
                  </a:cubicBezTo>
                  <a:cubicBezTo>
                    <a:pt x="1670" y="1677"/>
                    <a:pt x="1620" y="1476"/>
                    <a:pt x="1561" y="1274"/>
                  </a:cubicBezTo>
                  <a:cubicBezTo>
                    <a:pt x="1739" y="1138"/>
                    <a:pt x="1907" y="991"/>
                    <a:pt x="2065" y="831"/>
                  </a:cubicBezTo>
                  <a:cubicBezTo>
                    <a:pt x="2109" y="787"/>
                    <a:pt x="2081" y="711"/>
                    <a:pt x="2020" y="704"/>
                  </a:cubicBezTo>
                  <a:cubicBezTo>
                    <a:pt x="1864" y="688"/>
                    <a:pt x="1641" y="675"/>
                    <a:pt x="1374" y="670"/>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5"/>
            <p:cNvSpPr/>
            <p:nvPr/>
          </p:nvSpPr>
          <p:spPr>
            <a:xfrm rot="-5400000">
              <a:off x="5308304" y="4778373"/>
              <a:ext cx="212798" cy="200130"/>
            </a:xfrm>
            <a:custGeom>
              <a:avLst/>
              <a:gdLst/>
              <a:ahLst/>
              <a:cxnLst/>
              <a:rect l="l" t="t" r="r" b="b"/>
              <a:pathLst>
                <a:path w="1579" h="1485" extrusionOk="0">
                  <a:moveTo>
                    <a:pt x="789" y="0"/>
                  </a:moveTo>
                  <a:cubicBezTo>
                    <a:pt x="733" y="129"/>
                    <a:pt x="672" y="290"/>
                    <a:pt x="610" y="467"/>
                  </a:cubicBezTo>
                  <a:cubicBezTo>
                    <a:pt x="591" y="525"/>
                    <a:pt x="536" y="565"/>
                    <a:pt x="476" y="566"/>
                  </a:cubicBezTo>
                  <a:cubicBezTo>
                    <a:pt x="296" y="569"/>
                    <a:pt x="134" y="576"/>
                    <a:pt x="1" y="587"/>
                  </a:cubicBezTo>
                  <a:cubicBezTo>
                    <a:pt x="110" y="688"/>
                    <a:pt x="238" y="797"/>
                    <a:pt x="375" y="901"/>
                  </a:cubicBezTo>
                  <a:cubicBezTo>
                    <a:pt x="423" y="938"/>
                    <a:pt x="442" y="1000"/>
                    <a:pt x="426" y="1058"/>
                  </a:cubicBezTo>
                  <a:cubicBezTo>
                    <a:pt x="385" y="1204"/>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8"/>
                    <a:pt x="1262" y="1484"/>
                  </a:cubicBezTo>
                  <a:cubicBezTo>
                    <a:pt x="1231" y="1346"/>
                    <a:pt x="1195" y="1202"/>
                    <a:pt x="1153" y="1058"/>
                  </a:cubicBezTo>
                  <a:cubicBezTo>
                    <a:pt x="1137" y="1000"/>
                    <a:pt x="1158" y="938"/>
                    <a:pt x="1204" y="902"/>
                  </a:cubicBezTo>
                  <a:cubicBezTo>
                    <a:pt x="1341" y="797"/>
                    <a:pt x="1469" y="688"/>
                    <a:pt x="1578" y="587"/>
                  </a:cubicBezTo>
                  <a:cubicBezTo>
                    <a:pt x="1445" y="576"/>
                    <a:pt x="1283" y="569"/>
                    <a:pt x="1104" y="566"/>
                  </a:cubicBezTo>
                  <a:cubicBezTo>
                    <a:pt x="1043" y="565"/>
                    <a:pt x="988" y="525"/>
                    <a:pt x="969" y="467"/>
                  </a:cubicBezTo>
                  <a:lnTo>
                    <a:pt x="967" y="467"/>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5"/>
            <p:cNvSpPr/>
            <p:nvPr/>
          </p:nvSpPr>
          <p:spPr>
            <a:xfrm rot="-5400000">
              <a:off x="5270434" y="4746568"/>
              <a:ext cx="284090" cy="263875"/>
            </a:xfrm>
            <a:custGeom>
              <a:avLst/>
              <a:gdLst/>
              <a:ahLst/>
              <a:cxnLst/>
              <a:rect l="l" t="t" r="r" b="b"/>
              <a:pathLst>
                <a:path w="2108" h="1958"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0"/>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79"/>
                    <a:pt x="1054" y="1479"/>
                  </a:cubicBezTo>
                  <a:cubicBezTo>
                    <a:pt x="1026" y="1479"/>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8"/>
                    <a:pt x="855" y="780"/>
                    <a:pt x="875" y="722"/>
                  </a:cubicBezTo>
                  <a:cubicBezTo>
                    <a:pt x="937" y="543"/>
                    <a:pt x="998" y="383"/>
                    <a:pt x="1054" y="253"/>
                  </a:cubicBezTo>
                  <a:close/>
                  <a:moveTo>
                    <a:pt x="1054" y="0"/>
                  </a:moveTo>
                  <a:cubicBezTo>
                    <a:pt x="1028" y="0"/>
                    <a:pt x="1001" y="14"/>
                    <a:pt x="988" y="42"/>
                  </a:cubicBezTo>
                  <a:cubicBezTo>
                    <a:pt x="914" y="189"/>
                    <a:pt x="823" y="414"/>
                    <a:pt x="737" y="671"/>
                  </a:cubicBezTo>
                  <a:cubicBezTo>
                    <a:pt x="470" y="675"/>
                    <a:pt x="246" y="688"/>
                    <a:pt x="89" y="705"/>
                  </a:cubicBezTo>
                  <a:cubicBezTo>
                    <a:pt x="28" y="711"/>
                    <a:pt x="0" y="787"/>
                    <a:pt x="43" y="832"/>
                  </a:cubicBezTo>
                  <a:cubicBezTo>
                    <a:pt x="200" y="991"/>
                    <a:pt x="369" y="1137"/>
                    <a:pt x="547" y="1270"/>
                  </a:cubicBezTo>
                  <a:cubicBezTo>
                    <a:pt x="488" y="1477"/>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3"/>
                  </a:cubicBezTo>
                  <a:cubicBezTo>
                    <a:pt x="1739" y="1138"/>
                    <a:pt x="1907" y="991"/>
                    <a:pt x="2065" y="832"/>
                  </a:cubicBezTo>
                  <a:cubicBezTo>
                    <a:pt x="2108" y="787"/>
                    <a:pt x="2081" y="711"/>
                    <a:pt x="2020" y="705"/>
                  </a:cubicBezTo>
                  <a:cubicBezTo>
                    <a:pt x="1863" y="688"/>
                    <a:pt x="1639" y="676"/>
                    <a:pt x="1374" y="671"/>
                  </a:cubicBezTo>
                  <a:cubicBezTo>
                    <a:pt x="1285" y="412"/>
                    <a:pt x="1195" y="188"/>
                    <a:pt x="1121" y="42"/>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5"/>
            <p:cNvSpPr/>
            <p:nvPr/>
          </p:nvSpPr>
          <p:spPr>
            <a:xfrm rot="-5400000">
              <a:off x="5644282" y="4778373"/>
              <a:ext cx="212798" cy="200130"/>
            </a:xfrm>
            <a:custGeom>
              <a:avLst/>
              <a:gdLst/>
              <a:ahLst/>
              <a:cxnLst/>
              <a:rect l="l" t="t" r="r" b="b"/>
              <a:pathLst>
                <a:path w="1579" h="1485" extrusionOk="0">
                  <a:moveTo>
                    <a:pt x="789" y="1"/>
                  </a:moveTo>
                  <a:cubicBezTo>
                    <a:pt x="733" y="131"/>
                    <a:pt x="672" y="291"/>
                    <a:pt x="610" y="469"/>
                  </a:cubicBezTo>
                  <a:cubicBezTo>
                    <a:pt x="591" y="527"/>
                    <a:pt x="536" y="565"/>
                    <a:pt x="476" y="568"/>
                  </a:cubicBezTo>
                  <a:cubicBezTo>
                    <a:pt x="296" y="571"/>
                    <a:pt x="134" y="578"/>
                    <a:pt x="1" y="588"/>
                  </a:cubicBezTo>
                  <a:cubicBezTo>
                    <a:pt x="110" y="690"/>
                    <a:pt x="238" y="799"/>
                    <a:pt x="375" y="903"/>
                  </a:cubicBezTo>
                  <a:cubicBezTo>
                    <a:pt x="423" y="939"/>
                    <a:pt x="442" y="1001"/>
                    <a:pt x="426" y="1058"/>
                  </a:cubicBezTo>
                  <a:cubicBezTo>
                    <a:pt x="385" y="1204"/>
                    <a:pt x="348" y="1348"/>
                    <a:pt x="317" y="1485"/>
                  </a:cubicBezTo>
                  <a:cubicBezTo>
                    <a:pt x="436" y="1418"/>
                    <a:pt x="566" y="1343"/>
                    <a:pt x="710" y="1251"/>
                  </a:cubicBezTo>
                  <a:cubicBezTo>
                    <a:pt x="734" y="1235"/>
                    <a:pt x="762" y="1227"/>
                    <a:pt x="790" y="1227"/>
                  </a:cubicBezTo>
                  <a:cubicBezTo>
                    <a:pt x="817" y="1227"/>
                    <a:pt x="845" y="1235"/>
                    <a:pt x="869" y="1251"/>
                  </a:cubicBezTo>
                  <a:cubicBezTo>
                    <a:pt x="1014" y="1343"/>
                    <a:pt x="1145" y="1419"/>
                    <a:pt x="1262" y="1485"/>
                  </a:cubicBezTo>
                  <a:cubicBezTo>
                    <a:pt x="1231" y="1347"/>
                    <a:pt x="1195" y="1204"/>
                    <a:pt x="1153" y="1058"/>
                  </a:cubicBezTo>
                  <a:cubicBezTo>
                    <a:pt x="1137" y="1001"/>
                    <a:pt x="1158" y="939"/>
                    <a:pt x="1204" y="903"/>
                  </a:cubicBezTo>
                  <a:cubicBezTo>
                    <a:pt x="1341" y="797"/>
                    <a:pt x="1469" y="690"/>
                    <a:pt x="1578" y="588"/>
                  </a:cubicBezTo>
                  <a:cubicBezTo>
                    <a:pt x="1445" y="578"/>
                    <a:pt x="1283" y="571"/>
                    <a:pt x="1104" y="568"/>
                  </a:cubicBezTo>
                  <a:cubicBezTo>
                    <a:pt x="1043" y="565"/>
                    <a:pt x="988" y="527"/>
                    <a:pt x="969" y="469"/>
                  </a:cubicBezTo>
                  <a:lnTo>
                    <a:pt x="967" y="469"/>
                  </a:lnTo>
                  <a:cubicBezTo>
                    <a:pt x="906" y="291"/>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5"/>
            <p:cNvSpPr/>
            <p:nvPr/>
          </p:nvSpPr>
          <p:spPr>
            <a:xfrm rot="-5400000">
              <a:off x="5606749" y="4746770"/>
              <a:ext cx="284090" cy="263470"/>
            </a:xfrm>
            <a:custGeom>
              <a:avLst/>
              <a:gdLst/>
              <a:ahLst/>
              <a:cxnLst/>
              <a:rect l="l" t="t" r="r" b="b"/>
              <a:pathLst>
                <a:path w="2108" h="1955" extrusionOk="0">
                  <a:moveTo>
                    <a:pt x="1054" y="250"/>
                  </a:moveTo>
                  <a:cubicBezTo>
                    <a:pt x="1110" y="379"/>
                    <a:pt x="1171" y="540"/>
                    <a:pt x="1232" y="718"/>
                  </a:cubicBezTo>
                  <a:cubicBezTo>
                    <a:pt x="1252" y="775"/>
                    <a:pt x="1307" y="814"/>
                    <a:pt x="1368" y="817"/>
                  </a:cubicBezTo>
                  <a:cubicBezTo>
                    <a:pt x="1547" y="820"/>
                    <a:pt x="1709" y="827"/>
                    <a:pt x="1842" y="837"/>
                  </a:cubicBezTo>
                  <a:cubicBezTo>
                    <a:pt x="1734" y="937"/>
                    <a:pt x="1605" y="1046"/>
                    <a:pt x="1469" y="1152"/>
                  </a:cubicBezTo>
                  <a:cubicBezTo>
                    <a:pt x="1421" y="1188"/>
                    <a:pt x="1401" y="1250"/>
                    <a:pt x="1418" y="1307"/>
                  </a:cubicBezTo>
                  <a:cubicBezTo>
                    <a:pt x="1459" y="1452"/>
                    <a:pt x="1496" y="1596"/>
                    <a:pt x="1527" y="1734"/>
                  </a:cubicBezTo>
                  <a:cubicBezTo>
                    <a:pt x="1409" y="1668"/>
                    <a:pt x="1278" y="1592"/>
                    <a:pt x="1134" y="1500"/>
                  </a:cubicBezTo>
                  <a:cubicBezTo>
                    <a:pt x="1110" y="1484"/>
                    <a:pt x="1082" y="1476"/>
                    <a:pt x="1054" y="1476"/>
                  </a:cubicBezTo>
                  <a:cubicBezTo>
                    <a:pt x="1026" y="1476"/>
                    <a:pt x="998" y="1484"/>
                    <a:pt x="974" y="1500"/>
                  </a:cubicBezTo>
                  <a:cubicBezTo>
                    <a:pt x="830" y="1592"/>
                    <a:pt x="701" y="1667"/>
                    <a:pt x="581" y="1734"/>
                  </a:cubicBezTo>
                  <a:cubicBezTo>
                    <a:pt x="612" y="1597"/>
                    <a:pt x="649" y="1453"/>
                    <a:pt x="691" y="1307"/>
                  </a:cubicBezTo>
                  <a:cubicBezTo>
                    <a:pt x="707" y="1250"/>
                    <a:pt x="686" y="1188"/>
                    <a:pt x="639" y="1152"/>
                  </a:cubicBezTo>
                  <a:cubicBezTo>
                    <a:pt x="502" y="1046"/>
                    <a:pt x="373" y="939"/>
                    <a:pt x="264" y="837"/>
                  </a:cubicBezTo>
                  <a:cubicBezTo>
                    <a:pt x="398" y="827"/>
                    <a:pt x="561" y="820"/>
                    <a:pt x="740" y="817"/>
                  </a:cubicBezTo>
                  <a:cubicBezTo>
                    <a:pt x="801" y="814"/>
                    <a:pt x="855" y="775"/>
                    <a:pt x="875" y="718"/>
                  </a:cubicBezTo>
                  <a:cubicBezTo>
                    <a:pt x="937" y="540"/>
                    <a:pt x="998" y="380"/>
                    <a:pt x="1054" y="250"/>
                  </a:cubicBezTo>
                  <a:close/>
                  <a:moveTo>
                    <a:pt x="1055" y="1"/>
                  </a:moveTo>
                  <a:cubicBezTo>
                    <a:pt x="1028" y="1"/>
                    <a:pt x="1001" y="13"/>
                    <a:pt x="988" y="39"/>
                  </a:cubicBezTo>
                  <a:cubicBezTo>
                    <a:pt x="914" y="187"/>
                    <a:pt x="823" y="411"/>
                    <a:pt x="737" y="667"/>
                  </a:cubicBezTo>
                  <a:cubicBezTo>
                    <a:pt x="470" y="672"/>
                    <a:pt x="246" y="685"/>
                    <a:pt x="89" y="702"/>
                  </a:cubicBezTo>
                  <a:cubicBezTo>
                    <a:pt x="28" y="709"/>
                    <a:pt x="0" y="783"/>
                    <a:pt x="43" y="828"/>
                  </a:cubicBezTo>
                  <a:cubicBezTo>
                    <a:pt x="200" y="987"/>
                    <a:pt x="369" y="1133"/>
                    <a:pt x="547" y="1267"/>
                  </a:cubicBezTo>
                  <a:cubicBezTo>
                    <a:pt x="488" y="1474"/>
                    <a:pt x="439" y="1676"/>
                    <a:pt x="400" y="1865"/>
                  </a:cubicBezTo>
                  <a:cubicBezTo>
                    <a:pt x="390" y="1914"/>
                    <a:pt x="429" y="1955"/>
                    <a:pt x="474" y="1955"/>
                  </a:cubicBezTo>
                  <a:cubicBezTo>
                    <a:pt x="486" y="1955"/>
                    <a:pt x="498" y="1952"/>
                    <a:pt x="510" y="1945"/>
                  </a:cubicBezTo>
                  <a:lnTo>
                    <a:pt x="561" y="1917"/>
                  </a:lnTo>
                  <a:cubicBezTo>
                    <a:pt x="697" y="1842"/>
                    <a:pt x="867" y="1748"/>
                    <a:pt x="1053" y="1625"/>
                  </a:cubicBezTo>
                  <a:cubicBezTo>
                    <a:pt x="1241" y="1747"/>
                    <a:pt x="1404" y="1837"/>
                    <a:pt x="1548" y="1917"/>
                  </a:cubicBezTo>
                  <a:lnTo>
                    <a:pt x="1599" y="1945"/>
                  </a:lnTo>
                  <a:cubicBezTo>
                    <a:pt x="1609" y="1951"/>
                    <a:pt x="1622" y="1954"/>
                    <a:pt x="1635" y="1954"/>
                  </a:cubicBezTo>
                  <a:cubicBezTo>
                    <a:pt x="1682" y="1954"/>
                    <a:pt x="1718" y="1911"/>
                    <a:pt x="1708" y="1865"/>
                  </a:cubicBezTo>
                  <a:cubicBezTo>
                    <a:pt x="1670" y="1674"/>
                    <a:pt x="1620" y="1473"/>
                    <a:pt x="1561" y="1270"/>
                  </a:cubicBezTo>
                  <a:cubicBezTo>
                    <a:pt x="1739" y="1136"/>
                    <a:pt x="1907" y="987"/>
                    <a:pt x="2065" y="828"/>
                  </a:cubicBezTo>
                  <a:cubicBezTo>
                    <a:pt x="2108" y="783"/>
                    <a:pt x="2081" y="709"/>
                    <a:pt x="2020" y="702"/>
                  </a:cubicBezTo>
                  <a:cubicBezTo>
                    <a:pt x="1863" y="685"/>
                    <a:pt x="1639" y="673"/>
                    <a:pt x="1374" y="667"/>
                  </a:cubicBezTo>
                  <a:cubicBezTo>
                    <a:pt x="1285" y="409"/>
                    <a:pt x="1195" y="185"/>
                    <a:pt x="1121" y="39"/>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5"/>
            <p:cNvSpPr/>
            <p:nvPr/>
          </p:nvSpPr>
          <p:spPr>
            <a:xfrm rot="-5400000">
              <a:off x="5980530" y="4778373"/>
              <a:ext cx="212798" cy="200130"/>
            </a:xfrm>
            <a:custGeom>
              <a:avLst/>
              <a:gdLst/>
              <a:ahLst/>
              <a:cxnLst/>
              <a:rect l="l" t="t" r="r" b="b"/>
              <a:pathLst>
                <a:path w="1579" h="1485" extrusionOk="0">
                  <a:moveTo>
                    <a:pt x="789" y="1"/>
                  </a:moveTo>
                  <a:cubicBezTo>
                    <a:pt x="733" y="129"/>
                    <a:pt x="672" y="291"/>
                    <a:pt x="610" y="469"/>
                  </a:cubicBezTo>
                  <a:cubicBezTo>
                    <a:pt x="591" y="526"/>
                    <a:pt x="536" y="565"/>
                    <a:pt x="476" y="568"/>
                  </a:cubicBezTo>
                  <a:cubicBezTo>
                    <a:pt x="296" y="571"/>
                    <a:pt x="134" y="578"/>
                    <a:pt x="1" y="587"/>
                  </a:cubicBezTo>
                  <a:cubicBezTo>
                    <a:pt x="110" y="688"/>
                    <a:pt x="238" y="798"/>
                    <a:pt x="375" y="903"/>
                  </a:cubicBezTo>
                  <a:cubicBezTo>
                    <a:pt x="423" y="939"/>
                    <a:pt x="442" y="1000"/>
                    <a:pt x="426" y="1058"/>
                  </a:cubicBezTo>
                  <a:cubicBezTo>
                    <a:pt x="385" y="1204"/>
                    <a:pt x="348" y="1348"/>
                    <a:pt x="317" y="1485"/>
                  </a:cubicBezTo>
                  <a:cubicBezTo>
                    <a:pt x="435" y="1419"/>
                    <a:pt x="565" y="1344"/>
                    <a:pt x="710" y="1250"/>
                  </a:cubicBezTo>
                  <a:cubicBezTo>
                    <a:pt x="734" y="1235"/>
                    <a:pt x="762" y="1227"/>
                    <a:pt x="790" y="1227"/>
                  </a:cubicBezTo>
                  <a:cubicBezTo>
                    <a:pt x="817" y="1227"/>
                    <a:pt x="845" y="1235"/>
                    <a:pt x="869" y="1250"/>
                  </a:cubicBezTo>
                  <a:cubicBezTo>
                    <a:pt x="1014" y="1343"/>
                    <a:pt x="1145" y="1419"/>
                    <a:pt x="1262" y="1485"/>
                  </a:cubicBezTo>
                  <a:cubicBezTo>
                    <a:pt x="1231" y="1347"/>
                    <a:pt x="1195" y="1204"/>
                    <a:pt x="1153" y="1058"/>
                  </a:cubicBezTo>
                  <a:cubicBezTo>
                    <a:pt x="1137" y="1000"/>
                    <a:pt x="1158" y="939"/>
                    <a:pt x="1204" y="903"/>
                  </a:cubicBezTo>
                  <a:cubicBezTo>
                    <a:pt x="1341" y="797"/>
                    <a:pt x="1469" y="689"/>
                    <a:pt x="1578" y="587"/>
                  </a:cubicBezTo>
                  <a:cubicBezTo>
                    <a:pt x="1446" y="578"/>
                    <a:pt x="1283" y="571"/>
                    <a:pt x="1104" y="566"/>
                  </a:cubicBezTo>
                  <a:cubicBezTo>
                    <a:pt x="1043" y="565"/>
                    <a:pt x="988" y="526"/>
                    <a:pt x="969" y="469"/>
                  </a:cubicBezTo>
                  <a:lnTo>
                    <a:pt x="967" y="469"/>
                  </a:lnTo>
                  <a:cubicBezTo>
                    <a:pt x="906" y="291"/>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5"/>
            <p:cNvSpPr/>
            <p:nvPr/>
          </p:nvSpPr>
          <p:spPr>
            <a:xfrm rot="-5400000">
              <a:off x="5942727" y="4746500"/>
              <a:ext cx="284090" cy="264010"/>
            </a:xfrm>
            <a:custGeom>
              <a:avLst/>
              <a:gdLst/>
              <a:ahLst/>
              <a:cxnLst/>
              <a:rect l="l" t="t" r="r" b="b"/>
              <a:pathLst>
                <a:path w="2108" h="1959" extrusionOk="0">
                  <a:moveTo>
                    <a:pt x="1054" y="254"/>
                  </a:moveTo>
                  <a:cubicBezTo>
                    <a:pt x="1110" y="382"/>
                    <a:pt x="1171" y="544"/>
                    <a:pt x="1232" y="721"/>
                  </a:cubicBezTo>
                  <a:cubicBezTo>
                    <a:pt x="1252" y="779"/>
                    <a:pt x="1307" y="818"/>
                    <a:pt x="1368" y="819"/>
                  </a:cubicBezTo>
                  <a:cubicBezTo>
                    <a:pt x="1547" y="824"/>
                    <a:pt x="1710" y="831"/>
                    <a:pt x="1842" y="840"/>
                  </a:cubicBezTo>
                  <a:cubicBezTo>
                    <a:pt x="1733" y="941"/>
                    <a:pt x="1605" y="1050"/>
                    <a:pt x="1469" y="1156"/>
                  </a:cubicBezTo>
                  <a:cubicBezTo>
                    <a:pt x="1421" y="1192"/>
                    <a:pt x="1401" y="1253"/>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6"/>
                    <a:pt x="699" y="1672"/>
                    <a:pt x="581" y="1738"/>
                  </a:cubicBezTo>
                  <a:cubicBezTo>
                    <a:pt x="612" y="1601"/>
                    <a:pt x="649" y="1457"/>
                    <a:pt x="691" y="1311"/>
                  </a:cubicBezTo>
                  <a:cubicBezTo>
                    <a:pt x="707" y="1253"/>
                    <a:pt x="686" y="1192"/>
                    <a:pt x="639" y="1156"/>
                  </a:cubicBezTo>
                  <a:cubicBezTo>
                    <a:pt x="502" y="1050"/>
                    <a:pt x="373" y="942"/>
                    <a:pt x="264" y="840"/>
                  </a:cubicBezTo>
                  <a:cubicBezTo>
                    <a:pt x="398" y="831"/>
                    <a:pt x="561" y="824"/>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8"/>
                    <a:pt x="89" y="706"/>
                  </a:cubicBezTo>
                  <a:cubicBezTo>
                    <a:pt x="28" y="712"/>
                    <a:pt x="0" y="787"/>
                    <a:pt x="43" y="831"/>
                  </a:cubicBezTo>
                  <a:cubicBezTo>
                    <a:pt x="200" y="990"/>
                    <a:pt x="369" y="1137"/>
                    <a:pt x="547" y="1270"/>
                  </a:cubicBezTo>
                  <a:cubicBezTo>
                    <a:pt x="488" y="1478"/>
                    <a:pt x="439" y="1680"/>
                    <a:pt x="400" y="1869"/>
                  </a:cubicBezTo>
                  <a:cubicBezTo>
                    <a:pt x="390" y="1918"/>
                    <a:pt x="429" y="1958"/>
                    <a:pt x="474" y="1958"/>
                  </a:cubicBezTo>
                  <a:cubicBezTo>
                    <a:pt x="486" y="1958"/>
                    <a:pt x="498"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8" y="1918"/>
                    <a:pt x="1708" y="1869"/>
                  </a:cubicBezTo>
                  <a:cubicBezTo>
                    <a:pt x="1670" y="1677"/>
                    <a:pt x="1620" y="1477"/>
                    <a:pt x="1561" y="1274"/>
                  </a:cubicBezTo>
                  <a:cubicBezTo>
                    <a:pt x="1739" y="1138"/>
                    <a:pt x="1907" y="991"/>
                    <a:pt x="2065" y="831"/>
                  </a:cubicBezTo>
                  <a:cubicBezTo>
                    <a:pt x="2108" y="787"/>
                    <a:pt x="2081" y="712"/>
                    <a:pt x="2020" y="706"/>
                  </a:cubicBezTo>
                  <a:cubicBezTo>
                    <a:pt x="1864" y="688"/>
                    <a:pt x="1641" y="677"/>
                    <a:pt x="1374" y="671"/>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8" name="Google Shape;708;p5"/>
          <p:cNvSpPr txBox="1">
            <a:spLocks noGrp="1"/>
          </p:cNvSpPr>
          <p:nvPr>
            <p:ph type="subTitle" idx="1"/>
          </p:nvPr>
        </p:nvSpPr>
        <p:spPr>
          <a:xfrm>
            <a:off x="1181425" y="2468450"/>
            <a:ext cx="2907600" cy="713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6"/>
              </a:buClr>
              <a:buSzPts val="2500"/>
              <a:buFont typeface="Fredoka One"/>
              <a:buNone/>
              <a:defRPr sz="2500">
                <a:solidFill>
                  <a:schemeClr val="accent4"/>
                </a:solidFill>
                <a:latin typeface="Fredoka One"/>
                <a:ea typeface="Fredoka One"/>
                <a:cs typeface="Fredoka One"/>
                <a:sym typeface="Fredoka One"/>
              </a:defRPr>
            </a:lvl1pPr>
            <a:lvl2pPr lvl="1" algn="ctr">
              <a:lnSpc>
                <a:spcPct val="100000"/>
              </a:lnSpc>
              <a:spcBef>
                <a:spcPts val="0"/>
              </a:spcBef>
              <a:spcAft>
                <a:spcPts val="0"/>
              </a:spcAft>
              <a:buClr>
                <a:schemeClr val="accent6"/>
              </a:buClr>
              <a:buSzPts val="2500"/>
              <a:buFont typeface="Fredoka One"/>
              <a:buNone/>
              <a:defRPr sz="2500">
                <a:solidFill>
                  <a:schemeClr val="accent6"/>
                </a:solidFill>
                <a:latin typeface="Fredoka One"/>
                <a:ea typeface="Fredoka One"/>
                <a:cs typeface="Fredoka One"/>
                <a:sym typeface="Fredoka One"/>
              </a:defRPr>
            </a:lvl2pPr>
            <a:lvl3pPr lvl="2" algn="ctr">
              <a:lnSpc>
                <a:spcPct val="100000"/>
              </a:lnSpc>
              <a:spcBef>
                <a:spcPts val="0"/>
              </a:spcBef>
              <a:spcAft>
                <a:spcPts val="0"/>
              </a:spcAft>
              <a:buClr>
                <a:schemeClr val="accent6"/>
              </a:buClr>
              <a:buSzPts val="2500"/>
              <a:buFont typeface="Fredoka One"/>
              <a:buNone/>
              <a:defRPr sz="2500">
                <a:solidFill>
                  <a:schemeClr val="accent6"/>
                </a:solidFill>
                <a:latin typeface="Fredoka One"/>
                <a:ea typeface="Fredoka One"/>
                <a:cs typeface="Fredoka One"/>
                <a:sym typeface="Fredoka One"/>
              </a:defRPr>
            </a:lvl3pPr>
            <a:lvl4pPr lvl="3" algn="ctr">
              <a:lnSpc>
                <a:spcPct val="100000"/>
              </a:lnSpc>
              <a:spcBef>
                <a:spcPts val="0"/>
              </a:spcBef>
              <a:spcAft>
                <a:spcPts val="0"/>
              </a:spcAft>
              <a:buClr>
                <a:schemeClr val="accent6"/>
              </a:buClr>
              <a:buSzPts val="2500"/>
              <a:buFont typeface="Fredoka One"/>
              <a:buNone/>
              <a:defRPr sz="2500">
                <a:solidFill>
                  <a:schemeClr val="accent6"/>
                </a:solidFill>
                <a:latin typeface="Fredoka One"/>
                <a:ea typeface="Fredoka One"/>
                <a:cs typeface="Fredoka One"/>
                <a:sym typeface="Fredoka One"/>
              </a:defRPr>
            </a:lvl4pPr>
            <a:lvl5pPr lvl="4" algn="ctr">
              <a:lnSpc>
                <a:spcPct val="100000"/>
              </a:lnSpc>
              <a:spcBef>
                <a:spcPts val="0"/>
              </a:spcBef>
              <a:spcAft>
                <a:spcPts val="0"/>
              </a:spcAft>
              <a:buClr>
                <a:schemeClr val="accent6"/>
              </a:buClr>
              <a:buSzPts val="2500"/>
              <a:buFont typeface="Fredoka One"/>
              <a:buNone/>
              <a:defRPr sz="2500">
                <a:solidFill>
                  <a:schemeClr val="accent6"/>
                </a:solidFill>
                <a:latin typeface="Fredoka One"/>
                <a:ea typeface="Fredoka One"/>
                <a:cs typeface="Fredoka One"/>
                <a:sym typeface="Fredoka One"/>
              </a:defRPr>
            </a:lvl5pPr>
            <a:lvl6pPr lvl="5" algn="ctr">
              <a:lnSpc>
                <a:spcPct val="100000"/>
              </a:lnSpc>
              <a:spcBef>
                <a:spcPts val="0"/>
              </a:spcBef>
              <a:spcAft>
                <a:spcPts val="0"/>
              </a:spcAft>
              <a:buClr>
                <a:schemeClr val="accent6"/>
              </a:buClr>
              <a:buSzPts val="2500"/>
              <a:buFont typeface="Fredoka One"/>
              <a:buNone/>
              <a:defRPr sz="2500">
                <a:solidFill>
                  <a:schemeClr val="accent6"/>
                </a:solidFill>
                <a:latin typeface="Fredoka One"/>
                <a:ea typeface="Fredoka One"/>
                <a:cs typeface="Fredoka One"/>
                <a:sym typeface="Fredoka One"/>
              </a:defRPr>
            </a:lvl6pPr>
            <a:lvl7pPr lvl="6" algn="ctr">
              <a:lnSpc>
                <a:spcPct val="100000"/>
              </a:lnSpc>
              <a:spcBef>
                <a:spcPts val="0"/>
              </a:spcBef>
              <a:spcAft>
                <a:spcPts val="0"/>
              </a:spcAft>
              <a:buClr>
                <a:schemeClr val="accent6"/>
              </a:buClr>
              <a:buSzPts val="2500"/>
              <a:buFont typeface="Fredoka One"/>
              <a:buNone/>
              <a:defRPr sz="2500">
                <a:solidFill>
                  <a:schemeClr val="accent6"/>
                </a:solidFill>
                <a:latin typeface="Fredoka One"/>
                <a:ea typeface="Fredoka One"/>
                <a:cs typeface="Fredoka One"/>
                <a:sym typeface="Fredoka One"/>
              </a:defRPr>
            </a:lvl7pPr>
            <a:lvl8pPr lvl="7" algn="ctr">
              <a:lnSpc>
                <a:spcPct val="100000"/>
              </a:lnSpc>
              <a:spcBef>
                <a:spcPts val="0"/>
              </a:spcBef>
              <a:spcAft>
                <a:spcPts val="0"/>
              </a:spcAft>
              <a:buClr>
                <a:schemeClr val="accent6"/>
              </a:buClr>
              <a:buSzPts val="2500"/>
              <a:buFont typeface="Fredoka One"/>
              <a:buNone/>
              <a:defRPr sz="2500">
                <a:solidFill>
                  <a:schemeClr val="accent6"/>
                </a:solidFill>
                <a:latin typeface="Fredoka One"/>
                <a:ea typeface="Fredoka One"/>
                <a:cs typeface="Fredoka One"/>
                <a:sym typeface="Fredoka One"/>
              </a:defRPr>
            </a:lvl8pPr>
            <a:lvl9pPr lvl="8" algn="ctr">
              <a:lnSpc>
                <a:spcPct val="100000"/>
              </a:lnSpc>
              <a:spcBef>
                <a:spcPts val="0"/>
              </a:spcBef>
              <a:spcAft>
                <a:spcPts val="0"/>
              </a:spcAft>
              <a:buClr>
                <a:schemeClr val="accent6"/>
              </a:buClr>
              <a:buSzPts val="2500"/>
              <a:buFont typeface="Fredoka One"/>
              <a:buNone/>
              <a:defRPr sz="2500">
                <a:solidFill>
                  <a:schemeClr val="accent6"/>
                </a:solidFill>
                <a:latin typeface="Fredoka One"/>
                <a:ea typeface="Fredoka One"/>
                <a:cs typeface="Fredoka One"/>
                <a:sym typeface="Fredoka One"/>
              </a:defRPr>
            </a:lvl9pPr>
          </a:lstStyle>
          <a:p>
            <a:endParaRPr/>
          </a:p>
        </p:txBody>
      </p:sp>
      <p:sp>
        <p:nvSpPr>
          <p:cNvPr id="709" name="Google Shape;709;p5"/>
          <p:cNvSpPr txBox="1">
            <a:spLocks noGrp="1"/>
          </p:cNvSpPr>
          <p:nvPr>
            <p:ph type="subTitle" idx="2"/>
          </p:nvPr>
        </p:nvSpPr>
        <p:spPr>
          <a:xfrm>
            <a:off x="4836300" y="2468450"/>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500"/>
              <a:buFont typeface="Fredoka One"/>
              <a:buNone/>
              <a:defRPr sz="25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Clr>
                <a:schemeClr val="accent6"/>
              </a:buClr>
              <a:buSzPts val="2500"/>
              <a:buFont typeface="Fredoka One"/>
              <a:buNone/>
              <a:defRPr sz="2500">
                <a:solidFill>
                  <a:schemeClr val="accent6"/>
                </a:solidFill>
                <a:latin typeface="Fredoka One"/>
                <a:ea typeface="Fredoka One"/>
                <a:cs typeface="Fredoka One"/>
                <a:sym typeface="Fredoka One"/>
              </a:defRPr>
            </a:lvl2pPr>
            <a:lvl3pPr lvl="2" algn="ctr" rtl="0">
              <a:lnSpc>
                <a:spcPct val="100000"/>
              </a:lnSpc>
              <a:spcBef>
                <a:spcPts val="0"/>
              </a:spcBef>
              <a:spcAft>
                <a:spcPts val="0"/>
              </a:spcAft>
              <a:buClr>
                <a:schemeClr val="accent6"/>
              </a:buClr>
              <a:buSzPts val="2500"/>
              <a:buFont typeface="Fredoka One"/>
              <a:buNone/>
              <a:defRPr sz="2500">
                <a:solidFill>
                  <a:schemeClr val="accent6"/>
                </a:solidFill>
                <a:latin typeface="Fredoka One"/>
                <a:ea typeface="Fredoka One"/>
                <a:cs typeface="Fredoka One"/>
                <a:sym typeface="Fredoka One"/>
              </a:defRPr>
            </a:lvl3pPr>
            <a:lvl4pPr lvl="3" algn="ctr" rtl="0">
              <a:lnSpc>
                <a:spcPct val="100000"/>
              </a:lnSpc>
              <a:spcBef>
                <a:spcPts val="0"/>
              </a:spcBef>
              <a:spcAft>
                <a:spcPts val="0"/>
              </a:spcAft>
              <a:buClr>
                <a:schemeClr val="accent6"/>
              </a:buClr>
              <a:buSzPts val="2500"/>
              <a:buFont typeface="Fredoka One"/>
              <a:buNone/>
              <a:defRPr sz="2500">
                <a:solidFill>
                  <a:schemeClr val="accent6"/>
                </a:solidFill>
                <a:latin typeface="Fredoka One"/>
                <a:ea typeface="Fredoka One"/>
                <a:cs typeface="Fredoka One"/>
                <a:sym typeface="Fredoka One"/>
              </a:defRPr>
            </a:lvl4pPr>
            <a:lvl5pPr lvl="4" algn="ctr" rtl="0">
              <a:lnSpc>
                <a:spcPct val="100000"/>
              </a:lnSpc>
              <a:spcBef>
                <a:spcPts val="0"/>
              </a:spcBef>
              <a:spcAft>
                <a:spcPts val="0"/>
              </a:spcAft>
              <a:buClr>
                <a:schemeClr val="accent6"/>
              </a:buClr>
              <a:buSzPts val="2500"/>
              <a:buFont typeface="Fredoka One"/>
              <a:buNone/>
              <a:defRPr sz="2500">
                <a:solidFill>
                  <a:schemeClr val="accent6"/>
                </a:solidFill>
                <a:latin typeface="Fredoka One"/>
                <a:ea typeface="Fredoka One"/>
                <a:cs typeface="Fredoka One"/>
                <a:sym typeface="Fredoka One"/>
              </a:defRPr>
            </a:lvl5pPr>
            <a:lvl6pPr lvl="5" algn="ctr" rtl="0">
              <a:lnSpc>
                <a:spcPct val="100000"/>
              </a:lnSpc>
              <a:spcBef>
                <a:spcPts val="0"/>
              </a:spcBef>
              <a:spcAft>
                <a:spcPts val="0"/>
              </a:spcAft>
              <a:buClr>
                <a:schemeClr val="accent6"/>
              </a:buClr>
              <a:buSzPts val="2500"/>
              <a:buFont typeface="Fredoka One"/>
              <a:buNone/>
              <a:defRPr sz="2500">
                <a:solidFill>
                  <a:schemeClr val="accent6"/>
                </a:solidFill>
                <a:latin typeface="Fredoka One"/>
                <a:ea typeface="Fredoka One"/>
                <a:cs typeface="Fredoka One"/>
                <a:sym typeface="Fredoka One"/>
              </a:defRPr>
            </a:lvl6pPr>
            <a:lvl7pPr lvl="6" algn="ctr" rtl="0">
              <a:lnSpc>
                <a:spcPct val="100000"/>
              </a:lnSpc>
              <a:spcBef>
                <a:spcPts val="0"/>
              </a:spcBef>
              <a:spcAft>
                <a:spcPts val="0"/>
              </a:spcAft>
              <a:buClr>
                <a:schemeClr val="accent6"/>
              </a:buClr>
              <a:buSzPts val="2500"/>
              <a:buFont typeface="Fredoka One"/>
              <a:buNone/>
              <a:defRPr sz="2500">
                <a:solidFill>
                  <a:schemeClr val="accent6"/>
                </a:solidFill>
                <a:latin typeface="Fredoka One"/>
                <a:ea typeface="Fredoka One"/>
                <a:cs typeface="Fredoka One"/>
                <a:sym typeface="Fredoka One"/>
              </a:defRPr>
            </a:lvl7pPr>
            <a:lvl8pPr lvl="7" algn="ctr" rtl="0">
              <a:lnSpc>
                <a:spcPct val="100000"/>
              </a:lnSpc>
              <a:spcBef>
                <a:spcPts val="0"/>
              </a:spcBef>
              <a:spcAft>
                <a:spcPts val="0"/>
              </a:spcAft>
              <a:buClr>
                <a:schemeClr val="accent6"/>
              </a:buClr>
              <a:buSzPts val="2500"/>
              <a:buFont typeface="Fredoka One"/>
              <a:buNone/>
              <a:defRPr sz="2500">
                <a:solidFill>
                  <a:schemeClr val="accent6"/>
                </a:solidFill>
                <a:latin typeface="Fredoka One"/>
                <a:ea typeface="Fredoka One"/>
                <a:cs typeface="Fredoka One"/>
                <a:sym typeface="Fredoka One"/>
              </a:defRPr>
            </a:lvl8pPr>
            <a:lvl9pPr lvl="8" algn="ctr" rtl="0">
              <a:lnSpc>
                <a:spcPct val="100000"/>
              </a:lnSpc>
              <a:spcBef>
                <a:spcPts val="0"/>
              </a:spcBef>
              <a:spcAft>
                <a:spcPts val="0"/>
              </a:spcAft>
              <a:buClr>
                <a:schemeClr val="accent6"/>
              </a:buClr>
              <a:buSzPts val="2500"/>
              <a:buFont typeface="Fredoka One"/>
              <a:buNone/>
              <a:defRPr sz="2500">
                <a:solidFill>
                  <a:schemeClr val="accent6"/>
                </a:solidFill>
                <a:latin typeface="Fredoka One"/>
                <a:ea typeface="Fredoka One"/>
                <a:cs typeface="Fredoka One"/>
                <a:sym typeface="Fredoka One"/>
              </a:defRPr>
            </a:lvl9pPr>
          </a:lstStyle>
          <a:p>
            <a:endParaRPr/>
          </a:p>
        </p:txBody>
      </p:sp>
      <p:sp>
        <p:nvSpPr>
          <p:cNvPr id="710" name="Google Shape;710;p5"/>
          <p:cNvSpPr txBox="1">
            <a:spLocks noGrp="1"/>
          </p:cNvSpPr>
          <p:nvPr>
            <p:ph type="subTitle" idx="3"/>
          </p:nvPr>
        </p:nvSpPr>
        <p:spPr>
          <a:xfrm>
            <a:off x="1181425" y="3267625"/>
            <a:ext cx="2907600" cy="95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1" name="Google Shape;711;p5"/>
          <p:cNvSpPr txBox="1">
            <a:spLocks noGrp="1"/>
          </p:cNvSpPr>
          <p:nvPr>
            <p:ph type="subTitle" idx="4"/>
          </p:nvPr>
        </p:nvSpPr>
        <p:spPr>
          <a:xfrm>
            <a:off x="4836300" y="3267625"/>
            <a:ext cx="2907600" cy="95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2" name="Google Shape;712;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3"/>
        <p:cNvGrpSpPr/>
        <p:nvPr/>
      </p:nvGrpSpPr>
      <p:grpSpPr>
        <a:xfrm>
          <a:off x="0" y="0"/>
          <a:ext cx="0" cy="0"/>
          <a:chOff x="0" y="0"/>
          <a:chExt cx="0" cy="0"/>
        </a:xfrm>
      </p:grpSpPr>
      <p:grpSp>
        <p:nvGrpSpPr>
          <p:cNvPr id="714" name="Google Shape;714;p6"/>
          <p:cNvGrpSpPr/>
          <p:nvPr/>
        </p:nvGrpSpPr>
        <p:grpSpPr>
          <a:xfrm>
            <a:off x="0" y="150"/>
            <a:ext cx="9144300" cy="5143500"/>
            <a:chOff x="0" y="150"/>
            <a:chExt cx="9144300" cy="5143500"/>
          </a:xfrm>
        </p:grpSpPr>
        <p:sp>
          <p:nvSpPr>
            <p:cNvPr id="715" name="Google Shape;715;p6"/>
            <p:cNvSpPr/>
            <p:nvPr/>
          </p:nvSpPr>
          <p:spPr>
            <a:xfrm>
              <a:off x="453672" y="1085"/>
              <a:ext cx="436299" cy="414899"/>
            </a:xfrm>
            <a:custGeom>
              <a:avLst/>
              <a:gdLst/>
              <a:ahLst/>
              <a:cxnLst/>
              <a:rect l="l" t="t" r="r" b="b"/>
              <a:pathLst>
                <a:path w="3712" h="3530" extrusionOk="0">
                  <a:moveTo>
                    <a:pt x="1856" y="1"/>
                  </a:moveTo>
                  <a:lnTo>
                    <a:pt x="1321" y="1215"/>
                  </a:lnTo>
                  <a:lnTo>
                    <a:pt x="0" y="1349"/>
                  </a:lnTo>
                  <a:lnTo>
                    <a:pt x="990" y="2232"/>
                  </a:lnTo>
                  <a:lnTo>
                    <a:pt x="709" y="3529"/>
                  </a:lnTo>
                  <a:lnTo>
                    <a:pt x="1856" y="2862"/>
                  </a:lnTo>
                  <a:lnTo>
                    <a:pt x="3003" y="3529"/>
                  </a:lnTo>
                  <a:lnTo>
                    <a:pt x="2721" y="2232"/>
                  </a:lnTo>
                  <a:lnTo>
                    <a:pt x="3711"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6"/>
            <p:cNvSpPr/>
            <p:nvPr/>
          </p:nvSpPr>
          <p:spPr>
            <a:xfrm>
              <a:off x="1127036" y="1085"/>
              <a:ext cx="436299" cy="414899"/>
            </a:xfrm>
            <a:custGeom>
              <a:avLst/>
              <a:gdLst/>
              <a:ahLst/>
              <a:cxnLst/>
              <a:rect l="l" t="t" r="r" b="b"/>
              <a:pathLst>
                <a:path w="3712" h="3530" extrusionOk="0">
                  <a:moveTo>
                    <a:pt x="1857" y="1"/>
                  </a:moveTo>
                  <a:lnTo>
                    <a:pt x="1321" y="1215"/>
                  </a:lnTo>
                  <a:lnTo>
                    <a:pt x="1" y="1349"/>
                  </a:lnTo>
                  <a:lnTo>
                    <a:pt x="991" y="2232"/>
                  </a:lnTo>
                  <a:lnTo>
                    <a:pt x="710" y="3529"/>
                  </a:lnTo>
                  <a:lnTo>
                    <a:pt x="710" y="3529"/>
                  </a:lnTo>
                  <a:lnTo>
                    <a:pt x="1857" y="2862"/>
                  </a:lnTo>
                  <a:lnTo>
                    <a:pt x="3003" y="3529"/>
                  </a:lnTo>
                  <a:lnTo>
                    <a:pt x="2722" y="2232"/>
                  </a:lnTo>
                  <a:lnTo>
                    <a:pt x="3712" y="1349"/>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6"/>
            <p:cNvSpPr/>
            <p:nvPr/>
          </p:nvSpPr>
          <p:spPr>
            <a:xfrm>
              <a:off x="1800635" y="1085"/>
              <a:ext cx="436064" cy="414899"/>
            </a:xfrm>
            <a:custGeom>
              <a:avLst/>
              <a:gdLst/>
              <a:ahLst/>
              <a:cxnLst/>
              <a:rect l="l" t="t" r="r" b="b"/>
              <a:pathLst>
                <a:path w="3710" h="3530" extrusionOk="0">
                  <a:moveTo>
                    <a:pt x="1855" y="1"/>
                  </a:moveTo>
                  <a:lnTo>
                    <a:pt x="1321" y="1215"/>
                  </a:lnTo>
                  <a:lnTo>
                    <a:pt x="0" y="1349"/>
                  </a:lnTo>
                  <a:lnTo>
                    <a:pt x="989" y="2232"/>
                  </a:lnTo>
                  <a:lnTo>
                    <a:pt x="708" y="3529"/>
                  </a:lnTo>
                  <a:lnTo>
                    <a:pt x="708" y="3529"/>
                  </a:lnTo>
                  <a:lnTo>
                    <a:pt x="1855" y="2862"/>
                  </a:lnTo>
                  <a:lnTo>
                    <a:pt x="3002" y="3529"/>
                  </a:lnTo>
                  <a:lnTo>
                    <a:pt x="2720" y="2232"/>
                  </a:lnTo>
                  <a:lnTo>
                    <a:pt x="3710" y="1349"/>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6"/>
            <p:cNvSpPr/>
            <p:nvPr/>
          </p:nvSpPr>
          <p:spPr>
            <a:xfrm>
              <a:off x="116932"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709" y="3530"/>
                  </a:lnTo>
                  <a:lnTo>
                    <a:pt x="1857" y="2861"/>
                  </a:lnTo>
                  <a:lnTo>
                    <a:pt x="3003"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6"/>
            <p:cNvSpPr/>
            <p:nvPr/>
          </p:nvSpPr>
          <p:spPr>
            <a:xfrm>
              <a:off x="790295"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709" y="3530"/>
                  </a:lnTo>
                  <a:lnTo>
                    <a:pt x="1857" y="2861"/>
                  </a:lnTo>
                  <a:lnTo>
                    <a:pt x="3004"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6"/>
            <p:cNvSpPr/>
            <p:nvPr/>
          </p:nvSpPr>
          <p:spPr>
            <a:xfrm>
              <a:off x="1463777" y="522471"/>
              <a:ext cx="436299" cy="415016"/>
            </a:xfrm>
            <a:custGeom>
              <a:avLst/>
              <a:gdLst/>
              <a:ahLst/>
              <a:cxnLst/>
              <a:rect l="l" t="t" r="r" b="b"/>
              <a:pathLst>
                <a:path w="3712" h="3531" extrusionOk="0">
                  <a:moveTo>
                    <a:pt x="1856" y="0"/>
                  </a:moveTo>
                  <a:lnTo>
                    <a:pt x="1322" y="1215"/>
                  </a:lnTo>
                  <a:lnTo>
                    <a:pt x="0" y="1348"/>
                  </a:lnTo>
                  <a:lnTo>
                    <a:pt x="990" y="2233"/>
                  </a:lnTo>
                  <a:lnTo>
                    <a:pt x="710" y="3530"/>
                  </a:lnTo>
                  <a:lnTo>
                    <a:pt x="1856" y="2861"/>
                  </a:lnTo>
                  <a:lnTo>
                    <a:pt x="3003" y="3530"/>
                  </a:lnTo>
                  <a:lnTo>
                    <a:pt x="3003" y="3530"/>
                  </a:lnTo>
                  <a:lnTo>
                    <a:pt x="2721" y="2233"/>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6"/>
            <p:cNvSpPr/>
            <p:nvPr/>
          </p:nvSpPr>
          <p:spPr>
            <a:xfrm>
              <a:off x="2137258"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709" y="3530"/>
                  </a:lnTo>
                  <a:lnTo>
                    <a:pt x="1856" y="2861"/>
                  </a:lnTo>
                  <a:lnTo>
                    <a:pt x="3002" y="3530"/>
                  </a:lnTo>
                  <a:lnTo>
                    <a:pt x="2722" y="2233"/>
                  </a:lnTo>
                  <a:lnTo>
                    <a:pt x="3712" y="1348"/>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6"/>
            <p:cNvSpPr/>
            <p:nvPr/>
          </p:nvSpPr>
          <p:spPr>
            <a:xfrm>
              <a:off x="2810739" y="522471"/>
              <a:ext cx="436182" cy="415016"/>
            </a:xfrm>
            <a:custGeom>
              <a:avLst/>
              <a:gdLst/>
              <a:ahLst/>
              <a:cxnLst/>
              <a:rect l="l" t="t" r="r" b="b"/>
              <a:pathLst>
                <a:path w="3711" h="3531" extrusionOk="0">
                  <a:moveTo>
                    <a:pt x="1855" y="0"/>
                  </a:moveTo>
                  <a:lnTo>
                    <a:pt x="1320" y="1215"/>
                  </a:lnTo>
                  <a:lnTo>
                    <a:pt x="0" y="1348"/>
                  </a:lnTo>
                  <a:lnTo>
                    <a:pt x="990" y="2233"/>
                  </a:lnTo>
                  <a:lnTo>
                    <a:pt x="708" y="3530"/>
                  </a:lnTo>
                  <a:lnTo>
                    <a:pt x="1855" y="2861"/>
                  </a:lnTo>
                  <a:lnTo>
                    <a:pt x="3001"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6"/>
            <p:cNvSpPr/>
            <p:nvPr/>
          </p:nvSpPr>
          <p:spPr>
            <a:xfrm>
              <a:off x="3484102" y="522471"/>
              <a:ext cx="436299" cy="415016"/>
            </a:xfrm>
            <a:custGeom>
              <a:avLst/>
              <a:gdLst/>
              <a:ahLst/>
              <a:cxnLst/>
              <a:rect l="l" t="t" r="r" b="b"/>
              <a:pathLst>
                <a:path w="3712" h="3531" extrusionOk="0">
                  <a:moveTo>
                    <a:pt x="1855" y="0"/>
                  </a:moveTo>
                  <a:lnTo>
                    <a:pt x="1321" y="1215"/>
                  </a:lnTo>
                  <a:lnTo>
                    <a:pt x="0" y="1348"/>
                  </a:lnTo>
                  <a:lnTo>
                    <a:pt x="990" y="2233"/>
                  </a:lnTo>
                  <a:lnTo>
                    <a:pt x="709" y="3530"/>
                  </a:lnTo>
                  <a:lnTo>
                    <a:pt x="1855" y="2861"/>
                  </a:lnTo>
                  <a:lnTo>
                    <a:pt x="3002"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6"/>
            <p:cNvSpPr/>
            <p:nvPr/>
          </p:nvSpPr>
          <p:spPr>
            <a:xfrm>
              <a:off x="4157466"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1857" y="2861"/>
                  </a:lnTo>
                  <a:lnTo>
                    <a:pt x="3003"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6"/>
            <p:cNvSpPr/>
            <p:nvPr/>
          </p:nvSpPr>
          <p:spPr>
            <a:xfrm>
              <a:off x="4830829" y="522471"/>
              <a:ext cx="436299" cy="415016"/>
            </a:xfrm>
            <a:custGeom>
              <a:avLst/>
              <a:gdLst/>
              <a:ahLst/>
              <a:cxnLst/>
              <a:rect l="l" t="t" r="r" b="b"/>
              <a:pathLst>
                <a:path w="3712" h="3531" extrusionOk="0">
                  <a:moveTo>
                    <a:pt x="1857" y="0"/>
                  </a:moveTo>
                  <a:lnTo>
                    <a:pt x="1321" y="1215"/>
                  </a:lnTo>
                  <a:lnTo>
                    <a:pt x="1" y="1348"/>
                  </a:lnTo>
                  <a:lnTo>
                    <a:pt x="991" y="2233"/>
                  </a:lnTo>
                  <a:lnTo>
                    <a:pt x="710" y="3530"/>
                  </a:lnTo>
                  <a:lnTo>
                    <a:pt x="1857" y="2861"/>
                  </a:lnTo>
                  <a:lnTo>
                    <a:pt x="3004"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6"/>
            <p:cNvSpPr/>
            <p:nvPr/>
          </p:nvSpPr>
          <p:spPr>
            <a:xfrm>
              <a:off x="5504310" y="522471"/>
              <a:ext cx="436299" cy="415016"/>
            </a:xfrm>
            <a:custGeom>
              <a:avLst/>
              <a:gdLst/>
              <a:ahLst/>
              <a:cxnLst/>
              <a:rect l="l" t="t" r="r" b="b"/>
              <a:pathLst>
                <a:path w="3712" h="3531" extrusionOk="0">
                  <a:moveTo>
                    <a:pt x="1856" y="0"/>
                  </a:moveTo>
                  <a:lnTo>
                    <a:pt x="1322" y="1215"/>
                  </a:lnTo>
                  <a:lnTo>
                    <a:pt x="0" y="1348"/>
                  </a:lnTo>
                  <a:lnTo>
                    <a:pt x="990" y="2233"/>
                  </a:lnTo>
                  <a:lnTo>
                    <a:pt x="710" y="3530"/>
                  </a:lnTo>
                  <a:lnTo>
                    <a:pt x="1856" y="2861"/>
                  </a:lnTo>
                  <a:lnTo>
                    <a:pt x="3003" y="3530"/>
                  </a:lnTo>
                  <a:lnTo>
                    <a:pt x="2721" y="2233"/>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6"/>
            <p:cNvSpPr/>
            <p:nvPr/>
          </p:nvSpPr>
          <p:spPr>
            <a:xfrm>
              <a:off x="6177791"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1856" y="2861"/>
                  </a:lnTo>
                  <a:lnTo>
                    <a:pt x="3002" y="3530"/>
                  </a:lnTo>
                  <a:lnTo>
                    <a:pt x="2722" y="2233"/>
                  </a:lnTo>
                  <a:lnTo>
                    <a:pt x="3712" y="1348"/>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6"/>
            <p:cNvSpPr/>
            <p:nvPr/>
          </p:nvSpPr>
          <p:spPr>
            <a:xfrm>
              <a:off x="6851155"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1856" y="2861"/>
                  </a:lnTo>
                  <a:lnTo>
                    <a:pt x="3002" y="3530"/>
                  </a:lnTo>
                  <a:lnTo>
                    <a:pt x="2722" y="2233"/>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6"/>
            <p:cNvSpPr/>
            <p:nvPr/>
          </p:nvSpPr>
          <p:spPr>
            <a:xfrm>
              <a:off x="2473998" y="1085"/>
              <a:ext cx="436299" cy="414899"/>
            </a:xfrm>
            <a:custGeom>
              <a:avLst/>
              <a:gdLst/>
              <a:ahLst/>
              <a:cxnLst/>
              <a:rect l="l" t="t" r="r" b="b"/>
              <a:pathLst>
                <a:path w="3712" h="3530" extrusionOk="0">
                  <a:moveTo>
                    <a:pt x="1855" y="1"/>
                  </a:moveTo>
                  <a:lnTo>
                    <a:pt x="1321" y="1215"/>
                  </a:lnTo>
                  <a:lnTo>
                    <a:pt x="0" y="1349"/>
                  </a:lnTo>
                  <a:lnTo>
                    <a:pt x="990" y="2232"/>
                  </a:lnTo>
                  <a:lnTo>
                    <a:pt x="709" y="3529"/>
                  </a:lnTo>
                  <a:lnTo>
                    <a:pt x="1855" y="2862"/>
                  </a:lnTo>
                  <a:lnTo>
                    <a:pt x="3002" y="3529"/>
                  </a:lnTo>
                  <a:lnTo>
                    <a:pt x="2721" y="2232"/>
                  </a:lnTo>
                  <a:lnTo>
                    <a:pt x="3711" y="1349"/>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6"/>
            <p:cNvSpPr/>
            <p:nvPr/>
          </p:nvSpPr>
          <p:spPr>
            <a:xfrm>
              <a:off x="3147362"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2" y="3529"/>
                  </a:lnTo>
                  <a:lnTo>
                    <a:pt x="2722" y="2232"/>
                  </a:lnTo>
                  <a:lnTo>
                    <a:pt x="3712" y="1349"/>
                  </a:lnTo>
                  <a:lnTo>
                    <a:pt x="2391" y="1215"/>
                  </a:lnTo>
                  <a:lnTo>
                    <a:pt x="1856" y="1"/>
                  </a:lnTo>
                  <a:close/>
                  <a:moveTo>
                    <a:pt x="709" y="3529"/>
                  </a:moveTo>
                  <a:lnTo>
                    <a:pt x="709" y="3529"/>
                  </a:lnTo>
                  <a:lnTo>
                    <a:pt x="709"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6"/>
            <p:cNvSpPr/>
            <p:nvPr/>
          </p:nvSpPr>
          <p:spPr>
            <a:xfrm>
              <a:off x="3820725"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4" y="3529"/>
                  </a:lnTo>
                  <a:lnTo>
                    <a:pt x="2722" y="2232"/>
                  </a:lnTo>
                  <a:lnTo>
                    <a:pt x="3712" y="1349"/>
                  </a:lnTo>
                  <a:lnTo>
                    <a:pt x="2391" y="1215"/>
                  </a:lnTo>
                  <a:lnTo>
                    <a:pt x="1856" y="1"/>
                  </a:lnTo>
                  <a:close/>
                  <a:moveTo>
                    <a:pt x="709" y="3529"/>
                  </a:moveTo>
                  <a:lnTo>
                    <a:pt x="709" y="3529"/>
                  </a:lnTo>
                  <a:lnTo>
                    <a:pt x="709" y="3529"/>
                  </a:lnTo>
                  <a:close/>
                  <a:moveTo>
                    <a:pt x="3004" y="3529"/>
                  </a:moveTo>
                  <a:lnTo>
                    <a:pt x="3004" y="3529"/>
                  </a:lnTo>
                  <a:lnTo>
                    <a:pt x="3004"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6"/>
            <p:cNvSpPr/>
            <p:nvPr/>
          </p:nvSpPr>
          <p:spPr>
            <a:xfrm>
              <a:off x="4494206" y="1085"/>
              <a:ext cx="436299" cy="414899"/>
            </a:xfrm>
            <a:custGeom>
              <a:avLst/>
              <a:gdLst/>
              <a:ahLst/>
              <a:cxnLst/>
              <a:rect l="l" t="t" r="r" b="b"/>
              <a:pathLst>
                <a:path w="3712" h="3530" extrusionOk="0">
                  <a:moveTo>
                    <a:pt x="1856" y="1"/>
                  </a:moveTo>
                  <a:lnTo>
                    <a:pt x="1321" y="1215"/>
                  </a:lnTo>
                  <a:lnTo>
                    <a:pt x="0" y="1349"/>
                  </a:lnTo>
                  <a:lnTo>
                    <a:pt x="990" y="2232"/>
                  </a:lnTo>
                  <a:lnTo>
                    <a:pt x="710" y="3529"/>
                  </a:lnTo>
                  <a:lnTo>
                    <a:pt x="1856" y="2862"/>
                  </a:lnTo>
                  <a:lnTo>
                    <a:pt x="3003" y="3529"/>
                  </a:lnTo>
                  <a:lnTo>
                    <a:pt x="2721" y="2232"/>
                  </a:lnTo>
                  <a:lnTo>
                    <a:pt x="3711"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6"/>
            <p:cNvSpPr/>
            <p:nvPr/>
          </p:nvSpPr>
          <p:spPr>
            <a:xfrm>
              <a:off x="5167570" y="1085"/>
              <a:ext cx="436299" cy="414899"/>
            </a:xfrm>
            <a:custGeom>
              <a:avLst/>
              <a:gdLst/>
              <a:ahLst/>
              <a:cxnLst/>
              <a:rect l="l" t="t" r="r" b="b"/>
              <a:pathLst>
                <a:path w="3712" h="3530" extrusionOk="0">
                  <a:moveTo>
                    <a:pt x="1857" y="1"/>
                  </a:moveTo>
                  <a:lnTo>
                    <a:pt x="1321" y="1215"/>
                  </a:lnTo>
                  <a:lnTo>
                    <a:pt x="1" y="1349"/>
                  </a:lnTo>
                  <a:lnTo>
                    <a:pt x="991" y="2232"/>
                  </a:lnTo>
                  <a:lnTo>
                    <a:pt x="710" y="3529"/>
                  </a:lnTo>
                  <a:lnTo>
                    <a:pt x="1857" y="2862"/>
                  </a:lnTo>
                  <a:lnTo>
                    <a:pt x="3003" y="3529"/>
                  </a:lnTo>
                  <a:lnTo>
                    <a:pt x="2721" y="2232"/>
                  </a:lnTo>
                  <a:lnTo>
                    <a:pt x="3712" y="1349"/>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6"/>
            <p:cNvSpPr/>
            <p:nvPr/>
          </p:nvSpPr>
          <p:spPr>
            <a:xfrm>
              <a:off x="5841168" y="1085"/>
              <a:ext cx="436064" cy="414899"/>
            </a:xfrm>
            <a:custGeom>
              <a:avLst/>
              <a:gdLst/>
              <a:ahLst/>
              <a:cxnLst/>
              <a:rect l="l" t="t" r="r" b="b"/>
              <a:pathLst>
                <a:path w="3710" h="3530" extrusionOk="0">
                  <a:moveTo>
                    <a:pt x="1855" y="1"/>
                  </a:moveTo>
                  <a:lnTo>
                    <a:pt x="1320" y="1215"/>
                  </a:lnTo>
                  <a:lnTo>
                    <a:pt x="0" y="1349"/>
                  </a:lnTo>
                  <a:lnTo>
                    <a:pt x="989" y="2232"/>
                  </a:lnTo>
                  <a:lnTo>
                    <a:pt x="708" y="3529"/>
                  </a:lnTo>
                  <a:lnTo>
                    <a:pt x="1855" y="2862"/>
                  </a:lnTo>
                  <a:lnTo>
                    <a:pt x="3001" y="3529"/>
                  </a:lnTo>
                  <a:lnTo>
                    <a:pt x="2721" y="2232"/>
                  </a:lnTo>
                  <a:lnTo>
                    <a:pt x="3710" y="1349"/>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6"/>
            <p:cNvSpPr/>
            <p:nvPr/>
          </p:nvSpPr>
          <p:spPr>
            <a:xfrm>
              <a:off x="6514532" y="1085"/>
              <a:ext cx="436299" cy="414899"/>
            </a:xfrm>
            <a:custGeom>
              <a:avLst/>
              <a:gdLst/>
              <a:ahLst/>
              <a:cxnLst/>
              <a:rect l="l" t="t" r="r" b="b"/>
              <a:pathLst>
                <a:path w="3712" h="3530" extrusionOk="0">
                  <a:moveTo>
                    <a:pt x="1855" y="1"/>
                  </a:moveTo>
                  <a:lnTo>
                    <a:pt x="1321" y="1215"/>
                  </a:lnTo>
                  <a:lnTo>
                    <a:pt x="0" y="1349"/>
                  </a:lnTo>
                  <a:lnTo>
                    <a:pt x="990" y="2232"/>
                  </a:lnTo>
                  <a:lnTo>
                    <a:pt x="709" y="3529"/>
                  </a:lnTo>
                  <a:lnTo>
                    <a:pt x="1855" y="2862"/>
                  </a:lnTo>
                  <a:lnTo>
                    <a:pt x="3002" y="3529"/>
                  </a:lnTo>
                  <a:lnTo>
                    <a:pt x="2721" y="2232"/>
                  </a:lnTo>
                  <a:lnTo>
                    <a:pt x="3711" y="1349"/>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6"/>
            <p:cNvSpPr/>
            <p:nvPr/>
          </p:nvSpPr>
          <p:spPr>
            <a:xfrm>
              <a:off x="219" y="5316"/>
              <a:ext cx="216269" cy="410667"/>
            </a:xfrm>
            <a:custGeom>
              <a:avLst/>
              <a:gdLst/>
              <a:ahLst/>
              <a:cxnLst/>
              <a:rect l="l" t="t" r="r" b="b"/>
              <a:pathLst>
                <a:path w="1840" h="3494" extrusionOk="0">
                  <a:moveTo>
                    <a:pt x="0" y="0"/>
                  </a:moveTo>
                  <a:lnTo>
                    <a:pt x="0" y="2835"/>
                  </a:lnTo>
                  <a:lnTo>
                    <a:pt x="1132" y="3493"/>
                  </a:lnTo>
                  <a:lnTo>
                    <a:pt x="850" y="2196"/>
                  </a:lnTo>
                  <a:lnTo>
                    <a:pt x="1840" y="1313"/>
                  </a:lnTo>
                  <a:lnTo>
                    <a:pt x="520" y="1179"/>
                  </a:lnTo>
                  <a:lnTo>
                    <a:pt x="0"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6"/>
            <p:cNvSpPr/>
            <p:nvPr/>
          </p:nvSpPr>
          <p:spPr>
            <a:xfrm>
              <a:off x="453672" y="1048088"/>
              <a:ext cx="436299" cy="415016"/>
            </a:xfrm>
            <a:custGeom>
              <a:avLst/>
              <a:gdLst/>
              <a:ahLst/>
              <a:cxnLst/>
              <a:rect l="l" t="t" r="r" b="b"/>
              <a:pathLst>
                <a:path w="3712" h="3531" extrusionOk="0">
                  <a:moveTo>
                    <a:pt x="1856" y="1"/>
                  </a:moveTo>
                  <a:lnTo>
                    <a:pt x="1321" y="1216"/>
                  </a:lnTo>
                  <a:lnTo>
                    <a:pt x="0" y="1349"/>
                  </a:lnTo>
                  <a:lnTo>
                    <a:pt x="990" y="2234"/>
                  </a:lnTo>
                  <a:lnTo>
                    <a:pt x="709" y="3531"/>
                  </a:lnTo>
                  <a:lnTo>
                    <a:pt x="709"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6"/>
            <p:cNvSpPr/>
            <p:nvPr/>
          </p:nvSpPr>
          <p:spPr>
            <a:xfrm>
              <a:off x="1127036" y="1048088"/>
              <a:ext cx="436299" cy="415016"/>
            </a:xfrm>
            <a:custGeom>
              <a:avLst/>
              <a:gdLst/>
              <a:ahLst/>
              <a:cxnLst/>
              <a:rect l="l" t="t" r="r" b="b"/>
              <a:pathLst>
                <a:path w="3712" h="3531" extrusionOk="0">
                  <a:moveTo>
                    <a:pt x="1857" y="1"/>
                  </a:moveTo>
                  <a:lnTo>
                    <a:pt x="1321" y="1216"/>
                  </a:lnTo>
                  <a:lnTo>
                    <a:pt x="1" y="1349"/>
                  </a:lnTo>
                  <a:lnTo>
                    <a:pt x="991" y="2234"/>
                  </a:lnTo>
                  <a:lnTo>
                    <a:pt x="710" y="3531"/>
                  </a:lnTo>
                  <a:lnTo>
                    <a:pt x="1857" y="2862"/>
                  </a:lnTo>
                  <a:lnTo>
                    <a:pt x="3003" y="3531"/>
                  </a:lnTo>
                  <a:lnTo>
                    <a:pt x="2722" y="2234"/>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6"/>
            <p:cNvSpPr/>
            <p:nvPr/>
          </p:nvSpPr>
          <p:spPr>
            <a:xfrm>
              <a:off x="1800635" y="1048088"/>
              <a:ext cx="436064" cy="415016"/>
            </a:xfrm>
            <a:custGeom>
              <a:avLst/>
              <a:gdLst/>
              <a:ahLst/>
              <a:cxnLst/>
              <a:rect l="l" t="t" r="r" b="b"/>
              <a:pathLst>
                <a:path w="3710" h="3531" extrusionOk="0">
                  <a:moveTo>
                    <a:pt x="1855" y="1"/>
                  </a:moveTo>
                  <a:lnTo>
                    <a:pt x="1321" y="1216"/>
                  </a:lnTo>
                  <a:lnTo>
                    <a:pt x="0" y="1349"/>
                  </a:lnTo>
                  <a:lnTo>
                    <a:pt x="989" y="2234"/>
                  </a:lnTo>
                  <a:lnTo>
                    <a:pt x="708" y="3531"/>
                  </a:lnTo>
                  <a:lnTo>
                    <a:pt x="1855" y="2862"/>
                  </a:lnTo>
                  <a:lnTo>
                    <a:pt x="3002" y="3531"/>
                  </a:lnTo>
                  <a:lnTo>
                    <a:pt x="2720" y="2234"/>
                  </a:lnTo>
                  <a:lnTo>
                    <a:pt x="3710" y="1349"/>
                  </a:lnTo>
                  <a:lnTo>
                    <a:pt x="2389"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6"/>
            <p:cNvSpPr/>
            <p:nvPr/>
          </p:nvSpPr>
          <p:spPr>
            <a:xfrm>
              <a:off x="116932"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6"/>
            <p:cNvSpPr/>
            <p:nvPr/>
          </p:nvSpPr>
          <p:spPr>
            <a:xfrm>
              <a:off x="790295"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4"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6"/>
            <p:cNvSpPr/>
            <p:nvPr/>
          </p:nvSpPr>
          <p:spPr>
            <a:xfrm>
              <a:off x="1463777" y="1569592"/>
              <a:ext cx="436299" cy="414899"/>
            </a:xfrm>
            <a:custGeom>
              <a:avLst/>
              <a:gdLst/>
              <a:ahLst/>
              <a:cxnLst/>
              <a:rect l="l" t="t" r="r" b="b"/>
              <a:pathLst>
                <a:path w="3712" h="3530" extrusionOk="0">
                  <a:moveTo>
                    <a:pt x="1856" y="0"/>
                  </a:moveTo>
                  <a:lnTo>
                    <a:pt x="1322" y="1215"/>
                  </a:lnTo>
                  <a:lnTo>
                    <a:pt x="0" y="1347"/>
                  </a:lnTo>
                  <a:lnTo>
                    <a:pt x="990" y="2232"/>
                  </a:lnTo>
                  <a:lnTo>
                    <a:pt x="710" y="3529"/>
                  </a:lnTo>
                  <a:lnTo>
                    <a:pt x="1856" y="2860"/>
                  </a:lnTo>
                  <a:lnTo>
                    <a:pt x="3003" y="3529"/>
                  </a:lnTo>
                  <a:lnTo>
                    <a:pt x="3003" y="3529"/>
                  </a:lnTo>
                  <a:lnTo>
                    <a:pt x="2721" y="2232"/>
                  </a:lnTo>
                  <a:lnTo>
                    <a:pt x="3711"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6"/>
            <p:cNvSpPr/>
            <p:nvPr/>
          </p:nvSpPr>
          <p:spPr>
            <a:xfrm>
              <a:off x="2137258"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709" y="3529"/>
                  </a:lnTo>
                  <a:lnTo>
                    <a:pt x="1856" y="2860"/>
                  </a:lnTo>
                  <a:lnTo>
                    <a:pt x="3002" y="3529"/>
                  </a:lnTo>
                  <a:lnTo>
                    <a:pt x="3002" y="3529"/>
                  </a:lnTo>
                  <a:lnTo>
                    <a:pt x="2722" y="2232"/>
                  </a:lnTo>
                  <a:lnTo>
                    <a:pt x="3712" y="1347"/>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6"/>
            <p:cNvSpPr/>
            <p:nvPr/>
          </p:nvSpPr>
          <p:spPr>
            <a:xfrm>
              <a:off x="2810739" y="1569592"/>
              <a:ext cx="436182" cy="414899"/>
            </a:xfrm>
            <a:custGeom>
              <a:avLst/>
              <a:gdLst/>
              <a:ahLst/>
              <a:cxnLst/>
              <a:rect l="l" t="t" r="r" b="b"/>
              <a:pathLst>
                <a:path w="3711" h="3530" extrusionOk="0">
                  <a:moveTo>
                    <a:pt x="1855" y="0"/>
                  </a:moveTo>
                  <a:lnTo>
                    <a:pt x="1320" y="1215"/>
                  </a:lnTo>
                  <a:lnTo>
                    <a:pt x="0" y="1347"/>
                  </a:lnTo>
                  <a:lnTo>
                    <a:pt x="990" y="2232"/>
                  </a:lnTo>
                  <a:lnTo>
                    <a:pt x="708" y="3529"/>
                  </a:lnTo>
                  <a:lnTo>
                    <a:pt x="1855" y="2860"/>
                  </a:lnTo>
                  <a:lnTo>
                    <a:pt x="3001"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6"/>
            <p:cNvSpPr/>
            <p:nvPr/>
          </p:nvSpPr>
          <p:spPr>
            <a:xfrm>
              <a:off x="3484102" y="1569592"/>
              <a:ext cx="436299" cy="414899"/>
            </a:xfrm>
            <a:custGeom>
              <a:avLst/>
              <a:gdLst/>
              <a:ahLst/>
              <a:cxnLst/>
              <a:rect l="l" t="t" r="r" b="b"/>
              <a:pathLst>
                <a:path w="3712" h="3530" extrusionOk="0">
                  <a:moveTo>
                    <a:pt x="1855" y="0"/>
                  </a:moveTo>
                  <a:lnTo>
                    <a:pt x="1321" y="1215"/>
                  </a:lnTo>
                  <a:lnTo>
                    <a:pt x="0" y="1347"/>
                  </a:lnTo>
                  <a:lnTo>
                    <a:pt x="990" y="2232"/>
                  </a:lnTo>
                  <a:lnTo>
                    <a:pt x="709" y="3529"/>
                  </a:lnTo>
                  <a:lnTo>
                    <a:pt x="1855" y="2860"/>
                  </a:lnTo>
                  <a:lnTo>
                    <a:pt x="3002"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6"/>
            <p:cNvSpPr/>
            <p:nvPr/>
          </p:nvSpPr>
          <p:spPr>
            <a:xfrm>
              <a:off x="4157466"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6"/>
            <p:cNvSpPr/>
            <p:nvPr/>
          </p:nvSpPr>
          <p:spPr>
            <a:xfrm>
              <a:off x="4830829" y="1569592"/>
              <a:ext cx="436299" cy="414899"/>
            </a:xfrm>
            <a:custGeom>
              <a:avLst/>
              <a:gdLst/>
              <a:ahLst/>
              <a:cxnLst/>
              <a:rect l="l" t="t" r="r" b="b"/>
              <a:pathLst>
                <a:path w="3712" h="3530" extrusionOk="0">
                  <a:moveTo>
                    <a:pt x="1857" y="0"/>
                  </a:moveTo>
                  <a:lnTo>
                    <a:pt x="1321" y="1215"/>
                  </a:lnTo>
                  <a:lnTo>
                    <a:pt x="1" y="1347"/>
                  </a:lnTo>
                  <a:lnTo>
                    <a:pt x="991" y="2232"/>
                  </a:lnTo>
                  <a:lnTo>
                    <a:pt x="710" y="3529"/>
                  </a:lnTo>
                  <a:lnTo>
                    <a:pt x="1857" y="2860"/>
                  </a:lnTo>
                  <a:lnTo>
                    <a:pt x="3004"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6"/>
            <p:cNvSpPr/>
            <p:nvPr/>
          </p:nvSpPr>
          <p:spPr>
            <a:xfrm>
              <a:off x="5504310" y="1569592"/>
              <a:ext cx="436299" cy="414899"/>
            </a:xfrm>
            <a:custGeom>
              <a:avLst/>
              <a:gdLst/>
              <a:ahLst/>
              <a:cxnLst/>
              <a:rect l="l" t="t" r="r" b="b"/>
              <a:pathLst>
                <a:path w="3712" h="3530" extrusionOk="0">
                  <a:moveTo>
                    <a:pt x="1856" y="0"/>
                  </a:moveTo>
                  <a:lnTo>
                    <a:pt x="1322" y="1215"/>
                  </a:lnTo>
                  <a:lnTo>
                    <a:pt x="0" y="1347"/>
                  </a:lnTo>
                  <a:lnTo>
                    <a:pt x="990" y="2232"/>
                  </a:lnTo>
                  <a:lnTo>
                    <a:pt x="710" y="3529"/>
                  </a:lnTo>
                  <a:lnTo>
                    <a:pt x="1856" y="2860"/>
                  </a:lnTo>
                  <a:lnTo>
                    <a:pt x="3003" y="3529"/>
                  </a:lnTo>
                  <a:lnTo>
                    <a:pt x="2721" y="2232"/>
                  </a:lnTo>
                  <a:lnTo>
                    <a:pt x="3711"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6"/>
            <p:cNvSpPr/>
            <p:nvPr/>
          </p:nvSpPr>
          <p:spPr>
            <a:xfrm>
              <a:off x="6177791"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1856" y="2860"/>
                  </a:lnTo>
                  <a:lnTo>
                    <a:pt x="3002" y="3529"/>
                  </a:lnTo>
                  <a:lnTo>
                    <a:pt x="2722" y="2232"/>
                  </a:lnTo>
                  <a:lnTo>
                    <a:pt x="3712" y="1347"/>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6"/>
            <p:cNvSpPr/>
            <p:nvPr/>
          </p:nvSpPr>
          <p:spPr>
            <a:xfrm>
              <a:off x="6851155"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1856" y="2860"/>
                  </a:lnTo>
                  <a:lnTo>
                    <a:pt x="3002" y="3529"/>
                  </a:lnTo>
                  <a:lnTo>
                    <a:pt x="2722" y="2232"/>
                  </a:lnTo>
                  <a:lnTo>
                    <a:pt x="3712"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6"/>
            <p:cNvSpPr/>
            <p:nvPr/>
          </p:nvSpPr>
          <p:spPr>
            <a:xfrm>
              <a:off x="2473998" y="1048088"/>
              <a:ext cx="436299" cy="415016"/>
            </a:xfrm>
            <a:custGeom>
              <a:avLst/>
              <a:gdLst/>
              <a:ahLst/>
              <a:cxnLst/>
              <a:rect l="l" t="t" r="r" b="b"/>
              <a:pathLst>
                <a:path w="3712" h="3531" extrusionOk="0">
                  <a:moveTo>
                    <a:pt x="1855" y="1"/>
                  </a:moveTo>
                  <a:lnTo>
                    <a:pt x="1321" y="1216"/>
                  </a:lnTo>
                  <a:lnTo>
                    <a:pt x="0" y="1349"/>
                  </a:lnTo>
                  <a:lnTo>
                    <a:pt x="990" y="2234"/>
                  </a:lnTo>
                  <a:lnTo>
                    <a:pt x="709" y="3531"/>
                  </a:lnTo>
                  <a:lnTo>
                    <a:pt x="1855" y="2862"/>
                  </a:lnTo>
                  <a:lnTo>
                    <a:pt x="3002" y="3531"/>
                  </a:lnTo>
                  <a:lnTo>
                    <a:pt x="2721" y="2234"/>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6"/>
            <p:cNvSpPr/>
            <p:nvPr/>
          </p:nvSpPr>
          <p:spPr>
            <a:xfrm>
              <a:off x="3147362"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2"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6"/>
            <p:cNvSpPr/>
            <p:nvPr/>
          </p:nvSpPr>
          <p:spPr>
            <a:xfrm>
              <a:off x="3820725"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4"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6"/>
            <p:cNvSpPr/>
            <p:nvPr/>
          </p:nvSpPr>
          <p:spPr>
            <a:xfrm>
              <a:off x="4494206" y="1048088"/>
              <a:ext cx="436299" cy="415016"/>
            </a:xfrm>
            <a:custGeom>
              <a:avLst/>
              <a:gdLst/>
              <a:ahLst/>
              <a:cxnLst/>
              <a:rect l="l" t="t" r="r" b="b"/>
              <a:pathLst>
                <a:path w="3712" h="3531" extrusionOk="0">
                  <a:moveTo>
                    <a:pt x="1856" y="1"/>
                  </a:moveTo>
                  <a:lnTo>
                    <a:pt x="1321" y="1216"/>
                  </a:lnTo>
                  <a:lnTo>
                    <a:pt x="0" y="1349"/>
                  </a:lnTo>
                  <a:lnTo>
                    <a:pt x="990" y="2234"/>
                  </a:lnTo>
                  <a:lnTo>
                    <a:pt x="710"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6"/>
            <p:cNvSpPr/>
            <p:nvPr/>
          </p:nvSpPr>
          <p:spPr>
            <a:xfrm>
              <a:off x="5167570" y="1048088"/>
              <a:ext cx="436299" cy="415016"/>
            </a:xfrm>
            <a:custGeom>
              <a:avLst/>
              <a:gdLst/>
              <a:ahLst/>
              <a:cxnLst/>
              <a:rect l="l" t="t" r="r" b="b"/>
              <a:pathLst>
                <a:path w="3712" h="3531" extrusionOk="0">
                  <a:moveTo>
                    <a:pt x="1857" y="1"/>
                  </a:moveTo>
                  <a:lnTo>
                    <a:pt x="1321" y="1216"/>
                  </a:lnTo>
                  <a:lnTo>
                    <a:pt x="1" y="1349"/>
                  </a:lnTo>
                  <a:lnTo>
                    <a:pt x="991" y="2234"/>
                  </a:lnTo>
                  <a:lnTo>
                    <a:pt x="710" y="3531"/>
                  </a:lnTo>
                  <a:lnTo>
                    <a:pt x="1857" y="2862"/>
                  </a:lnTo>
                  <a:lnTo>
                    <a:pt x="3003" y="3531"/>
                  </a:lnTo>
                  <a:lnTo>
                    <a:pt x="2721" y="2234"/>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6"/>
            <p:cNvSpPr/>
            <p:nvPr/>
          </p:nvSpPr>
          <p:spPr>
            <a:xfrm>
              <a:off x="5841168" y="1048088"/>
              <a:ext cx="436064" cy="415016"/>
            </a:xfrm>
            <a:custGeom>
              <a:avLst/>
              <a:gdLst/>
              <a:ahLst/>
              <a:cxnLst/>
              <a:rect l="l" t="t" r="r" b="b"/>
              <a:pathLst>
                <a:path w="3710" h="3531" extrusionOk="0">
                  <a:moveTo>
                    <a:pt x="1855" y="1"/>
                  </a:moveTo>
                  <a:lnTo>
                    <a:pt x="1320" y="1216"/>
                  </a:lnTo>
                  <a:lnTo>
                    <a:pt x="0" y="1349"/>
                  </a:lnTo>
                  <a:lnTo>
                    <a:pt x="989" y="2234"/>
                  </a:lnTo>
                  <a:lnTo>
                    <a:pt x="708" y="3531"/>
                  </a:lnTo>
                  <a:lnTo>
                    <a:pt x="1855" y="2862"/>
                  </a:lnTo>
                  <a:lnTo>
                    <a:pt x="3001" y="3531"/>
                  </a:lnTo>
                  <a:lnTo>
                    <a:pt x="2721" y="2234"/>
                  </a:lnTo>
                  <a:lnTo>
                    <a:pt x="3710" y="1349"/>
                  </a:lnTo>
                  <a:lnTo>
                    <a:pt x="2389"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6"/>
            <p:cNvSpPr/>
            <p:nvPr/>
          </p:nvSpPr>
          <p:spPr>
            <a:xfrm>
              <a:off x="6514532" y="1048088"/>
              <a:ext cx="436299" cy="415016"/>
            </a:xfrm>
            <a:custGeom>
              <a:avLst/>
              <a:gdLst/>
              <a:ahLst/>
              <a:cxnLst/>
              <a:rect l="l" t="t" r="r" b="b"/>
              <a:pathLst>
                <a:path w="3712" h="3531" extrusionOk="0">
                  <a:moveTo>
                    <a:pt x="1855" y="1"/>
                  </a:moveTo>
                  <a:lnTo>
                    <a:pt x="1321" y="1216"/>
                  </a:lnTo>
                  <a:lnTo>
                    <a:pt x="0" y="1349"/>
                  </a:lnTo>
                  <a:lnTo>
                    <a:pt x="990" y="2234"/>
                  </a:lnTo>
                  <a:lnTo>
                    <a:pt x="709" y="3531"/>
                  </a:lnTo>
                  <a:lnTo>
                    <a:pt x="1855" y="2862"/>
                  </a:lnTo>
                  <a:lnTo>
                    <a:pt x="3002" y="3531"/>
                  </a:lnTo>
                  <a:lnTo>
                    <a:pt x="2721" y="2234"/>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6"/>
            <p:cNvSpPr/>
            <p:nvPr/>
          </p:nvSpPr>
          <p:spPr>
            <a:xfrm>
              <a:off x="219" y="1052320"/>
              <a:ext cx="216269" cy="410785"/>
            </a:xfrm>
            <a:custGeom>
              <a:avLst/>
              <a:gdLst/>
              <a:ahLst/>
              <a:cxnLst/>
              <a:rect l="l" t="t" r="r" b="b"/>
              <a:pathLst>
                <a:path w="1840" h="3495" extrusionOk="0">
                  <a:moveTo>
                    <a:pt x="0" y="1"/>
                  </a:moveTo>
                  <a:lnTo>
                    <a:pt x="0" y="2835"/>
                  </a:lnTo>
                  <a:lnTo>
                    <a:pt x="1132" y="3495"/>
                  </a:lnTo>
                  <a:lnTo>
                    <a:pt x="850" y="2198"/>
                  </a:lnTo>
                  <a:lnTo>
                    <a:pt x="1840" y="1313"/>
                  </a:lnTo>
                  <a:lnTo>
                    <a:pt x="520" y="1180"/>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6"/>
            <p:cNvSpPr/>
            <p:nvPr/>
          </p:nvSpPr>
          <p:spPr>
            <a:xfrm>
              <a:off x="453672" y="2095209"/>
              <a:ext cx="436299" cy="414899"/>
            </a:xfrm>
            <a:custGeom>
              <a:avLst/>
              <a:gdLst/>
              <a:ahLst/>
              <a:cxnLst/>
              <a:rect l="l" t="t" r="r" b="b"/>
              <a:pathLst>
                <a:path w="3712" h="3530" extrusionOk="0">
                  <a:moveTo>
                    <a:pt x="1856" y="1"/>
                  </a:moveTo>
                  <a:lnTo>
                    <a:pt x="1321" y="1215"/>
                  </a:lnTo>
                  <a:lnTo>
                    <a:pt x="0" y="1348"/>
                  </a:lnTo>
                  <a:lnTo>
                    <a:pt x="990" y="2233"/>
                  </a:lnTo>
                  <a:lnTo>
                    <a:pt x="709"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6"/>
            <p:cNvSpPr/>
            <p:nvPr/>
          </p:nvSpPr>
          <p:spPr>
            <a:xfrm>
              <a:off x="1127036" y="2095209"/>
              <a:ext cx="436299" cy="414899"/>
            </a:xfrm>
            <a:custGeom>
              <a:avLst/>
              <a:gdLst/>
              <a:ahLst/>
              <a:cxnLst/>
              <a:rect l="l" t="t" r="r" b="b"/>
              <a:pathLst>
                <a:path w="3712" h="3530" extrusionOk="0">
                  <a:moveTo>
                    <a:pt x="1857" y="1"/>
                  </a:moveTo>
                  <a:lnTo>
                    <a:pt x="1321" y="1215"/>
                  </a:lnTo>
                  <a:lnTo>
                    <a:pt x="1" y="1348"/>
                  </a:lnTo>
                  <a:lnTo>
                    <a:pt x="991" y="2233"/>
                  </a:lnTo>
                  <a:lnTo>
                    <a:pt x="710" y="3530"/>
                  </a:lnTo>
                  <a:lnTo>
                    <a:pt x="1857" y="2861"/>
                  </a:lnTo>
                  <a:lnTo>
                    <a:pt x="3003" y="3530"/>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6"/>
            <p:cNvSpPr/>
            <p:nvPr/>
          </p:nvSpPr>
          <p:spPr>
            <a:xfrm>
              <a:off x="1800635" y="2095209"/>
              <a:ext cx="436064" cy="414899"/>
            </a:xfrm>
            <a:custGeom>
              <a:avLst/>
              <a:gdLst/>
              <a:ahLst/>
              <a:cxnLst/>
              <a:rect l="l" t="t" r="r" b="b"/>
              <a:pathLst>
                <a:path w="3710" h="3530" extrusionOk="0">
                  <a:moveTo>
                    <a:pt x="1855" y="1"/>
                  </a:moveTo>
                  <a:lnTo>
                    <a:pt x="1321" y="1215"/>
                  </a:lnTo>
                  <a:lnTo>
                    <a:pt x="0" y="1348"/>
                  </a:lnTo>
                  <a:lnTo>
                    <a:pt x="989" y="2233"/>
                  </a:lnTo>
                  <a:lnTo>
                    <a:pt x="708" y="3530"/>
                  </a:lnTo>
                  <a:lnTo>
                    <a:pt x="708" y="3530"/>
                  </a:lnTo>
                  <a:lnTo>
                    <a:pt x="1855" y="2861"/>
                  </a:lnTo>
                  <a:lnTo>
                    <a:pt x="3002" y="3530"/>
                  </a:lnTo>
                  <a:lnTo>
                    <a:pt x="3002" y="3530"/>
                  </a:lnTo>
                  <a:lnTo>
                    <a:pt x="2720" y="2233"/>
                  </a:lnTo>
                  <a:lnTo>
                    <a:pt x="3710" y="1348"/>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6"/>
            <p:cNvSpPr/>
            <p:nvPr/>
          </p:nvSpPr>
          <p:spPr>
            <a:xfrm>
              <a:off x="116932"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6"/>
            <p:cNvSpPr/>
            <p:nvPr/>
          </p:nvSpPr>
          <p:spPr>
            <a:xfrm>
              <a:off x="790295"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4"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6"/>
            <p:cNvSpPr/>
            <p:nvPr/>
          </p:nvSpPr>
          <p:spPr>
            <a:xfrm>
              <a:off x="1463777" y="2616595"/>
              <a:ext cx="436299" cy="414899"/>
            </a:xfrm>
            <a:custGeom>
              <a:avLst/>
              <a:gdLst/>
              <a:ahLst/>
              <a:cxnLst/>
              <a:rect l="l" t="t" r="r" b="b"/>
              <a:pathLst>
                <a:path w="3712" h="3530" extrusionOk="0">
                  <a:moveTo>
                    <a:pt x="1856" y="0"/>
                  </a:moveTo>
                  <a:lnTo>
                    <a:pt x="1322" y="1215"/>
                  </a:lnTo>
                  <a:lnTo>
                    <a:pt x="0" y="1349"/>
                  </a:lnTo>
                  <a:lnTo>
                    <a:pt x="990" y="2232"/>
                  </a:lnTo>
                  <a:lnTo>
                    <a:pt x="710" y="3529"/>
                  </a:lnTo>
                  <a:lnTo>
                    <a:pt x="1856" y="2862"/>
                  </a:lnTo>
                  <a:lnTo>
                    <a:pt x="3003" y="3529"/>
                  </a:lnTo>
                  <a:lnTo>
                    <a:pt x="2721" y="2232"/>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6"/>
            <p:cNvSpPr/>
            <p:nvPr/>
          </p:nvSpPr>
          <p:spPr>
            <a:xfrm>
              <a:off x="2137258"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709" y="3529"/>
                  </a:lnTo>
                  <a:lnTo>
                    <a:pt x="1856" y="2862"/>
                  </a:lnTo>
                  <a:lnTo>
                    <a:pt x="3002" y="3529"/>
                  </a:lnTo>
                  <a:lnTo>
                    <a:pt x="2722" y="2232"/>
                  </a:lnTo>
                  <a:lnTo>
                    <a:pt x="3712" y="1349"/>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6"/>
            <p:cNvSpPr/>
            <p:nvPr/>
          </p:nvSpPr>
          <p:spPr>
            <a:xfrm>
              <a:off x="2810739" y="2616595"/>
              <a:ext cx="436182" cy="414899"/>
            </a:xfrm>
            <a:custGeom>
              <a:avLst/>
              <a:gdLst/>
              <a:ahLst/>
              <a:cxnLst/>
              <a:rect l="l" t="t" r="r" b="b"/>
              <a:pathLst>
                <a:path w="3711" h="3530" extrusionOk="0">
                  <a:moveTo>
                    <a:pt x="1855" y="0"/>
                  </a:moveTo>
                  <a:lnTo>
                    <a:pt x="1320" y="1215"/>
                  </a:lnTo>
                  <a:lnTo>
                    <a:pt x="0" y="1349"/>
                  </a:lnTo>
                  <a:lnTo>
                    <a:pt x="990" y="2232"/>
                  </a:lnTo>
                  <a:lnTo>
                    <a:pt x="708" y="3529"/>
                  </a:lnTo>
                  <a:lnTo>
                    <a:pt x="1855" y="2862"/>
                  </a:lnTo>
                  <a:lnTo>
                    <a:pt x="3001"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6"/>
            <p:cNvSpPr/>
            <p:nvPr/>
          </p:nvSpPr>
          <p:spPr>
            <a:xfrm>
              <a:off x="3484102" y="2616595"/>
              <a:ext cx="436299" cy="414899"/>
            </a:xfrm>
            <a:custGeom>
              <a:avLst/>
              <a:gdLst/>
              <a:ahLst/>
              <a:cxnLst/>
              <a:rect l="l" t="t" r="r" b="b"/>
              <a:pathLst>
                <a:path w="3712" h="3530" extrusionOk="0">
                  <a:moveTo>
                    <a:pt x="1855" y="0"/>
                  </a:moveTo>
                  <a:lnTo>
                    <a:pt x="1321" y="1215"/>
                  </a:lnTo>
                  <a:lnTo>
                    <a:pt x="0" y="1349"/>
                  </a:lnTo>
                  <a:lnTo>
                    <a:pt x="990" y="2232"/>
                  </a:lnTo>
                  <a:lnTo>
                    <a:pt x="709" y="3529"/>
                  </a:lnTo>
                  <a:lnTo>
                    <a:pt x="1855" y="2862"/>
                  </a:lnTo>
                  <a:lnTo>
                    <a:pt x="3002"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6"/>
            <p:cNvSpPr/>
            <p:nvPr/>
          </p:nvSpPr>
          <p:spPr>
            <a:xfrm>
              <a:off x="4157466"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6"/>
            <p:cNvSpPr/>
            <p:nvPr/>
          </p:nvSpPr>
          <p:spPr>
            <a:xfrm>
              <a:off x="4830829" y="2616595"/>
              <a:ext cx="436299" cy="414899"/>
            </a:xfrm>
            <a:custGeom>
              <a:avLst/>
              <a:gdLst/>
              <a:ahLst/>
              <a:cxnLst/>
              <a:rect l="l" t="t" r="r" b="b"/>
              <a:pathLst>
                <a:path w="3712" h="3530" extrusionOk="0">
                  <a:moveTo>
                    <a:pt x="1857" y="0"/>
                  </a:moveTo>
                  <a:lnTo>
                    <a:pt x="1321" y="1215"/>
                  </a:lnTo>
                  <a:lnTo>
                    <a:pt x="1" y="1349"/>
                  </a:lnTo>
                  <a:lnTo>
                    <a:pt x="991" y="2232"/>
                  </a:lnTo>
                  <a:lnTo>
                    <a:pt x="710" y="3529"/>
                  </a:lnTo>
                  <a:lnTo>
                    <a:pt x="1857" y="2862"/>
                  </a:lnTo>
                  <a:lnTo>
                    <a:pt x="3004" y="3529"/>
                  </a:lnTo>
                  <a:lnTo>
                    <a:pt x="3004"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6"/>
            <p:cNvSpPr/>
            <p:nvPr/>
          </p:nvSpPr>
          <p:spPr>
            <a:xfrm>
              <a:off x="5504310" y="2616595"/>
              <a:ext cx="436299" cy="414899"/>
            </a:xfrm>
            <a:custGeom>
              <a:avLst/>
              <a:gdLst/>
              <a:ahLst/>
              <a:cxnLst/>
              <a:rect l="l" t="t" r="r" b="b"/>
              <a:pathLst>
                <a:path w="3712" h="3530" extrusionOk="0">
                  <a:moveTo>
                    <a:pt x="1856" y="0"/>
                  </a:moveTo>
                  <a:lnTo>
                    <a:pt x="1322" y="1215"/>
                  </a:lnTo>
                  <a:lnTo>
                    <a:pt x="0" y="1349"/>
                  </a:lnTo>
                  <a:lnTo>
                    <a:pt x="990" y="2232"/>
                  </a:lnTo>
                  <a:lnTo>
                    <a:pt x="710" y="3529"/>
                  </a:lnTo>
                  <a:lnTo>
                    <a:pt x="1856" y="2862"/>
                  </a:lnTo>
                  <a:lnTo>
                    <a:pt x="3003" y="3529"/>
                  </a:lnTo>
                  <a:lnTo>
                    <a:pt x="2721" y="2232"/>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6"/>
            <p:cNvSpPr/>
            <p:nvPr/>
          </p:nvSpPr>
          <p:spPr>
            <a:xfrm>
              <a:off x="6177791"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1856" y="2862"/>
                  </a:lnTo>
                  <a:lnTo>
                    <a:pt x="3002" y="3529"/>
                  </a:lnTo>
                  <a:lnTo>
                    <a:pt x="2722" y="2232"/>
                  </a:lnTo>
                  <a:lnTo>
                    <a:pt x="3712" y="1349"/>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6"/>
            <p:cNvSpPr/>
            <p:nvPr/>
          </p:nvSpPr>
          <p:spPr>
            <a:xfrm>
              <a:off x="6851155"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709" y="3529"/>
                  </a:lnTo>
                  <a:lnTo>
                    <a:pt x="1856" y="2862"/>
                  </a:lnTo>
                  <a:lnTo>
                    <a:pt x="3002" y="3529"/>
                  </a:lnTo>
                  <a:lnTo>
                    <a:pt x="2722" y="2232"/>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6"/>
            <p:cNvSpPr/>
            <p:nvPr/>
          </p:nvSpPr>
          <p:spPr>
            <a:xfrm>
              <a:off x="2473998" y="2095209"/>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6"/>
            <p:cNvSpPr/>
            <p:nvPr/>
          </p:nvSpPr>
          <p:spPr>
            <a:xfrm>
              <a:off x="3147362"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6"/>
            <p:cNvSpPr/>
            <p:nvPr/>
          </p:nvSpPr>
          <p:spPr>
            <a:xfrm>
              <a:off x="3820725"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4"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6"/>
            <p:cNvSpPr/>
            <p:nvPr/>
          </p:nvSpPr>
          <p:spPr>
            <a:xfrm>
              <a:off x="4494206" y="2095209"/>
              <a:ext cx="436299" cy="414899"/>
            </a:xfrm>
            <a:custGeom>
              <a:avLst/>
              <a:gdLst/>
              <a:ahLst/>
              <a:cxnLst/>
              <a:rect l="l" t="t" r="r" b="b"/>
              <a:pathLst>
                <a:path w="3712" h="3530" extrusionOk="0">
                  <a:moveTo>
                    <a:pt x="1856" y="1"/>
                  </a:moveTo>
                  <a:lnTo>
                    <a:pt x="1321"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6"/>
            <p:cNvSpPr/>
            <p:nvPr/>
          </p:nvSpPr>
          <p:spPr>
            <a:xfrm>
              <a:off x="5167570" y="2095209"/>
              <a:ext cx="436299" cy="414899"/>
            </a:xfrm>
            <a:custGeom>
              <a:avLst/>
              <a:gdLst/>
              <a:ahLst/>
              <a:cxnLst/>
              <a:rect l="l" t="t" r="r" b="b"/>
              <a:pathLst>
                <a:path w="3712" h="3530" extrusionOk="0">
                  <a:moveTo>
                    <a:pt x="1857" y="1"/>
                  </a:moveTo>
                  <a:lnTo>
                    <a:pt x="1321" y="1215"/>
                  </a:lnTo>
                  <a:lnTo>
                    <a:pt x="1" y="1348"/>
                  </a:lnTo>
                  <a:lnTo>
                    <a:pt x="991" y="2233"/>
                  </a:lnTo>
                  <a:lnTo>
                    <a:pt x="710" y="3530"/>
                  </a:lnTo>
                  <a:lnTo>
                    <a:pt x="710" y="3530"/>
                  </a:lnTo>
                  <a:lnTo>
                    <a:pt x="1857" y="2861"/>
                  </a:lnTo>
                  <a:lnTo>
                    <a:pt x="3003" y="3530"/>
                  </a:lnTo>
                  <a:lnTo>
                    <a:pt x="2721"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6"/>
            <p:cNvSpPr/>
            <p:nvPr/>
          </p:nvSpPr>
          <p:spPr>
            <a:xfrm>
              <a:off x="5841168" y="2095209"/>
              <a:ext cx="436064" cy="414899"/>
            </a:xfrm>
            <a:custGeom>
              <a:avLst/>
              <a:gdLst/>
              <a:ahLst/>
              <a:cxnLst/>
              <a:rect l="l" t="t" r="r" b="b"/>
              <a:pathLst>
                <a:path w="3710" h="3530" extrusionOk="0">
                  <a:moveTo>
                    <a:pt x="1855" y="1"/>
                  </a:moveTo>
                  <a:lnTo>
                    <a:pt x="1320" y="1215"/>
                  </a:lnTo>
                  <a:lnTo>
                    <a:pt x="0" y="1348"/>
                  </a:lnTo>
                  <a:lnTo>
                    <a:pt x="989" y="2233"/>
                  </a:lnTo>
                  <a:lnTo>
                    <a:pt x="708" y="3530"/>
                  </a:lnTo>
                  <a:lnTo>
                    <a:pt x="708" y="3530"/>
                  </a:lnTo>
                  <a:lnTo>
                    <a:pt x="1855" y="2861"/>
                  </a:lnTo>
                  <a:lnTo>
                    <a:pt x="3001" y="3530"/>
                  </a:lnTo>
                  <a:lnTo>
                    <a:pt x="3001" y="3530"/>
                  </a:lnTo>
                  <a:lnTo>
                    <a:pt x="2721" y="2233"/>
                  </a:lnTo>
                  <a:lnTo>
                    <a:pt x="3710" y="1348"/>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6"/>
            <p:cNvSpPr/>
            <p:nvPr/>
          </p:nvSpPr>
          <p:spPr>
            <a:xfrm>
              <a:off x="6514532" y="2095209"/>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6"/>
            <p:cNvSpPr/>
            <p:nvPr/>
          </p:nvSpPr>
          <p:spPr>
            <a:xfrm>
              <a:off x="219" y="2099323"/>
              <a:ext cx="216269" cy="410785"/>
            </a:xfrm>
            <a:custGeom>
              <a:avLst/>
              <a:gdLst/>
              <a:ahLst/>
              <a:cxnLst/>
              <a:rect l="l" t="t" r="r" b="b"/>
              <a:pathLst>
                <a:path w="1840" h="3495" extrusionOk="0">
                  <a:moveTo>
                    <a:pt x="0" y="1"/>
                  </a:moveTo>
                  <a:lnTo>
                    <a:pt x="0" y="2835"/>
                  </a:lnTo>
                  <a:lnTo>
                    <a:pt x="1132" y="3495"/>
                  </a:lnTo>
                  <a:lnTo>
                    <a:pt x="850" y="2198"/>
                  </a:lnTo>
                  <a:lnTo>
                    <a:pt x="1840" y="1313"/>
                  </a:lnTo>
                  <a:lnTo>
                    <a:pt x="520" y="1180"/>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6"/>
            <p:cNvSpPr/>
            <p:nvPr/>
          </p:nvSpPr>
          <p:spPr>
            <a:xfrm>
              <a:off x="453672" y="3142330"/>
              <a:ext cx="436299" cy="414899"/>
            </a:xfrm>
            <a:custGeom>
              <a:avLst/>
              <a:gdLst/>
              <a:ahLst/>
              <a:cxnLst/>
              <a:rect l="l" t="t" r="r" b="b"/>
              <a:pathLst>
                <a:path w="3712" h="3530" extrusionOk="0">
                  <a:moveTo>
                    <a:pt x="1856" y="0"/>
                  </a:moveTo>
                  <a:lnTo>
                    <a:pt x="1321" y="1215"/>
                  </a:lnTo>
                  <a:lnTo>
                    <a:pt x="0" y="1348"/>
                  </a:lnTo>
                  <a:lnTo>
                    <a:pt x="990" y="2232"/>
                  </a:lnTo>
                  <a:lnTo>
                    <a:pt x="709" y="3529"/>
                  </a:lnTo>
                  <a:lnTo>
                    <a:pt x="709" y="3529"/>
                  </a:lnTo>
                  <a:lnTo>
                    <a:pt x="1856" y="2861"/>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6"/>
            <p:cNvSpPr/>
            <p:nvPr/>
          </p:nvSpPr>
          <p:spPr>
            <a:xfrm>
              <a:off x="1127036" y="3142330"/>
              <a:ext cx="436299" cy="414899"/>
            </a:xfrm>
            <a:custGeom>
              <a:avLst/>
              <a:gdLst/>
              <a:ahLst/>
              <a:cxnLst/>
              <a:rect l="l" t="t" r="r" b="b"/>
              <a:pathLst>
                <a:path w="3712" h="3530" extrusionOk="0">
                  <a:moveTo>
                    <a:pt x="1857" y="0"/>
                  </a:moveTo>
                  <a:lnTo>
                    <a:pt x="1321" y="1215"/>
                  </a:lnTo>
                  <a:lnTo>
                    <a:pt x="1" y="1348"/>
                  </a:lnTo>
                  <a:lnTo>
                    <a:pt x="991" y="2232"/>
                  </a:lnTo>
                  <a:lnTo>
                    <a:pt x="710" y="3529"/>
                  </a:lnTo>
                  <a:lnTo>
                    <a:pt x="1857" y="2861"/>
                  </a:lnTo>
                  <a:lnTo>
                    <a:pt x="3003" y="3529"/>
                  </a:lnTo>
                  <a:lnTo>
                    <a:pt x="2722" y="2232"/>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6"/>
            <p:cNvSpPr/>
            <p:nvPr/>
          </p:nvSpPr>
          <p:spPr>
            <a:xfrm>
              <a:off x="1800635" y="3142330"/>
              <a:ext cx="436064" cy="414899"/>
            </a:xfrm>
            <a:custGeom>
              <a:avLst/>
              <a:gdLst/>
              <a:ahLst/>
              <a:cxnLst/>
              <a:rect l="l" t="t" r="r" b="b"/>
              <a:pathLst>
                <a:path w="3710" h="3530" extrusionOk="0">
                  <a:moveTo>
                    <a:pt x="1855" y="0"/>
                  </a:moveTo>
                  <a:lnTo>
                    <a:pt x="1321" y="1215"/>
                  </a:lnTo>
                  <a:lnTo>
                    <a:pt x="0" y="1348"/>
                  </a:lnTo>
                  <a:lnTo>
                    <a:pt x="989" y="2232"/>
                  </a:lnTo>
                  <a:lnTo>
                    <a:pt x="708" y="3529"/>
                  </a:lnTo>
                  <a:lnTo>
                    <a:pt x="1855" y="2861"/>
                  </a:lnTo>
                  <a:lnTo>
                    <a:pt x="3002" y="3529"/>
                  </a:lnTo>
                  <a:lnTo>
                    <a:pt x="2720" y="2232"/>
                  </a:lnTo>
                  <a:lnTo>
                    <a:pt x="3710" y="1348"/>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6"/>
            <p:cNvSpPr/>
            <p:nvPr/>
          </p:nvSpPr>
          <p:spPr>
            <a:xfrm>
              <a:off x="2473998" y="3142330"/>
              <a:ext cx="436299" cy="414899"/>
            </a:xfrm>
            <a:custGeom>
              <a:avLst/>
              <a:gdLst/>
              <a:ahLst/>
              <a:cxnLst/>
              <a:rect l="l" t="t" r="r" b="b"/>
              <a:pathLst>
                <a:path w="3712" h="3530" extrusionOk="0">
                  <a:moveTo>
                    <a:pt x="1855" y="0"/>
                  </a:moveTo>
                  <a:lnTo>
                    <a:pt x="1321" y="1215"/>
                  </a:lnTo>
                  <a:lnTo>
                    <a:pt x="0" y="1348"/>
                  </a:lnTo>
                  <a:lnTo>
                    <a:pt x="990" y="2232"/>
                  </a:lnTo>
                  <a:lnTo>
                    <a:pt x="709" y="3529"/>
                  </a:lnTo>
                  <a:lnTo>
                    <a:pt x="709" y="3529"/>
                  </a:lnTo>
                  <a:lnTo>
                    <a:pt x="1855" y="2861"/>
                  </a:lnTo>
                  <a:lnTo>
                    <a:pt x="3002" y="3529"/>
                  </a:lnTo>
                  <a:lnTo>
                    <a:pt x="2721" y="2232"/>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6"/>
            <p:cNvSpPr/>
            <p:nvPr/>
          </p:nvSpPr>
          <p:spPr>
            <a:xfrm>
              <a:off x="3147362"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2"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6"/>
            <p:cNvSpPr/>
            <p:nvPr/>
          </p:nvSpPr>
          <p:spPr>
            <a:xfrm>
              <a:off x="3820725"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4" y="3529"/>
                  </a:lnTo>
                  <a:lnTo>
                    <a:pt x="3004"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6"/>
            <p:cNvSpPr/>
            <p:nvPr/>
          </p:nvSpPr>
          <p:spPr>
            <a:xfrm>
              <a:off x="4494206" y="3142330"/>
              <a:ext cx="436299" cy="414899"/>
            </a:xfrm>
            <a:custGeom>
              <a:avLst/>
              <a:gdLst/>
              <a:ahLst/>
              <a:cxnLst/>
              <a:rect l="l" t="t" r="r" b="b"/>
              <a:pathLst>
                <a:path w="3712" h="3530" extrusionOk="0">
                  <a:moveTo>
                    <a:pt x="1856" y="0"/>
                  </a:moveTo>
                  <a:lnTo>
                    <a:pt x="1321" y="1215"/>
                  </a:lnTo>
                  <a:lnTo>
                    <a:pt x="0" y="1348"/>
                  </a:lnTo>
                  <a:lnTo>
                    <a:pt x="990" y="2232"/>
                  </a:lnTo>
                  <a:lnTo>
                    <a:pt x="710" y="3529"/>
                  </a:lnTo>
                  <a:lnTo>
                    <a:pt x="710" y="3529"/>
                  </a:lnTo>
                  <a:lnTo>
                    <a:pt x="1856" y="2861"/>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6"/>
            <p:cNvSpPr/>
            <p:nvPr/>
          </p:nvSpPr>
          <p:spPr>
            <a:xfrm>
              <a:off x="5167570" y="3142330"/>
              <a:ext cx="436299" cy="414899"/>
            </a:xfrm>
            <a:custGeom>
              <a:avLst/>
              <a:gdLst/>
              <a:ahLst/>
              <a:cxnLst/>
              <a:rect l="l" t="t" r="r" b="b"/>
              <a:pathLst>
                <a:path w="3712" h="3530" extrusionOk="0">
                  <a:moveTo>
                    <a:pt x="1857" y="0"/>
                  </a:moveTo>
                  <a:lnTo>
                    <a:pt x="1321" y="1215"/>
                  </a:lnTo>
                  <a:lnTo>
                    <a:pt x="1" y="1348"/>
                  </a:lnTo>
                  <a:lnTo>
                    <a:pt x="991" y="2232"/>
                  </a:lnTo>
                  <a:lnTo>
                    <a:pt x="710" y="3529"/>
                  </a:lnTo>
                  <a:lnTo>
                    <a:pt x="710" y="3529"/>
                  </a:lnTo>
                  <a:lnTo>
                    <a:pt x="1857" y="2861"/>
                  </a:lnTo>
                  <a:lnTo>
                    <a:pt x="3003" y="3529"/>
                  </a:lnTo>
                  <a:lnTo>
                    <a:pt x="2721" y="2232"/>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6"/>
            <p:cNvSpPr/>
            <p:nvPr/>
          </p:nvSpPr>
          <p:spPr>
            <a:xfrm>
              <a:off x="5841168" y="3142330"/>
              <a:ext cx="436064" cy="414899"/>
            </a:xfrm>
            <a:custGeom>
              <a:avLst/>
              <a:gdLst/>
              <a:ahLst/>
              <a:cxnLst/>
              <a:rect l="l" t="t" r="r" b="b"/>
              <a:pathLst>
                <a:path w="3710" h="3530" extrusionOk="0">
                  <a:moveTo>
                    <a:pt x="1855" y="0"/>
                  </a:moveTo>
                  <a:lnTo>
                    <a:pt x="1320" y="1215"/>
                  </a:lnTo>
                  <a:lnTo>
                    <a:pt x="0" y="1348"/>
                  </a:lnTo>
                  <a:lnTo>
                    <a:pt x="989" y="2232"/>
                  </a:lnTo>
                  <a:lnTo>
                    <a:pt x="708" y="3529"/>
                  </a:lnTo>
                  <a:lnTo>
                    <a:pt x="708" y="3529"/>
                  </a:lnTo>
                  <a:lnTo>
                    <a:pt x="1855" y="2861"/>
                  </a:lnTo>
                  <a:lnTo>
                    <a:pt x="3001" y="3529"/>
                  </a:lnTo>
                  <a:lnTo>
                    <a:pt x="3001" y="3529"/>
                  </a:lnTo>
                  <a:lnTo>
                    <a:pt x="2721" y="2232"/>
                  </a:lnTo>
                  <a:lnTo>
                    <a:pt x="3710" y="1348"/>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6"/>
            <p:cNvSpPr/>
            <p:nvPr/>
          </p:nvSpPr>
          <p:spPr>
            <a:xfrm>
              <a:off x="6514532" y="3142330"/>
              <a:ext cx="436299" cy="414899"/>
            </a:xfrm>
            <a:custGeom>
              <a:avLst/>
              <a:gdLst/>
              <a:ahLst/>
              <a:cxnLst/>
              <a:rect l="l" t="t" r="r" b="b"/>
              <a:pathLst>
                <a:path w="3712" h="3530" extrusionOk="0">
                  <a:moveTo>
                    <a:pt x="1855" y="0"/>
                  </a:moveTo>
                  <a:lnTo>
                    <a:pt x="1321" y="1215"/>
                  </a:lnTo>
                  <a:lnTo>
                    <a:pt x="0" y="1348"/>
                  </a:lnTo>
                  <a:lnTo>
                    <a:pt x="990" y="2232"/>
                  </a:lnTo>
                  <a:lnTo>
                    <a:pt x="709" y="3529"/>
                  </a:lnTo>
                  <a:lnTo>
                    <a:pt x="1855" y="2861"/>
                  </a:lnTo>
                  <a:lnTo>
                    <a:pt x="3002" y="3529"/>
                  </a:lnTo>
                  <a:lnTo>
                    <a:pt x="3002" y="3529"/>
                  </a:lnTo>
                  <a:lnTo>
                    <a:pt x="2721" y="2232"/>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6"/>
            <p:cNvSpPr/>
            <p:nvPr/>
          </p:nvSpPr>
          <p:spPr>
            <a:xfrm>
              <a:off x="219" y="3146326"/>
              <a:ext cx="216269" cy="410902"/>
            </a:xfrm>
            <a:custGeom>
              <a:avLst/>
              <a:gdLst/>
              <a:ahLst/>
              <a:cxnLst/>
              <a:rect l="l" t="t" r="r" b="b"/>
              <a:pathLst>
                <a:path w="1840" h="3496" extrusionOk="0">
                  <a:moveTo>
                    <a:pt x="0" y="1"/>
                  </a:moveTo>
                  <a:lnTo>
                    <a:pt x="0" y="2835"/>
                  </a:lnTo>
                  <a:lnTo>
                    <a:pt x="1132" y="3495"/>
                  </a:lnTo>
                  <a:lnTo>
                    <a:pt x="850" y="2198"/>
                  </a:lnTo>
                  <a:lnTo>
                    <a:pt x="1840" y="1314"/>
                  </a:lnTo>
                  <a:lnTo>
                    <a:pt x="520" y="1181"/>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6"/>
            <p:cNvSpPr/>
            <p:nvPr/>
          </p:nvSpPr>
          <p:spPr>
            <a:xfrm>
              <a:off x="116932"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3"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6"/>
            <p:cNvSpPr/>
            <p:nvPr/>
          </p:nvSpPr>
          <p:spPr>
            <a:xfrm>
              <a:off x="790295"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4"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6"/>
            <p:cNvSpPr/>
            <p:nvPr/>
          </p:nvSpPr>
          <p:spPr>
            <a:xfrm>
              <a:off x="1463777" y="3663599"/>
              <a:ext cx="436299" cy="415016"/>
            </a:xfrm>
            <a:custGeom>
              <a:avLst/>
              <a:gdLst/>
              <a:ahLst/>
              <a:cxnLst/>
              <a:rect l="l" t="t" r="r" b="b"/>
              <a:pathLst>
                <a:path w="3712" h="3531" extrusionOk="0">
                  <a:moveTo>
                    <a:pt x="1856" y="1"/>
                  </a:moveTo>
                  <a:lnTo>
                    <a:pt x="1322" y="1216"/>
                  </a:lnTo>
                  <a:lnTo>
                    <a:pt x="0" y="1349"/>
                  </a:lnTo>
                  <a:lnTo>
                    <a:pt x="990" y="2233"/>
                  </a:lnTo>
                  <a:lnTo>
                    <a:pt x="710" y="3531"/>
                  </a:lnTo>
                  <a:lnTo>
                    <a:pt x="1856" y="2862"/>
                  </a:lnTo>
                  <a:lnTo>
                    <a:pt x="3003" y="3531"/>
                  </a:lnTo>
                  <a:lnTo>
                    <a:pt x="3003" y="3531"/>
                  </a:lnTo>
                  <a:lnTo>
                    <a:pt x="2721" y="2233"/>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6"/>
            <p:cNvSpPr/>
            <p:nvPr/>
          </p:nvSpPr>
          <p:spPr>
            <a:xfrm>
              <a:off x="2137258"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709" y="3531"/>
                  </a:lnTo>
                  <a:lnTo>
                    <a:pt x="1856" y="2862"/>
                  </a:lnTo>
                  <a:lnTo>
                    <a:pt x="3002" y="3531"/>
                  </a:lnTo>
                  <a:lnTo>
                    <a:pt x="2722" y="2233"/>
                  </a:lnTo>
                  <a:lnTo>
                    <a:pt x="3712" y="1349"/>
                  </a:lnTo>
                  <a:lnTo>
                    <a:pt x="2390"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6"/>
            <p:cNvSpPr/>
            <p:nvPr/>
          </p:nvSpPr>
          <p:spPr>
            <a:xfrm>
              <a:off x="2810739" y="3663599"/>
              <a:ext cx="436182" cy="415016"/>
            </a:xfrm>
            <a:custGeom>
              <a:avLst/>
              <a:gdLst/>
              <a:ahLst/>
              <a:cxnLst/>
              <a:rect l="l" t="t" r="r" b="b"/>
              <a:pathLst>
                <a:path w="3711" h="3531" extrusionOk="0">
                  <a:moveTo>
                    <a:pt x="1855" y="1"/>
                  </a:moveTo>
                  <a:lnTo>
                    <a:pt x="1320" y="1216"/>
                  </a:lnTo>
                  <a:lnTo>
                    <a:pt x="0" y="1349"/>
                  </a:lnTo>
                  <a:lnTo>
                    <a:pt x="990" y="2233"/>
                  </a:lnTo>
                  <a:lnTo>
                    <a:pt x="708" y="3531"/>
                  </a:lnTo>
                  <a:lnTo>
                    <a:pt x="1855" y="2862"/>
                  </a:lnTo>
                  <a:lnTo>
                    <a:pt x="3001"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6"/>
            <p:cNvSpPr/>
            <p:nvPr/>
          </p:nvSpPr>
          <p:spPr>
            <a:xfrm>
              <a:off x="3484102" y="3663599"/>
              <a:ext cx="436299" cy="415016"/>
            </a:xfrm>
            <a:custGeom>
              <a:avLst/>
              <a:gdLst/>
              <a:ahLst/>
              <a:cxnLst/>
              <a:rect l="l" t="t" r="r" b="b"/>
              <a:pathLst>
                <a:path w="3712" h="3531" extrusionOk="0">
                  <a:moveTo>
                    <a:pt x="1855" y="1"/>
                  </a:moveTo>
                  <a:lnTo>
                    <a:pt x="1321" y="1216"/>
                  </a:lnTo>
                  <a:lnTo>
                    <a:pt x="0" y="1349"/>
                  </a:lnTo>
                  <a:lnTo>
                    <a:pt x="990" y="2233"/>
                  </a:lnTo>
                  <a:lnTo>
                    <a:pt x="709" y="3531"/>
                  </a:lnTo>
                  <a:lnTo>
                    <a:pt x="1855" y="2862"/>
                  </a:lnTo>
                  <a:lnTo>
                    <a:pt x="3002" y="3531"/>
                  </a:lnTo>
                  <a:lnTo>
                    <a:pt x="3002"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6"/>
            <p:cNvSpPr/>
            <p:nvPr/>
          </p:nvSpPr>
          <p:spPr>
            <a:xfrm>
              <a:off x="4157466"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1857" y="2862"/>
                  </a:lnTo>
                  <a:lnTo>
                    <a:pt x="3003"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6"/>
            <p:cNvSpPr/>
            <p:nvPr/>
          </p:nvSpPr>
          <p:spPr>
            <a:xfrm>
              <a:off x="4830829" y="3663599"/>
              <a:ext cx="436299" cy="415016"/>
            </a:xfrm>
            <a:custGeom>
              <a:avLst/>
              <a:gdLst/>
              <a:ahLst/>
              <a:cxnLst/>
              <a:rect l="l" t="t" r="r" b="b"/>
              <a:pathLst>
                <a:path w="3712" h="3531" extrusionOk="0">
                  <a:moveTo>
                    <a:pt x="1857" y="1"/>
                  </a:moveTo>
                  <a:lnTo>
                    <a:pt x="1321" y="1216"/>
                  </a:lnTo>
                  <a:lnTo>
                    <a:pt x="1" y="1349"/>
                  </a:lnTo>
                  <a:lnTo>
                    <a:pt x="991" y="2233"/>
                  </a:lnTo>
                  <a:lnTo>
                    <a:pt x="710" y="3531"/>
                  </a:lnTo>
                  <a:lnTo>
                    <a:pt x="1857" y="2862"/>
                  </a:lnTo>
                  <a:lnTo>
                    <a:pt x="3004"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6"/>
            <p:cNvSpPr/>
            <p:nvPr/>
          </p:nvSpPr>
          <p:spPr>
            <a:xfrm>
              <a:off x="5504310" y="3663599"/>
              <a:ext cx="436299" cy="415016"/>
            </a:xfrm>
            <a:custGeom>
              <a:avLst/>
              <a:gdLst/>
              <a:ahLst/>
              <a:cxnLst/>
              <a:rect l="l" t="t" r="r" b="b"/>
              <a:pathLst>
                <a:path w="3712" h="3531" extrusionOk="0">
                  <a:moveTo>
                    <a:pt x="1856" y="1"/>
                  </a:moveTo>
                  <a:lnTo>
                    <a:pt x="1322" y="1216"/>
                  </a:lnTo>
                  <a:lnTo>
                    <a:pt x="0" y="1349"/>
                  </a:lnTo>
                  <a:lnTo>
                    <a:pt x="990" y="2233"/>
                  </a:lnTo>
                  <a:lnTo>
                    <a:pt x="710" y="3531"/>
                  </a:lnTo>
                  <a:lnTo>
                    <a:pt x="710" y="3531"/>
                  </a:lnTo>
                  <a:lnTo>
                    <a:pt x="1856" y="2862"/>
                  </a:lnTo>
                  <a:lnTo>
                    <a:pt x="3003" y="3531"/>
                  </a:lnTo>
                  <a:lnTo>
                    <a:pt x="2721" y="2233"/>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6"/>
            <p:cNvSpPr/>
            <p:nvPr/>
          </p:nvSpPr>
          <p:spPr>
            <a:xfrm>
              <a:off x="6177791"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1856" y="2862"/>
                  </a:lnTo>
                  <a:lnTo>
                    <a:pt x="3002" y="3531"/>
                  </a:lnTo>
                  <a:lnTo>
                    <a:pt x="3002" y="3531"/>
                  </a:lnTo>
                  <a:lnTo>
                    <a:pt x="2722" y="2233"/>
                  </a:lnTo>
                  <a:lnTo>
                    <a:pt x="3712" y="1349"/>
                  </a:lnTo>
                  <a:lnTo>
                    <a:pt x="2390"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6"/>
            <p:cNvSpPr/>
            <p:nvPr/>
          </p:nvSpPr>
          <p:spPr>
            <a:xfrm>
              <a:off x="6851155"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1856" y="2862"/>
                  </a:lnTo>
                  <a:lnTo>
                    <a:pt x="3002" y="3531"/>
                  </a:lnTo>
                  <a:lnTo>
                    <a:pt x="2722" y="2233"/>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6"/>
            <p:cNvSpPr/>
            <p:nvPr/>
          </p:nvSpPr>
          <p:spPr>
            <a:xfrm>
              <a:off x="453672" y="4189333"/>
              <a:ext cx="436299" cy="414899"/>
            </a:xfrm>
            <a:custGeom>
              <a:avLst/>
              <a:gdLst/>
              <a:ahLst/>
              <a:cxnLst/>
              <a:rect l="l" t="t" r="r" b="b"/>
              <a:pathLst>
                <a:path w="3712" h="3530" extrusionOk="0">
                  <a:moveTo>
                    <a:pt x="1856" y="0"/>
                  </a:moveTo>
                  <a:lnTo>
                    <a:pt x="1321" y="1215"/>
                  </a:lnTo>
                  <a:lnTo>
                    <a:pt x="0" y="1349"/>
                  </a:lnTo>
                  <a:lnTo>
                    <a:pt x="990" y="2233"/>
                  </a:lnTo>
                  <a:lnTo>
                    <a:pt x="709"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6"/>
            <p:cNvSpPr/>
            <p:nvPr/>
          </p:nvSpPr>
          <p:spPr>
            <a:xfrm>
              <a:off x="1127036" y="4189333"/>
              <a:ext cx="436299" cy="414899"/>
            </a:xfrm>
            <a:custGeom>
              <a:avLst/>
              <a:gdLst/>
              <a:ahLst/>
              <a:cxnLst/>
              <a:rect l="l" t="t" r="r" b="b"/>
              <a:pathLst>
                <a:path w="3712" h="3530" extrusionOk="0">
                  <a:moveTo>
                    <a:pt x="1857" y="0"/>
                  </a:moveTo>
                  <a:lnTo>
                    <a:pt x="1321" y="1215"/>
                  </a:lnTo>
                  <a:lnTo>
                    <a:pt x="1" y="1349"/>
                  </a:lnTo>
                  <a:lnTo>
                    <a:pt x="991" y="2233"/>
                  </a:lnTo>
                  <a:lnTo>
                    <a:pt x="710" y="3529"/>
                  </a:lnTo>
                  <a:lnTo>
                    <a:pt x="710" y="3529"/>
                  </a:lnTo>
                  <a:lnTo>
                    <a:pt x="1857" y="2861"/>
                  </a:lnTo>
                  <a:lnTo>
                    <a:pt x="3003" y="3529"/>
                  </a:lnTo>
                  <a:lnTo>
                    <a:pt x="2722" y="2233"/>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6"/>
            <p:cNvSpPr/>
            <p:nvPr/>
          </p:nvSpPr>
          <p:spPr>
            <a:xfrm>
              <a:off x="1800635" y="4189333"/>
              <a:ext cx="436064" cy="414899"/>
            </a:xfrm>
            <a:custGeom>
              <a:avLst/>
              <a:gdLst/>
              <a:ahLst/>
              <a:cxnLst/>
              <a:rect l="l" t="t" r="r" b="b"/>
              <a:pathLst>
                <a:path w="3710" h="3530" extrusionOk="0">
                  <a:moveTo>
                    <a:pt x="1855" y="0"/>
                  </a:moveTo>
                  <a:lnTo>
                    <a:pt x="1321" y="1215"/>
                  </a:lnTo>
                  <a:lnTo>
                    <a:pt x="0" y="1349"/>
                  </a:lnTo>
                  <a:lnTo>
                    <a:pt x="989" y="2233"/>
                  </a:lnTo>
                  <a:lnTo>
                    <a:pt x="708" y="3529"/>
                  </a:lnTo>
                  <a:lnTo>
                    <a:pt x="708" y="3529"/>
                  </a:lnTo>
                  <a:lnTo>
                    <a:pt x="1855" y="2861"/>
                  </a:lnTo>
                  <a:lnTo>
                    <a:pt x="3002" y="3529"/>
                  </a:lnTo>
                  <a:lnTo>
                    <a:pt x="2720" y="2233"/>
                  </a:lnTo>
                  <a:lnTo>
                    <a:pt x="3710" y="1349"/>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6"/>
            <p:cNvSpPr/>
            <p:nvPr/>
          </p:nvSpPr>
          <p:spPr>
            <a:xfrm>
              <a:off x="2473998" y="4189333"/>
              <a:ext cx="436299" cy="414899"/>
            </a:xfrm>
            <a:custGeom>
              <a:avLst/>
              <a:gdLst/>
              <a:ahLst/>
              <a:cxnLst/>
              <a:rect l="l" t="t" r="r" b="b"/>
              <a:pathLst>
                <a:path w="3712" h="3530" extrusionOk="0">
                  <a:moveTo>
                    <a:pt x="1855" y="0"/>
                  </a:moveTo>
                  <a:lnTo>
                    <a:pt x="1321" y="1215"/>
                  </a:lnTo>
                  <a:lnTo>
                    <a:pt x="0" y="1349"/>
                  </a:lnTo>
                  <a:lnTo>
                    <a:pt x="990" y="2233"/>
                  </a:lnTo>
                  <a:lnTo>
                    <a:pt x="709" y="3529"/>
                  </a:lnTo>
                  <a:lnTo>
                    <a:pt x="709" y="3529"/>
                  </a:lnTo>
                  <a:lnTo>
                    <a:pt x="1855" y="2861"/>
                  </a:lnTo>
                  <a:lnTo>
                    <a:pt x="3002" y="3529"/>
                  </a:lnTo>
                  <a:lnTo>
                    <a:pt x="3002" y="3529"/>
                  </a:lnTo>
                  <a:lnTo>
                    <a:pt x="2721" y="2233"/>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6"/>
            <p:cNvSpPr/>
            <p:nvPr/>
          </p:nvSpPr>
          <p:spPr>
            <a:xfrm>
              <a:off x="3147362"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2" y="3529"/>
                  </a:lnTo>
                  <a:lnTo>
                    <a:pt x="3002"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6"/>
            <p:cNvSpPr/>
            <p:nvPr/>
          </p:nvSpPr>
          <p:spPr>
            <a:xfrm>
              <a:off x="3820725"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4" y="3529"/>
                  </a:lnTo>
                  <a:lnTo>
                    <a:pt x="3004"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6"/>
            <p:cNvSpPr/>
            <p:nvPr/>
          </p:nvSpPr>
          <p:spPr>
            <a:xfrm>
              <a:off x="4494206" y="4189333"/>
              <a:ext cx="436299" cy="414899"/>
            </a:xfrm>
            <a:custGeom>
              <a:avLst/>
              <a:gdLst/>
              <a:ahLst/>
              <a:cxnLst/>
              <a:rect l="l" t="t" r="r" b="b"/>
              <a:pathLst>
                <a:path w="3712" h="3530" extrusionOk="0">
                  <a:moveTo>
                    <a:pt x="1856" y="0"/>
                  </a:moveTo>
                  <a:lnTo>
                    <a:pt x="1321" y="1215"/>
                  </a:lnTo>
                  <a:lnTo>
                    <a:pt x="0" y="1349"/>
                  </a:lnTo>
                  <a:lnTo>
                    <a:pt x="990" y="2233"/>
                  </a:lnTo>
                  <a:lnTo>
                    <a:pt x="710" y="3529"/>
                  </a:lnTo>
                  <a:lnTo>
                    <a:pt x="710"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6"/>
            <p:cNvSpPr/>
            <p:nvPr/>
          </p:nvSpPr>
          <p:spPr>
            <a:xfrm>
              <a:off x="5167570" y="4189333"/>
              <a:ext cx="436299" cy="414899"/>
            </a:xfrm>
            <a:custGeom>
              <a:avLst/>
              <a:gdLst/>
              <a:ahLst/>
              <a:cxnLst/>
              <a:rect l="l" t="t" r="r" b="b"/>
              <a:pathLst>
                <a:path w="3712" h="3530" extrusionOk="0">
                  <a:moveTo>
                    <a:pt x="1857" y="0"/>
                  </a:moveTo>
                  <a:lnTo>
                    <a:pt x="1321" y="1215"/>
                  </a:lnTo>
                  <a:lnTo>
                    <a:pt x="1" y="1349"/>
                  </a:lnTo>
                  <a:lnTo>
                    <a:pt x="991" y="2233"/>
                  </a:lnTo>
                  <a:lnTo>
                    <a:pt x="710" y="3529"/>
                  </a:lnTo>
                  <a:lnTo>
                    <a:pt x="710" y="3529"/>
                  </a:lnTo>
                  <a:lnTo>
                    <a:pt x="1857" y="2861"/>
                  </a:lnTo>
                  <a:lnTo>
                    <a:pt x="3003" y="3529"/>
                  </a:lnTo>
                  <a:lnTo>
                    <a:pt x="3003" y="3529"/>
                  </a:lnTo>
                  <a:lnTo>
                    <a:pt x="2721" y="2233"/>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6"/>
            <p:cNvSpPr/>
            <p:nvPr/>
          </p:nvSpPr>
          <p:spPr>
            <a:xfrm>
              <a:off x="5841168" y="4189333"/>
              <a:ext cx="436064" cy="414899"/>
            </a:xfrm>
            <a:custGeom>
              <a:avLst/>
              <a:gdLst/>
              <a:ahLst/>
              <a:cxnLst/>
              <a:rect l="l" t="t" r="r" b="b"/>
              <a:pathLst>
                <a:path w="3710" h="3530" extrusionOk="0">
                  <a:moveTo>
                    <a:pt x="1855" y="0"/>
                  </a:moveTo>
                  <a:lnTo>
                    <a:pt x="1320" y="1215"/>
                  </a:lnTo>
                  <a:lnTo>
                    <a:pt x="0" y="1349"/>
                  </a:lnTo>
                  <a:lnTo>
                    <a:pt x="989" y="2233"/>
                  </a:lnTo>
                  <a:lnTo>
                    <a:pt x="708" y="3529"/>
                  </a:lnTo>
                  <a:lnTo>
                    <a:pt x="708" y="3529"/>
                  </a:lnTo>
                  <a:lnTo>
                    <a:pt x="1855" y="2861"/>
                  </a:lnTo>
                  <a:lnTo>
                    <a:pt x="3001" y="3529"/>
                  </a:lnTo>
                  <a:lnTo>
                    <a:pt x="3001" y="3529"/>
                  </a:lnTo>
                  <a:lnTo>
                    <a:pt x="2721" y="2233"/>
                  </a:lnTo>
                  <a:lnTo>
                    <a:pt x="3710" y="1349"/>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6"/>
            <p:cNvSpPr/>
            <p:nvPr/>
          </p:nvSpPr>
          <p:spPr>
            <a:xfrm>
              <a:off x="6514532" y="4189333"/>
              <a:ext cx="436299" cy="414899"/>
            </a:xfrm>
            <a:custGeom>
              <a:avLst/>
              <a:gdLst/>
              <a:ahLst/>
              <a:cxnLst/>
              <a:rect l="l" t="t" r="r" b="b"/>
              <a:pathLst>
                <a:path w="3712" h="3530" extrusionOk="0">
                  <a:moveTo>
                    <a:pt x="1855" y="0"/>
                  </a:moveTo>
                  <a:lnTo>
                    <a:pt x="1321" y="1215"/>
                  </a:lnTo>
                  <a:lnTo>
                    <a:pt x="0" y="1349"/>
                  </a:lnTo>
                  <a:lnTo>
                    <a:pt x="990" y="2233"/>
                  </a:lnTo>
                  <a:lnTo>
                    <a:pt x="709" y="3529"/>
                  </a:lnTo>
                  <a:lnTo>
                    <a:pt x="709" y="3529"/>
                  </a:lnTo>
                  <a:lnTo>
                    <a:pt x="1855" y="2861"/>
                  </a:lnTo>
                  <a:lnTo>
                    <a:pt x="3002" y="3529"/>
                  </a:lnTo>
                  <a:lnTo>
                    <a:pt x="3002" y="3529"/>
                  </a:lnTo>
                  <a:lnTo>
                    <a:pt x="2721" y="2233"/>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6"/>
            <p:cNvSpPr/>
            <p:nvPr/>
          </p:nvSpPr>
          <p:spPr>
            <a:xfrm>
              <a:off x="219" y="4193565"/>
              <a:ext cx="216269" cy="410667"/>
            </a:xfrm>
            <a:custGeom>
              <a:avLst/>
              <a:gdLst/>
              <a:ahLst/>
              <a:cxnLst/>
              <a:rect l="l" t="t" r="r" b="b"/>
              <a:pathLst>
                <a:path w="1840" h="3494" extrusionOk="0">
                  <a:moveTo>
                    <a:pt x="0" y="0"/>
                  </a:moveTo>
                  <a:lnTo>
                    <a:pt x="0" y="2835"/>
                  </a:lnTo>
                  <a:lnTo>
                    <a:pt x="1132" y="3493"/>
                  </a:lnTo>
                  <a:lnTo>
                    <a:pt x="850" y="2197"/>
                  </a:lnTo>
                  <a:lnTo>
                    <a:pt x="1840" y="1313"/>
                  </a:lnTo>
                  <a:lnTo>
                    <a:pt x="520" y="1179"/>
                  </a:lnTo>
                  <a:lnTo>
                    <a:pt x="0"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6"/>
            <p:cNvSpPr/>
            <p:nvPr/>
          </p:nvSpPr>
          <p:spPr>
            <a:xfrm>
              <a:off x="116932"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6"/>
            <p:cNvSpPr/>
            <p:nvPr/>
          </p:nvSpPr>
          <p:spPr>
            <a:xfrm>
              <a:off x="790295"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4"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6"/>
            <p:cNvSpPr/>
            <p:nvPr/>
          </p:nvSpPr>
          <p:spPr>
            <a:xfrm>
              <a:off x="1463777" y="4710720"/>
              <a:ext cx="436299" cy="414899"/>
            </a:xfrm>
            <a:custGeom>
              <a:avLst/>
              <a:gdLst/>
              <a:ahLst/>
              <a:cxnLst/>
              <a:rect l="l" t="t" r="r" b="b"/>
              <a:pathLst>
                <a:path w="3712" h="3530" extrusionOk="0">
                  <a:moveTo>
                    <a:pt x="1856" y="1"/>
                  </a:moveTo>
                  <a:lnTo>
                    <a:pt x="1322" y="1215"/>
                  </a:lnTo>
                  <a:lnTo>
                    <a:pt x="0" y="1348"/>
                  </a:lnTo>
                  <a:lnTo>
                    <a:pt x="990" y="2233"/>
                  </a:lnTo>
                  <a:lnTo>
                    <a:pt x="710" y="3530"/>
                  </a:lnTo>
                  <a:lnTo>
                    <a:pt x="1856" y="2861"/>
                  </a:lnTo>
                  <a:lnTo>
                    <a:pt x="3003" y="3530"/>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6"/>
            <p:cNvSpPr/>
            <p:nvPr/>
          </p:nvSpPr>
          <p:spPr>
            <a:xfrm>
              <a:off x="2137258"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0"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6"/>
            <p:cNvSpPr/>
            <p:nvPr/>
          </p:nvSpPr>
          <p:spPr>
            <a:xfrm>
              <a:off x="2810739" y="4710720"/>
              <a:ext cx="436182" cy="414899"/>
            </a:xfrm>
            <a:custGeom>
              <a:avLst/>
              <a:gdLst/>
              <a:ahLst/>
              <a:cxnLst/>
              <a:rect l="l" t="t" r="r" b="b"/>
              <a:pathLst>
                <a:path w="3711" h="3530" extrusionOk="0">
                  <a:moveTo>
                    <a:pt x="1855" y="1"/>
                  </a:moveTo>
                  <a:lnTo>
                    <a:pt x="1320" y="1215"/>
                  </a:lnTo>
                  <a:lnTo>
                    <a:pt x="0" y="1348"/>
                  </a:lnTo>
                  <a:lnTo>
                    <a:pt x="990" y="2233"/>
                  </a:lnTo>
                  <a:lnTo>
                    <a:pt x="708" y="3530"/>
                  </a:lnTo>
                  <a:lnTo>
                    <a:pt x="1855" y="2861"/>
                  </a:lnTo>
                  <a:lnTo>
                    <a:pt x="3001" y="3530"/>
                  </a:lnTo>
                  <a:lnTo>
                    <a:pt x="3001"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6"/>
            <p:cNvSpPr/>
            <p:nvPr/>
          </p:nvSpPr>
          <p:spPr>
            <a:xfrm>
              <a:off x="3484102" y="4710720"/>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6"/>
            <p:cNvSpPr/>
            <p:nvPr/>
          </p:nvSpPr>
          <p:spPr>
            <a:xfrm>
              <a:off x="4157466"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6"/>
            <p:cNvSpPr/>
            <p:nvPr/>
          </p:nvSpPr>
          <p:spPr>
            <a:xfrm>
              <a:off x="4830829" y="4710720"/>
              <a:ext cx="436299" cy="414899"/>
            </a:xfrm>
            <a:custGeom>
              <a:avLst/>
              <a:gdLst/>
              <a:ahLst/>
              <a:cxnLst/>
              <a:rect l="l" t="t" r="r" b="b"/>
              <a:pathLst>
                <a:path w="3712" h="3530" extrusionOk="0">
                  <a:moveTo>
                    <a:pt x="1857" y="1"/>
                  </a:moveTo>
                  <a:lnTo>
                    <a:pt x="1321" y="1215"/>
                  </a:lnTo>
                  <a:lnTo>
                    <a:pt x="1" y="1348"/>
                  </a:lnTo>
                  <a:lnTo>
                    <a:pt x="991" y="2233"/>
                  </a:lnTo>
                  <a:lnTo>
                    <a:pt x="710" y="3530"/>
                  </a:lnTo>
                  <a:lnTo>
                    <a:pt x="1857" y="2861"/>
                  </a:lnTo>
                  <a:lnTo>
                    <a:pt x="3004"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6"/>
            <p:cNvSpPr/>
            <p:nvPr/>
          </p:nvSpPr>
          <p:spPr>
            <a:xfrm>
              <a:off x="5504310" y="4710720"/>
              <a:ext cx="436299" cy="414899"/>
            </a:xfrm>
            <a:custGeom>
              <a:avLst/>
              <a:gdLst/>
              <a:ahLst/>
              <a:cxnLst/>
              <a:rect l="l" t="t" r="r" b="b"/>
              <a:pathLst>
                <a:path w="3712" h="3530" extrusionOk="0">
                  <a:moveTo>
                    <a:pt x="1856" y="1"/>
                  </a:moveTo>
                  <a:lnTo>
                    <a:pt x="1322"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6"/>
            <p:cNvSpPr/>
            <p:nvPr/>
          </p:nvSpPr>
          <p:spPr>
            <a:xfrm>
              <a:off x="6177791"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3002" y="3530"/>
                  </a:lnTo>
                  <a:lnTo>
                    <a:pt x="2722" y="2233"/>
                  </a:lnTo>
                  <a:lnTo>
                    <a:pt x="3712" y="1348"/>
                  </a:lnTo>
                  <a:lnTo>
                    <a:pt x="2390"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6"/>
            <p:cNvSpPr/>
            <p:nvPr/>
          </p:nvSpPr>
          <p:spPr>
            <a:xfrm>
              <a:off x="6851155"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6"/>
            <p:cNvSpPr/>
            <p:nvPr/>
          </p:nvSpPr>
          <p:spPr>
            <a:xfrm>
              <a:off x="7524636" y="522471"/>
              <a:ext cx="436299" cy="415016"/>
            </a:xfrm>
            <a:custGeom>
              <a:avLst/>
              <a:gdLst/>
              <a:ahLst/>
              <a:cxnLst/>
              <a:rect l="l" t="t" r="r" b="b"/>
              <a:pathLst>
                <a:path w="3712" h="3531" extrusionOk="0">
                  <a:moveTo>
                    <a:pt x="1855" y="0"/>
                  </a:moveTo>
                  <a:lnTo>
                    <a:pt x="1321" y="1215"/>
                  </a:lnTo>
                  <a:lnTo>
                    <a:pt x="0" y="1348"/>
                  </a:lnTo>
                  <a:lnTo>
                    <a:pt x="990" y="2233"/>
                  </a:lnTo>
                  <a:lnTo>
                    <a:pt x="709" y="3530"/>
                  </a:lnTo>
                  <a:lnTo>
                    <a:pt x="1855" y="2861"/>
                  </a:lnTo>
                  <a:lnTo>
                    <a:pt x="3003" y="3530"/>
                  </a:lnTo>
                  <a:lnTo>
                    <a:pt x="3003"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6"/>
            <p:cNvSpPr/>
            <p:nvPr/>
          </p:nvSpPr>
          <p:spPr>
            <a:xfrm>
              <a:off x="7187895"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2" y="3529"/>
                  </a:lnTo>
                  <a:lnTo>
                    <a:pt x="2722" y="2232"/>
                  </a:lnTo>
                  <a:lnTo>
                    <a:pt x="3712"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6"/>
            <p:cNvSpPr/>
            <p:nvPr/>
          </p:nvSpPr>
          <p:spPr>
            <a:xfrm>
              <a:off x="7524636" y="1569592"/>
              <a:ext cx="436299" cy="414899"/>
            </a:xfrm>
            <a:custGeom>
              <a:avLst/>
              <a:gdLst/>
              <a:ahLst/>
              <a:cxnLst/>
              <a:rect l="l" t="t" r="r" b="b"/>
              <a:pathLst>
                <a:path w="3712" h="3530" extrusionOk="0">
                  <a:moveTo>
                    <a:pt x="1855" y="0"/>
                  </a:moveTo>
                  <a:lnTo>
                    <a:pt x="1321" y="1215"/>
                  </a:lnTo>
                  <a:lnTo>
                    <a:pt x="0" y="1347"/>
                  </a:lnTo>
                  <a:lnTo>
                    <a:pt x="990" y="2232"/>
                  </a:lnTo>
                  <a:lnTo>
                    <a:pt x="709" y="3529"/>
                  </a:lnTo>
                  <a:lnTo>
                    <a:pt x="1855" y="2860"/>
                  </a:lnTo>
                  <a:lnTo>
                    <a:pt x="3003"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6"/>
            <p:cNvSpPr/>
            <p:nvPr/>
          </p:nvSpPr>
          <p:spPr>
            <a:xfrm>
              <a:off x="7187895"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2"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6"/>
            <p:cNvSpPr/>
            <p:nvPr/>
          </p:nvSpPr>
          <p:spPr>
            <a:xfrm>
              <a:off x="7524636" y="2616595"/>
              <a:ext cx="436299" cy="414899"/>
            </a:xfrm>
            <a:custGeom>
              <a:avLst/>
              <a:gdLst/>
              <a:ahLst/>
              <a:cxnLst/>
              <a:rect l="l" t="t" r="r" b="b"/>
              <a:pathLst>
                <a:path w="3712" h="3530" extrusionOk="0">
                  <a:moveTo>
                    <a:pt x="1855" y="0"/>
                  </a:moveTo>
                  <a:lnTo>
                    <a:pt x="1321" y="1215"/>
                  </a:lnTo>
                  <a:lnTo>
                    <a:pt x="0" y="1349"/>
                  </a:lnTo>
                  <a:lnTo>
                    <a:pt x="990" y="2232"/>
                  </a:lnTo>
                  <a:lnTo>
                    <a:pt x="709" y="3529"/>
                  </a:lnTo>
                  <a:lnTo>
                    <a:pt x="1855" y="2862"/>
                  </a:lnTo>
                  <a:lnTo>
                    <a:pt x="3003"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6"/>
            <p:cNvSpPr/>
            <p:nvPr/>
          </p:nvSpPr>
          <p:spPr>
            <a:xfrm>
              <a:off x="7187895"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
            <p:cNvSpPr/>
            <p:nvPr/>
          </p:nvSpPr>
          <p:spPr>
            <a:xfrm>
              <a:off x="7187895"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1856" y="2861"/>
                  </a:lnTo>
                  <a:lnTo>
                    <a:pt x="3002" y="3529"/>
                  </a:lnTo>
                  <a:lnTo>
                    <a:pt x="3002"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6"/>
            <p:cNvSpPr/>
            <p:nvPr/>
          </p:nvSpPr>
          <p:spPr>
            <a:xfrm>
              <a:off x="7524636" y="3663599"/>
              <a:ext cx="436299" cy="415016"/>
            </a:xfrm>
            <a:custGeom>
              <a:avLst/>
              <a:gdLst/>
              <a:ahLst/>
              <a:cxnLst/>
              <a:rect l="l" t="t" r="r" b="b"/>
              <a:pathLst>
                <a:path w="3712" h="3531" extrusionOk="0">
                  <a:moveTo>
                    <a:pt x="1855" y="1"/>
                  </a:moveTo>
                  <a:lnTo>
                    <a:pt x="1321" y="1216"/>
                  </a:lnTo>
                  <a:lnTo>
                    <a:pt x="0" y="1349"/>
                  </a:lnTo>
                  <a:lnTo>
                    <a:pt x="990" y="2233"/>
                  </a:lnTo>
                  <a:lnTo>
                    <a:pt x="709" y="3531"/>
                  </a:lnTo>
                  <a:lnTo>
                    <a:pt x="1855" y="2862"/>
                  </a:lnTo>
                  <a:lnTo>
                    <a:pt x="3003"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6"/>
            <p:cNvSpPr/>
            <p:nvPr/>
          </p:nvSpPr>
          <p:spPr>
            <a:xfrm>
              <a:off x="7187895"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2" y="3529"/>
                  </a:lnTo>
                  <a:lnTo>
                    <a:pt x="3002"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6"/>
            <p:cNvSpPr/>
            <p:nvPr/>
          </p:nvSpPr>
          <p:spPr>
            <a:xfrm>
              <a:off x="7524636" y="4710720"/>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3"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6"/>
            <p:cNvSpPr/>
            <p:nvPr/>
          </p:nvSpPr>
          <p:spPr>
            <a:xfrm>
              <a:off x="8198000"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1857" y="2861"/>
                  </a:lnTo>
                  <a:lnTo>
                    <a:pt x="3003" y="3530"/>
                  </a:lnTo>
                  <a:lnTo>
                    <a:pt x="2721" y="2233"/>
                  </a:lnTo>
                  <a:lnTo>
                    <a:pt x="3712" y="1348"/>
                  </a:lnTo>
                  <a:lnTo>
                    <a:pt x="2391" y="1215"/>
                  </a:lnTo>
                  <a:lnTo>
                    <a:pt x="1857" y="0"/>
                  </a:lnTo>
                  <a:close/>
                  <a:moveTo>
                    <a:pt x="3003" y="3530"/>
                  </a:moveTo>
                  <a:lnTo>
                    <a:pt x="3003" y="3530"/>
                  </a:lnTo>
                  <a:lnTo>
                    <a:pt x="3003" y="353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6"/>
            <p:cNvSpPr/>
            <p:nvPr/>
          </p:nvSpPr>
          <p:spPr>
            <a:xfrm>
              <a:off x="7861259"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4" y="3529"/>
                  </a:lnTo>
                  <a:lnTo>
                    <a:pt x="2722" y="2232"/>
                  </a:lnTo>
                  <a:lnTo>
                    <a:pt x="3712"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6"/>
            <p:cNvSpPr/>
            <p:nvPr/>
          </p:nvSpPr>
          <p:spPr>
            <a:xfrm>
              <a:off x="8198000"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1"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6"/>
            <p:cNvSpPr/>
            <p:nvPr/>
          </p:nvSpPr>
          <p:spPr>
            <a:xfrm>
              <a:off x="7861259"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4"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6"/>
            <p:cNvSpPr/>
            <p:nvPr/>
          </p:nvSpPr>
          <p:spPr>
            <a:xfrm>
              <a:off x="8198000"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1"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6"/>
            <p:cNvSpPr/>
            <p:nvPr/>
          </p:nvSpPr>
          <p:spPr>
            <a:xfrm>
              <a:off x="7861259"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4"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6"/>
            <p:cNvSpPr/>
            <p:nvPr/>
          </p:nvSpPr>
          <p:spPr>
            <a:xfrm>
              <a:off x="7861259"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4"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6"/>
            <p:cNvSpPr/>
            <p:nvPr/>
          </p:nvSpPr>
          <p:spPr>
            <a:xfrm>
              <a:off x="8198000"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3" y="3531"/>
                  </a:lnTo>
                  <a:lnTo>
                    <a:pt x="2721"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6"/>
            <p:cNvSpPr/>
            <p:nvPr/>
          </p:nvSpPr>
          <p:spPr>
            <a:xfrm>
              <a:off x="7861259"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4"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6"/>
            <p:cNvSpPr/>
            <p:nvPr/>
          </p:nvSpPr>
          <p:spPr>
            <a:xfrm>
              <a:off x="8198000"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2721"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6"/>
            <p:cNvSpPr/>
            <p:nvPr/>
          </p:nvSpPr>
          <p:spPr>
            <a:xfrm>
              <a:off x="8534740" y="1085"/>
              <a:ext cx="436299" cy="414899"/>
            </a:xfrm>
            <a:custGeom>
              <a:avLst/>
              <a:gdLst/>
              <a:ahLst/>
              <a:cxnLst/>
              <a:rect l="l" t="t" r="r" b="b"/>
              <a:pathLst>
                <a:path w="3712" h="3530" extrusionOk="0">
                  <a:moveTo>
                    <a:pt x="1856" y="1"/>
                  </a:moveTo>
                  <a:lnTo>
                    <a:pt x="1321" y="1215"/>
                  </a:lnTo>
                  <a:lnTo>
                    <a:pt x="0" y="1349"/>
                  </a:lnTo>
                  <a:lnTo>
                    <a:pt x="990" y="2232"/>
                  </a:lnTo>
                  <a:lnTo>
                    <a:pt x="710" y="3529"/>
                  </a:lnTo>
                  <a:lnTo>
                    <a:pt x="1856" y="2862"/>
                  </a:lnTo>
                  <a:lnTo>
                    <a:pt x="3003" y="3529"/>
                  </a:lnTo>
                  <a:lnTo>
                    <a:pt x="2721" y="2232"/>
                  </a:lnTo>
                  <a:lnTo>
                    <a:pt x="3711" y="1349"/>
                  </a:lnTo>
                  <a:lnTo>
                    <a:pt x="2391" y="1215"/>
                  </a:lnTo>
                  <a:lnTo>
                    <a:pt x="1856" y="1"/>
                  </a:lnTo>
                  <a:close/>
                  <a:moveTo>
                    <a:pt x="3003" y="3529"/>
                  </a:moveTo>
                  <a:lnTo>
                    <a:pt x="3003" y="3529"/>
                  </a:lnTo>
                  <a:lnTo>
                    <a:pt x="3003"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6"/>
            <p:cNvSpPr/>
            <p:nvPr/>
          </p:nvSpPr>
          <p:spPr>
            <a:xfrm>
              <a:off x="8534740" y="1048088"/>
              <a:ext cx="436299" cy="415016"/>
            </a:xfrm>
            <a:custGeom>
              <a:avLst/>
              <a:gdLst/>
              <a:ahLst/>
              <a:cxnLst/>
              <a:rect l="l" t="t" r="r" b="b"/>
              <a:pathLst>
                <a:path w="3712" h="3531" extrusionOk="0">
                  <a:moveTo>
                    <a:pt x="1856" y="1"/>
                  </a:moveTo>
                  <a:lnTo>
                    <a:pt x="1321" y="1216"/>
                  </a:lnTo>
                  <a:lnTo>
                    <a:pt x="0" y="1349"/>
                  </a:lnTo>
                  <a:lnTo>
                    <a:pt x="990" y="2234"/>
                  </a:lnTo>
                  <a:lnTo>
                    <a:pt x="710"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6"/>
            <p:cNvSpPr/>
            <p:nvPr/>
          </p:nvSpPr>
          <p:spPr>
            <a:xfrm>
              <a:off x="8534740" y="2095209"/>
              <a:ext cx="436299" cy="414899"/>
            </a:xfrm>
            <a:custGeom>
              <a:avLst/>
              <a:gdLst/>
              <a:ahLst/>
              <a:cxnLst/>
              <a:rect l="l" t="t" r="r" b="b"/>
              <a:pathLst>
                <a:path w="3712" h="3530" extrusionOk="0">
                  <a:moveTo>
                    <a:pt x="1856" y="1"/>
                  </a:moveTo>
                  <a:lnTo>
                    <a:pt x="1321"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6"/>
            <p:cNvSpPr/>
            <p:nvPr/>
          </p:nvSpPr>
          <p:spPr>
            <a:xfrm>
              <a:off x="8534740" y="3142330"/>
              <a:ext cx="436299" cy="414899"/>
            </a:xfrm>
            <a:custGeom>
              <a:avLst/>
              <a:gdLst/>
              <a:ahLst/>
              <a:cxnLst/>
              <a:rect l="l" t="t" r="r" b="b"/>
              <a:pathLst>
                <a:path w="3712" h="3530" extrusionOk="0">
                  <a:moveTo>
                    <a:pt x="1856" y="0"/>
                  </a:moveTo>
                  <a:lnTo>
                    <a:pt x="1321" y="1215"/>
                  </a:lnTo>
                  <a:lnTo>
                    <a:pt x="0" y="1348"/>
                  </a:lnTo>
                  <a:lnTo>
                    <a:pt x="990" y="2232"/>
                  </a:lnTo>
                  <a:lnTo>
                    <a:pt x="710" y="3529"/>
                  </a:lnTo>
                  <a:lnTo>
                    <a:pt x="1856" y="2861"/>
                  </a:lnTo>
                  <a:lnTo>
                    <a:pt x="3003" y="3529"/>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6"/>
            <p:cNvSpPr/>
            <p:nvPr/>
          </p:nvSpPr>
          <p:spPr>
            <a:xfrm>
              <a:off x="8534740" y="4189333"/>
              <a:ext cx="436299" cy="414899"/>
            </a:xfrm>
            <a:custGeom>
              <a:avLst/>
              <a:gdLst/>
              <a:ahLst/>
              <a:cxnLst/>
              <a:rect l="l" t="t" r="r" b="b"/>
              <a:pathLst>
                <a:path w="3712" h="3530" extrusionOk="0">
                  <a:moveTo>
                    <a:pt x="1856" y="0"/>
                  </a:moveTo>
                  <a:lnTo>
                    <a:pt x="1321" y="1215"/>
                  </a:lnTo>
                  <a:lnTo>
                    <a:pt x="0" y="1349"/>
                  </a:lnTo>
                  <a:lnTo>
                    <a:pt x="990" y="2233"/>
                  </a:lnTo>
                  <a:lnTo>
                    <a:pt x="710" y="3529"/>
                  </a:lnTo>
                  <a:lnTo>
                    <a:pt x="710"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6"/>
            <p:cNvSpPr/>
            <p:nvPr/>
          </p:nvSpPr>
          <p:spPr>
            <a:xfrm>
              <a:off x="8871363" y="522471"/>
              <a:ext cx="272569" cy="415016"/>
            </a:xfrm>
            <a:custGeom>
              <a:avLst/>
              <a:gdLst/>
              <a:ahLst/>
              <a:cxnLst/>
              <a:rect l="l" t="t" r="r" b="b"/>
              <a:pathLst>
                <a:path w="2319" h="3531" extrusionOk="0">
                  <a:moveTo>
                    <a:pt x="1857" y="0"/>
                  </a:moveTo>
                  <a:lnTo>
                    <a:pt x="1321" y="1215"/>
                  </a:lnTo>
                  <a:lnTo>
                    <a:pt x="1" y="1348"/>
                  </a:lnTo>
                  <a:lnTo>
                    <a:pt x="991" y="2233"/>
                  </a:lnTo>
                  <a:lnTo>
                    <a:pt x="710" y="3530"/>
                  </a:lnTo>
                  <a:lnTo>
                    <a:pt x="1857" y="2861"/>
                  </a:lnTo>
                  <a:lnTo>
                    <a:pt x="2318" y="3130"/>
                  </a:lnTo>
                  <a:lnTo>
                    <a:pt x="2318" y="1048"/>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6"/>
            <p:cNvSpPr/>
            <p:nvPr/>
          </p:nvSpPr>
          <p:spPr>
            <a:xfrm>
              <a:off x="8871363" y="1569592"/>
              <a:ext cx="272569" cy="414899"/>
            </a:xfrm>
            <a:custGeom>
              <a:avLst/>
              <a:gdLst/>
              <a:ahLst/>
              <a:cxnLst/>
              <a:rect l="l" t="t" r="r" b="b"/>
              <a:pathLst>
                <a:path w="2319" h="3530" extrusionOk="0">
                  <a:moveTo>
                    <a:pt x="1857" y="0"/>
                  </a:moveTo>
                  <a:lnTo>
                    <a:pt x="1321" y="1215"/>
                  </a:lnTo>
                  <a:lnTo>
                    <a:pt x="1" y="1347"/>
                  </a:lnTo>
                  <a:lnTo>
                    <a:pt x="991" y="2232"/>
                  </a:lnTo>
                  <a:lnTo>
                    <a:pt x="710" y="3529"/>
                  </a:lnTo>
                  <a:lnTo>
                    <a:pt x="1857" y="2860"/>
                  </a:lnTo>
                  <a:lnTo>
                    <a:pt x="2318" y="3129"/>
                  </a:lnTo>
                  <a:lnTo>
                    <a:pt x="2318" y="1047"/>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6"/>
            <p:cNvSpPr/>
            <p:nvPr/>
          </p:nvSpPr>
          <p:spPr>
            <a:xfrm>
              <a:off x="8871363" y="2616595"/>
              <a:ext cx="272569" cy="414899"/>
            </a:xfrm>
            <a:custGeom>
              <a:avLst/>
              <a:gdLst/>
              <a:ahLst/>
              <a:cxnLst/>
              <a:rect l="l" t="t" r="r" b="b"/>
              <a:pathLst>
                <a:path w="2319" h="3530" extrusionOk="0">
                  <a:moveTo>
                    <a:pt x="1857" y="0"/>
                  </a:moveTo>
                  <a:lnTo>
                    <a:pt x="1321" y="1215"/>
                  </a:lnTo>
                  <a:lnTo>
                    <a:pt x="1" y="1349"/>
                  </a:lnTo>
                  <a:lnTo>
                    <a:pt x="991" y="2232"/>
                  </a:lnTo>
                  <a:lnTo>
                    <a:pt x="710" y="3529"/>
                  </a:lnTo>
                  <a:lnTo>
                    <a:pt x="1857" y="2862"/>
                  </a:lnTo>
                  <a:lnTo>
                    <a:pt x="2318" y="3131"/>
                  </a:lnTo>
                  <a:lnTo>
                    <a:pt x="2318" y="1047"/>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6"/>
            <p:cNvSpPr/>
            <p:nvPr/>
          </p:nvSpPr>
          <p:spPr>
            <a:xfrm>
              <a:off x="8871363" y="3663599"/>
              <a:ext cx="272569" cy="415016"/>
            </a:xfrm>
            <a:custGeom>
              <a:avLst/>
              <a:gdLst/>
              <a:ahLst/>
              <a:cxnLst/>
              <a:rect l="l" t="t" r="r" b="b"/>
              <a:pathLst>
                <a:path w="2319" h="3531" extrusionOk="0">
                  <a:moveTo>
                    <a:pt x="1857" y="1"/>
                  </a:moveTo>
                  <a:lnTo>
                    <a:pt x="1321" y="1216"/>
                  </a:lnTo>
                  <a:lnTo>
                    <a:pt x="1" y="1349"/>
                  </a:lnTo>
                  <a:lnTo>
                    <a:pt x="991" y="2233"/>
                  </a:lnTo>
                  <a:lnTo>
                    <a:pt x="710" y="3531"/>
                  </a:lnTo>
                  <a:lnTo>
                    <a:pt x="710" y="3531"/>
                  </a:lnTo>
                  <a:lnTo>
                    <a:pt x="1857" y="2862"/>
                  </a:lnTo>
                  <a:lnTo>
                    <a:pt x="2318" y="3131"/>
                  </a:lnTo>
                  <a:lnTo>
                    <a:pt x="2318" y="1049"/>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6"/>
            <p:cNvSpPr/>
            <p:nvPr/>
          </p:nvSpPr>
          <p:spPr>
            <a:xfrm>
              <a:off x="8871363" y="4710720"/>
              <a:ext cx="272569" cy="414899"/>
            </a:xfrm>
            <a:custGeom>
              <a:avLst/>
              <a:gdLst/>
              <a:ahLst/>
              <a:cxnLst/>
              <a:rect l="l" t="t" r="r" b="b"/>
              <a:pathLst>
                <a:path w="2319" h="3530" extrusionOk="0">
                  <a:moveTo>
                    <a:pt x="1857" y="1"/>
                  </a:moveTo>
                  <a:lnTo>
                    <a:pt x="1321" y="1215"/>
                  </a:lnTo>
                  <a:lnTo>
                    <a:pt x="1" y="1348"/>
                  </a:lnTo>
                  <a:lnTo>
                    <a:pt x="991" y="2233"/>
                  </a:lnTo>
                  <a:lnTo>
                    <a:pt x="710" y="3530"/>
                  </a:lnTo>
                  <a:lnTo>
                    <a:pt x="710" y="3530"/>
                  </a:lnTo>
                  <a:lnTo>
                    <a:pt x="1857" y="2861"/>
                  </a:lnTo>
                  <a:lnTo>
                    <a:pt x="2318" y="3130"/>
                  </a:lnTo>
                  <a:lnTo>
                    <a:pt x="2318" y="1048"/>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6"/>
            <p:cNvSpPr/>
            <p:nvPr/>
          </p:nvSpPr>
          <p:spPr>
            <a:xfrm>
              <a:off x="8634176" y="4812270"/>
              <a:ext cx="131877" cy="131757"/>
            </a:xfrm>
            <a:custGeom>
              <a:avLst/>
              <a:gdLst/>
              <a:ahLst/>
              <a:cxnLst/>
              <a:rect l="l" t="t" r="r" b="b"/>
              <a:pathLst>
                <a:path w="1122" h="1121" extrusionOk="0">
                  <a:moveTo>
                    <a:pt x="560" y="1"/>
                  </a:moveTo>
                  <a:cubicBezTo>
                    <a:pt x="560" y="309"/>
                    <a:pt x="310" y="561"/>
                    <a:pt x="1" y="561"/>
                  </a:cubicBezTo>
                  <a:cubicBezTo>
                    <a:pt x="310" y="561"/>
                    <a:pt x="560" y="811"/>
                    <a:pt x="560" y="1121"/>
                  </a:cubicBezTo>
                  <a:cubicBezTo>
                    <a:pt x="560" y="811"/>
                    <a:pt x="812" y="561"/>
                    <a:pt x="1122" y="561"/>
                  </a:cubicBezTo>
                  <a:cubicBezTo>
                    <a:pt x="812" y="561"/>
                    <a:pt x="560" y="309"/>
                    <a:pt x="560"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6"/>
            <p:cNvSpPr/>
            <p:nvPr/>
          </p:nvSpPr>
          <p:spPr>
            <a:xfrm>
              <a:off x="5336116" y="2683473"/>
              <a:ext cx="131877" cy="131757"/>
            </a:xfrm>
            <a:custGeom>
              <a:avLst/>
              <a:gdLst/>
              <a:ahLst/>
              <a:cxnLst/>
              <a:rect l="l" t="t" r="r" b="b"/>
              <a:pathLst>
                <a:path w="1122" h="1121" extrusionOk="0">
                  <a:moveTo>
                    <a:pt x="561" y="1"/>
                  </a:moveTo>
                  <a:cubicBezTo>
                    <a:pt x="561" y="309"/>
                    <a:pt x="310" y="561"/>
                    <a:pt x="1" y="561"/>
                  </a:cubicBezTo>
                  <a:cubicBezTo>
                    <a:pt x="310" y="561"/>
                    <a:pt x="561" y="811"/>
                    <a:pt x="561" y="1121"/>
                  </a:cubicBezTo>
                  <a:cubicBezTo>
                    <a:pt x="561" y="811"/>
                    <a:pt x="812" y="561"/>
                    <a:pt x="1122" y="561"/>
                  </a:cubicBezTo>
                  <a:cubicBezTo>
                    <a:pt x="812" y="561"/>
                    <a:pt x="561" y="309"/>
                    <a:pt x="561"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6"/>
            <p:cNvSpPr/>
            <p:nvPr/>
          </p:nvSpPr>
          <p:spPr>
            <a:xfrm>
              <a:off x="1800400" y="2196642"/>
              <a:ext cx="131877" cy="131874"/>
            </a:xfrm>
            <a:custGeom>
              <a:avLst/>
              <a:gdLst/>
              <a:ahLst/>
              <a:cxnLst/>
              <a:rect l="l" t="t" r="r" b="b"/>
              <a:pathLst>
                <a:path w="1122" h="1122" extrusionOk="0">
                  <a:moveTo>
                    <a:pt x="562" y="0"/>
                  </a:moveTo>
                  <a:cubicBezTo>
                    <a:pt x="562" y="310"/>
                    <a:pt x="310" y="562"/>
                    <a:pt x="1" y="562"/>
                  </a:cubicBezTo>
                  <a:cubicBezTo>
                    <a:pt x="310" y="562"/>
                    <a:pt x="562" y="812"/>
                    <a:pt x="562" y="1122"/>
                  </a:cubicBezTo>
                  <a:cubicBezTo>
                    <a:pt x="562" y="812"/>
                    <a:pt x="812" y="562"/>
                    <a:pt x="1122" y="562"/>
                  </a:cubicBezTo>
                  <a:cubicBezTo>
                    <a:pt x="812" y="562"/>
                    <a:pt x="562" y="310"/>
                    <a:pt x="562" y="0"/>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6"/>
            <p:cNvSpPr/>
            <p:nvPr/>
          </p:nvSpPr>
          <p:spPr>
            <a:xfrm>
              <a:off x="8241018" y="1452880"/>
              <a:ext cx="131877" cy="131992"/>
            </a:xfrm>
            <a:custGeom>
              <a:avLst/>
              <a:gdLst/>
              <a:ahLst/>
              <a:cxnLst/>
              <a:rect l="l" t="t" r="r" b="b"/>
              <a:pathLst>
                <a:path w="1122" h="1123" extrusionOk="0">
                  <a:moveTo>
                    <a:pt x="562" y="1"/>
                  </a:moveTo>
                  <a:cubicBezTo>
                    <a:pt x="562" y="311"/>
                    <a:pt x="310" y="562"/>
                    <a:pt x="1" y="562"/>
                  </a:cubicBezTo>
                  <a:cubicBezTo>
                    <a:pt x="310" y="562"/>
                    <a:pt x="562" y="812"/>
                    <a:pt x="562" y="1122"/>
                  </a:cubicBezTo>
                  <a:cubicBezTo>
                    <a:pt x="562" y="812"/>
                    <a:pt x="812" y="562"/>
                    <a:pt x="1122" y="562"/>
                  </a:cubicBezTo>
                  <a:cubicBezTo>
                    <a:pt x="812" y="562"/>
                    <a:pt x="562" y="311"/>
                    <a:pt x="562"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6"/>
            <p:cNvSpPr/>
            <p:nvPr/>
          </p:nvSpPr>
          <p:spPr>
            <a:xfrm>
              <a:off x="505153" y="692427"/>
              <a:ext cx="131877" cy="131874"/>
            </a:xfrm>
            <a:custGeom>
              <a:avLst/>
              <a:gdLst/>
              <a:ahLst/>
              <a:cxnLst/>
              <a:rect l="l" t="t" r="r" b="b"/>
              <a:pathLst>
                <a:path w="1122" h="1122" extrusionOk="0">
                  <a:moveTo>
                    <a:pt x="562" y="1"/>
                  </a:moveTo>
                  <a:cubicBezTo>
                    <a:pt x="562" y="310"/>
                    <a:pt x="310" y="562"/>
                    <a:pt x="1" y="562"/>
                  </a:cubicBezTo>
                  <a:cubicBezTo>
                    <a:pt x="310" y="562"/>
                    <a:pt x="562" y="812"/>
                    <a:pt x="562" y="1122"/>
                  </a:cubicBezTo>
                  <a:cubicBezTo>
                    <a:pt x="562" y="812"/>
                    <a:pt x="812" y="562"/>
                    <a:pt x="1122" y="562"/>
                  </a:cubicBezTo>
                  <a:cubicBezTo>
                    <a:pt x="812" y="562"/>
                    <a:pt x="562" y="310"/>
                    <a:pt x="562"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6"/>
            <p:cNvSpPr/>
            <p:nvPr/>
          </p:nvSpPr>
          <p:spPr>
            <a:xfrm>
              <a:off x="0" y="150"/>
              <a:ext cx="9144300" cy="5143500"/>
            </a:xfrm>
            <a:prstGeom prst="rect">
              <a:avLst/>
            </a:prstGeom>
            <a:solidFill>
              <a:srgbClr val="A3A746">
                <a:alpha val="87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 name="Google Shape;861;p6"/>
          <p:cNvGrpSpPr/>
          <p:nvPr/>
        </p:nvGrpSpPr>
        <p:grpSpPr>
          <a:xfrm>
            <a:off x="0" y="4608950"/>
            <a:ext cx="9143831" cy="538975"/>
            <a:chOff x="0" y="4608950"/>
            <a:chExt cx="9143831" cy="538975"/>
          </a:xfrm>
        </p:grpSpPr>
        <p:sp>
          <p:nvSpPr>
            <p:cNvPr id="862" name="Google Shape;862;p6"/>
            <p:cNvSpPr/>
            <p:nvPr/>
          </p:nvSpPr>
          <p:spPr>
            <a:xfrm rot="-5400000">
              <a:off x="4302428" y="306522"/>
              <a:ext cx="538975" cy="9143831"/>
            </a:xfrm>
            <a:custGeom>
              <a:avLst/>
              <a:gdLst/>
              <a:ahLst/>
              <a:cxnLst/>
              <a:rect l="l" t="t" r="r" b="b"/>
              <a:pathLst>
                <a:path w="3351" h="31589" extrusionOk="0">
                  <a:moveTo>
                    <a:pt x="0" y="1"/>
                  </a:moveTo>
                  <a:lnTo>
                    <a:pt x="0" y="31588"/>
                  </a:lnTo>
                  <a:lnTo>
                    <a:pt x="3351" y="31588"/>
                  </a:lnTo>
                  <a:lnTo>
                    <a:pt x="33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6"/>
            <p:cNvSpPr/>
            <p:nvPr/>
          </p:nvSpPr>
          <p:spPr>
            <a:xfrm rot="-5400000">
              <a:off x="2954975" y="4778373"/>
              <a:ext cx="212798" cy="200130"/>
            </a:xfrm>
            <a:custGeom>
              <a:avLst/>
              <a:gdLst/>
              <a:ahLst/>
              <a:cxnLst/>
              <a:rect l="l" t="t" r="r" b="b"/>
              <a:pathLst>
                <a:path w="1579" h="1485" extrusionOk="0">
                  <a:moveTo>
                    <a:pt x="790" y="1"/>
                  </a:moveTo>
                  <a:cubicBezTo>
                    <a:pt x="734" y="129"/>
                    <a:pt x="673" y="291"/>
                    <a:pt x="612" y="468"/>
                  </a:cubicBezTo>
                  <a:cubicBezTo>
                    <a:pt x="591" y="526"/>
                    <a:pt x="537" y="565"/>
                    <a:pt x="476" y="566"/>
                  </a:cubicBezTo>
                  <a:cubicBezTo>
                    <a:pt x="296" y="570"/>
                    <a:pt x="134" y="577"/>
                    <a:pt x="1" y="586"/>
                  </a:cubicBezTo>
                  <a:cubicBezTo>
                    <a:pt x="110" y="688"/>
                    <a:pt x="238" y="797"/>
                    <a:pt x="375" y="901"/>
                  </a:cubicBezTo>
                  <a:cubicBezTo>
                    <a:pt x="423" y="939"/>
                    <a:pt x="442" y="1000"/>
                    <a:pt x="426" y="1058"/>
                  </a:cubicBezTo>
                  <a:cubicBezTo>
                    <a:pt x="385" y="1204"/>
                    <a:pt x="348" y="1348"/>
                    <a:pt x="317" y="1485"/>
                  </a:cubicBezTo>
                  <a:cubicBezTo>
                    <a:pt x="435" y="1419"/>
                    <a:pt x="565" y="1343"/>
                    <a:pt x="710" y="1249"/>
                  </a:cubicBezTo>
                  <a:cubicBezTo>
                    <a:pt x="734" y="1234"/>
                    <a:pt x="762" y="1226"/>
                    <a:pt x="790" y="1226"/>
                  </a:cubicBezTo>
                  <a:cubicBezTo>
                    <a:pt x="817" y="1226"/>
                    <a:pt x="845" y="1234"/>
                    <a:pt x="869" y="1249"/>
                  </a:cubicBezTo>
                  <a:cubicBezTo>
                    <a:pt x="1014" y="1343"/>
                    <a:pt x="1145" y="1417"/>
                    <a:pt x="1262" y="1483"/>
                  </a:cubicBezTo>
                  <a:cubicBezTo>
                    <a:pt x="1231" y="1345"/>
                    <a:pt x="1195" y="1203"/>
                    <a:pt x="1153" y="1058"/>
                  </a:cubicBezTo>
                  <a:cubicBezTo>
                    <a:pt x="1137" y="1000"/>
                    <a:pt x="1158" y="939"/>
                    <a:pt x="1204" y="901"/>
                  </a:cubicBezTo>
                  <a:cubicBezTo>
                    <a:pt x="1341" y="797"/>
                    <a:pt x="1469" y="688"/>
                    <a:pt x="1578" y="586"/>
                  </a:cubicBezTo>
                  <a:cubicBezTo>
                    <a:pt x="1446" y="577"/>
                    <a:pt x="1283" y="570"/>
                    <a:pt x="1104" y="566"/>
                  </a:cubicBezTo>
                  <a:cubicBezTo>
                    <a:pt x="1043" y="565"/>
                    <a:pt x="988" y="526"/>
                    <a:pt x="969" y="468"/>
                  </a:cubicBezTo>
                  <a:cubicBezTo>
                    <a:pt x="907" y="289"/>
                    <a:pt x="846" y="129"/>
                    <a:pt x="7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6"/>
            <p:cNvSpPr/>
            <p:nvPr/>
          </p:nvSpPr>
          <p:spPr>
            <a:xfrm rot="-5400000">
              <a:off x="2917172" y="4746500"/>
              <a:ext cx="284090" cy="264010"/>
            </a:xfrm>
            <a:custGeom>
              <a:avLst/>
              <a:gdLst/>
              <a:ahLst/>
              <a:cxnLst/>
              <a:rect l="l" t="t" r="r" b="b"/>
              <a:pathLst>
                <a:path w="2108" h="1959" extrusionOk="0">
                  <a:moveTo>
                    <a:pt x="1054" y="254"/>
                  </a:moveTo>
                  <a:cubicBezTo>
                    <a:pt x="1110" y="382"/>
                    <a:pt x="1171" y="544"/>
                    <a:pt x="1232" y="721"/>
                  </a:cubicBezTo>
                  <a:cubicBezTo>
                    <a:pt x="1253" y="779"/>
                    <a:pt x="1307" y="818"/>
                    <a:pt x="1368" y="819"/>
                  </a:cubicBezTo>
                  <a:cubicBezTo>
                    <a:pt x="1548" y="823"/>
                    <a:pt x="1710" y="830"/>
                    <a:pt x="1843" y="839"/>
                  </a:cubicBezTo>
                  <a:cubicBezTo>
                    <a:pt x="1734" y="941"/>
                    <a:pt x="1606" y="1050"/>
                    <a:pt x="1469" y="1154"/>
                  </a:cubicBezTo>
                  <a:cubicBezTo>
                    <a:pt x="1421" y="1192"/>
                    <a:pt x="1401" y="1253"/>
                    <a:pt x="1418" y="1311"/>
                  </a:cubicBezTo>
                  <a:cubicBezTo>
                    <a:pt x="1459" y="1456"/>
                    <a:pt x="1496" y="1598"/>
                    <a:pt x="1527" y="1736"/>
                  </a:cubicBezTo>
                  <a:cubicBezTo>
                    <a:pt x="1409" y="1670"/>
                    <a:pt x="1278" y="1596"/>
                    <a:pt x="1134" y="1502"/>
                  </a:cubicBezTo>
                  <a:cubicBezTo>
                    <a:pt x="1110" y="1487"/>
                    <a:pt x="1082" y="1480"/>
                    <a:pt x="1054" y="1480"/>
                  </a:cubicBezTo>
                  <a:cubicBezTo>
                    <a:pt x="1026" y="1480"/>
                    <a:pt x="998" y="1487"/>
                    <a:pt x="974" y="1502"/>
                  </a:cubicBezTo>
                  <a:cubicBezTo>
                    <a:pt x="829" y="1596"/>
                    <a:pt x="699" y="1672"/>
                    <a:pt x="581" y="1738"/>
                  </a:cubicBezTo>
                  <a:cubicBezTo>
                    <a:pt x="612" y="1600"/>
                    <a:pt x="649" y="1457"/>
                    <a:pt x="691" y="1311"/>
                  </a:cubicBezTo>
                  <a:cubicBezTo>
                    <a:pt x="707" y="1253"/>
                    <a:pt x="686" y="1192"/>
                    <a:pt x="639" y="1154"/>
                  </a:cubicBezTo>
                  <a:cubicBezTo>
                    <a:pt x="502" y="1050"/>
                    <a:pt x="373" y="941"/>
                    <a:pt x="264" y="839"/>
                  </a:cubicBezTo>
                  <a:cubicBezTo>
                    <a:pt x="398" y="830"/>
                    <a:pt x="560" y="823"/>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7"/>
                    <a:pt x="89" y="705"/>
                  </a:cubicBezTo>
                  <a:cubicBezTo>
                    <a:pt x="27" y="712"/>
                    <a:pt x="0" y="786"/>
                    <a:pt x="43" y="831"/>
                  </a:cubicBezTo>
                  <a:cubicBezTo>
                    <a:pt x="200" y="990"/>
                    <a:pt x="369" y="1137"/>
                    <a:pt x="547" y="1270"/>
                  </a:cubicBezTo>
                  <a:cubicBezTo>
                    <a:pt x="488" y="1478"/>
                    <a:pt x="439" y="1680"/>
                    <a:pt x="400" y="1867"/>
                  </a:cubicBezTo>
                  <a:cubicBezTo>
                    <a:pt x="390" y="1917"/>
                    <a:pt x="430" y="1958"/>
                    <a:pt x="475" y="1958"/>
                  </a:cubicBezTo>
                  <a:cubicBezTo>
                    <a:pt x="486" y="1958"/>
                    <a:pt x="499"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9" y="1917"/>
                    <a:pt x="1708" y="1867"/>
                  </a:cubicBezTo>
                  <a:cubicBezTo>
                    <a:pt x="1670" y="1677"/>
                    <a:pt x="1620" y="1477"/>
                    <a:pt x="1561" y="1274"/>
                  </a:cubicBezTo>
                  <a:cubicBezTo>
                    <a:pt x="1739" y="1138"/>
                    <a:pt x="1907" y="991"/>
                    <a:pt x="2065" y="831"/>
                  </a:cubicBezTo>
                  <a:cubicBezTo>
                    <a:pt x="2108" y="787"/>
                    <a:pt x="2081" y="712"/>
                    <a:pt x="2020" y="705"/>
                  </a:cubicBezTo>
                  <a:cubicBezTo>
                    <a:pt x="1864" y="687"/>
                    <a:pt x="1641" y="676"/>
                    <a:pt x="1374" y="670"/>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6"/>
            <p:cNvSpPr/>
            <p:nvPr/>
          </p:nvSpPr>
          <p:spPr>
            <a:xfrm rot="-5400000">
              <a:off x="3291088" y="4778373"/>
              <a:ext cx="212798" cy="200130"/>
            </a:xfrm>
            <a:custGeom>
              <a:avLst/>
              <a:gdLst/>
              <a:ahLst/>
              <a:cxnLst/>
              <a:rect l="l" t="t" r="r" b="b"/>
              <a:pathLst>
                <a:path w="1579" h="1485" extrusionOk="0">
                  <a:moveTo>
                    <a:pt x="789" y="0"/>
                  </a:moveTo>
                  <a:cubicBezTo>
                    <a:pt x="733" y="130"/>
                    <a:pt x="672" y="290"/>
                    <a:pt x="610" y="469"/>
                  </a:cubicBezTo>
                  <a:cubicBezTo>
                    <a:pt x="591" y="527"/>
                    <a:pt x="536" y="565"/>
                    <a:pt x="476" y="567"/>
                  </a:cubicBezTo>
                  <a:cubicBezTo>
                    <a:pt x="296" y="571"/>
                    <a:pt x="134" y="578"/>
                    <a:pt x="1" y="587"/>
                  </a:cubicBezTo>
                  <a:cubicBezTo>
                    <a:pt x="110" y="689"/>
                    <a:pt x="238" y="798"/>
                    <a:pt x="375" y="902"/>
                  </a:cubicBezTo>
                  <a:cubicBezTo>
                    <a:pt x="423" y="938"/>
                    <a:pt x="442" y="1001"/>
                    <a:pt x="426" y="1058"/>
                  </a:cubicBezTo>
                  <a:cubicBezTo>
                    <a:pt x="385" y="1205"/>
                    <a:pt x="348" y="1347"/>
                    <a:pt x="317" y="1484"/>
                  </a:cubicBezTo>
                  <a:cubicBezTo>
                    <a:pt x="435" y="1418"/>
                    <a:pt x="565" y="1344"/>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4"/>
                    <a:pt x="1153" y="1058"/>
                  </a:cubicBezTo>
                  <a:cubicBezTo>
                    <a:pt x="1137" y="1001"/>
                    <a:pt x="1158" y="939"/>
                    <a:pt x="1204" y="902"/>
                  </a:cubicBezTo>
                  <a:cubicBezTo>
                    <a:pt x="1341" y="798"/>
                    <a:pt x="1469" y="689"/>
                    <a:pt x="1578" y="587"/>
                  </a:cubicBezTo>
                  <a:cubicBezTo>
                    <a:pt x="1445" y="578"/>
                    <a:pt x="1283" y="571"/>
                    <a:pt x="1104" y="567"/>
                  </a:cubicBezTo>
                  <a:cubicBezTo>
                    <a:pt x="1043" y="565"/>
                    <a:pt x="988" y="527"/>
                    <a:pt x="969" y="469"/>
                  </a:cubicBezTo>
                  <a:lnTo>
                    <a:pt x="967" y="469"/>
                  </a:lnTo>
                  <a:cubicBezTo>
                    <a:pt x="906" y="290"/>
                    <a:pt x="845" y="130"/>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6"/>
            <p:cNvSpPr/>
            <p:nvPr/>
          </p:nvSpPr>
          <p:spPr>
            <a:xfrm rot="-5400000">
              <a:off x="3253285" y="4746500"/>
              <a:ext cx="284090" cy="264010"/>
            </a:xfrm>
            <a:custGeom>
              <a:avLst/>
              <a:gdLst/>
              <a:ahLst/>
              <a:cxnLst/>
              <a:rect l="l" t="t" r="r" b="b"/>
              <a:pathLst>
                <a:path w="2108" h="1959"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1"/>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80"/>
                    <a:pt x="1054" y="1480"/>
                  </a:cubicBezTo>
                  <a:cubicBezTo>
                    <a:pt x="1026" y="1480"/>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9"/>
                    <a:pt x="855" y="780"/>
                    <a:pt x="875" y="722"/>
                  </a:cubicBezTo>
                  <a:cubicBezTo>
                    <a:pt x="937" y="543"/>
                    <a:pt x="998" y="383"/>
                    <a:pt x="1054" y="253"/>
                  </a:cubicBezTo>
                  <a:close/>
                  <a:moveTo>
                    <a:pt x="1054" y="1"/>
                  </a:moveTo>
                  <a:cubicBezTo>
                    <a:pt x="1028" y="1"/>
                    <a:pt x="1001" y="15"/>
                    <a:pt x="988" y="42"/>
                  </a:cubicBezTo>
                  <a:cubicBezTo>
                    <a:pt x="914" y="190"/>
                    <a:pt x="823" y="415"/>
                    <a:pt x="737" y="671"/>
                  </a:cubicBezTo>
                  <a:cubicBezTo>
                    <a:pt x="470" y="675"/>
                    <a:pt x="246" y="688"/>
                    <a:pt x="89" y="705"/>
                  </a:cubicBezTo>
                  <a:cubicBezTo>
                    <a:pt x="28" y="712"/>
                    <a:pt x="0" y="787"/>
                    <a:pt x="43" y="832"/>
                  </a:cubicBezTo>
                  <a:cubicBezTo>
                    <a:pt x="200" y="991"/>
                    <a:pt x="369" y="1137"/>
                    <a:pt x="547" y="1270"/>
                  </a:cubicBezTo>
                  <a:cubicBezTo>
                    <a:pt x="488" y="1479"/>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4"/>
                  </a:cubicBezTo>
                  <a:cubicBezTo>
                    <a:pt x="1739" y="1139"/>
                    <a:pt x="1907" y="991"/>
                    <a:pt x="2065" y="832"/>
                  </a:cubicBezTo>
                  <a:cubicBezTo>
                    <a:pt x="2108" y="787"/>
                    <a:pt x="2081" y="712"/>
                    <a:pt x="2020" y="705"/>
                  </a:cubicBezTo>
                  <a:cubicBezTo>
                    <a:pt x="1863" y="688"/>
                    <a:pt x="1639" y="677"/>
                    <a:pt x="1374" y="671"/>
                  </a:cubicBezTo>
                  <a:cubicBezTo>
                    <a:pt x="1285" y="412"/>
                    <a:pt x="1195" y="188"/>
                    <a:pt x="1121" y="42"/>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6"/>
            <p:cNvSpPr/>
            <p:nvPr/>
          </p:nvSpPr>
          <p:spPr>
            <a:xfrm rot="-5400000">
              <a:off x="3627335" y="4778373"/>
              <a:ext cx="212798" cy="200130"/>
            </a:xfrm>
            <a:custGeom>
              <a:avLst/>
              <a:gdLst/>
              <a:ahLst/>
              <a:cxnLst/>
              <a:rect l="l" t="t" r="r" b="b"/>
              <a:pathLst>
                <a:path w="1579" h="1485" extrusionOk="0">
                  <a:moveTo>
                    <a:pt x="789" y="0"/>
                  </a:moveTo>
                  <a:cubicBezTo>
                    <a:pt x="733" y="130"/>
                    <a:pt x="672" y="290"/>
                    <a:pt x="610" y="469"/>
                  </a:cubicBezTo>
                  <a:cubicBezTo>
                    <a:pt x="591" y="525"/>
                    <a:pt x="536" y="565"/>
                    <a:pt x="476" y="567"/>
                  </a:cubicBezTo>
                  <a:cubicBezTo>
                    <a:pt x="296" y="571"/>
                    <a:pt x="134" y="578"/>
                    <a:pt x="1" y="587"/>
                  </a:cubicBezTo>
                  <a:cubicBezTo>
                    <a:pt x="110" y="688"/>
                    <a:pt x="238" y="797"/>
                    <a:pt x="375" y="902"/>
                  </a:cubicBezTo>
                  <a:cubicBezTo>
                    <a:pt x="423" y="938"/>
                    <a:pt x="442" y="1000"/>
                    <a:pt x="426" y="1057"/>
                  </a:cubicBezTo>
                  <a:cubicBezTo>
                    <a:pt x="385" y="1204"/>
                    <a:pt x="348" y="1347"/>
                    <a:pt x="317" y="1484"/>
                  </a:cubicBezTo>
                  <a:cubicBezTo>
                    <a:pt x="436" y="1417"/>
                    <a:pt x="566" y="1343"/>
                    <a:pt x="710" y="1250"/>
                  </a:cubicBezTo>
                  <a:cubicBezTo>
                    <a:pt x="734" y="1234"/>
                    <a:pt x="762" y="1226"/>
                    <a:pt x="790" y="1226"/>
                  </a:cubicBezTo>
                  <a:cubicBezTo>
                    <a:pt x="817" y="1226"/>
                    <a:pt x="845" y="1234"/>
                    <a:pt x="869" y="1250"/>
                  </a:cubicBezTo>
                  <a:cubicBezTo>
                    <a:pt x="1014" y="1343"/>
                    <a:pt x="1145" y="1418"/>
                    <a:pt x="1262" y="1484"/>
                  </a:cubicBezTo>
                  <a:cubicBezTo>
                    <a:pt x="1231" y="1346"/>
                    <a:pt x="1195" y="1202"/>
                    <a:pt x="1153" y="1057"/>
                  </a:cubicBezTo>
                  <a:cubicBezTo>
                    <a:pt x="1137" y="1000"/>
                    <a:pt x="1158" y="938"/>
                    <a:pt x="1204" y="901"/>
                  </a:cubicBezTo>
                  <a:cubicBezTo>
                    <a:pt x="1341" y="797"/>
                    <a:pt x="1469" y="688"/>
                    <a:pt x="1578" y="587"/>
                  </a:cubicBezTo>
                  <a:cubicBezTo>
                    <a:pt x="1445" y="576"/>
                    <a:pt x="1283" y="569"/>
                    <a:pt x="1104" y="566"/>
                  </a:cubicBezTo>
                  <a:cubicBezTo>
                    <a:pt x="1043" y="565"/>
                    <a:pt x="988" y="525"/>
                    <a:pt x="969" y="467"/>
                  </a:cubicBezTo>
                  <a:lnTo>
                    <a:pt x="967" y="469"/>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6"/>
            <p:cNvSpPr/>
            <p:nvPr/>
          </p:nvSpPr>
          <p:spPr>
            <a:xfrm rot="-5400000">
              <a:off x="3589668" y="4746770"/>
              <a:ext cx="284090" cy="263470"/>
            </a:xfrm>
            <a:custGeom>
              <a:avLst/>
              <a:gdLst/>
              <a:ahLst/>
              <a:cxnLst/>
              <a:rect l="l" t="t" r="r" b="b"/>
              <a:pathLst>
                <a:path w="2108" h="1955" extrusionOk="0">
                  <a:moveTo>
                    <a:pt x="1054" y="249"/>
                  </a:moveTo>
                  <a:cubicBezTo>
                    <a:pt x="1110" y="378"/>
                    <a:pt x="1171" y="539"/>
                    <a:pt x="1232" y="717"/>
                  </a:cubicBezTo>
                  <a:cubicBezTo>
                    <a:pt x="1252" y="775"/>
                    <a:pt x="1307" y="814"/>
                    <a:pt x="1368" y="816"/>
                  </a:cubicBezTo>
                  <a:cubicBezTo>
                    <a:pt x="1547" y="819"/>
                    <a:pt x="1709" y="826"/>
                    <a:pt x="1842" y="836"/>
                  </a:cubicBezTo>
                  <a:cubicBezTo>
                    <a:pt x="1734" y="937"/>
                    <a:pt x="1605" y="1047"/>
                    <a:pt x="1469" y="1151"/>
                  </a:cubicBezTo>
                  <a:cubicBezTo>
                    <a:pt x="1421" y="1188"/>
                    <a:pt x="1401" y="1250"/>
                    <a:pt x="1418" y="1307"/>
                  </a:cubicBezTo>
                  <a:cubicBezTo>
                    <a:pt x="1459" y="1452"/>
                    <a:pt x="1496" y="1595"/>
                    <a:pt x="1527" y="1733"/>
                  </a:cubicBezTo>
                  <a:cubicBezTo>
                    <a:pt x="1409" y="1667"/>
                    <a:pt x="1278" y="1592"/>
                    <a:pt x="1134" y="1499"/>
                  </a:cubicBezTo>
                  <a:cubicBezTo>
                    <a:pt x="1110" y="1483"/>
                    <a:pt x="1082" y="1475"/>
                    <a:pt x="1054" y="1475"/>
                  </a:cubicBezTo>
                  <a:cubicBezTo>
                    <a:pt x="1026" y="1475"/>
                    <a:pt x="998" y="1483"/>
                    <a:pt x="974" y="1499"/>
                  </a:cubicBezTo>
                  <a:cubicBezTo>
                    <a:pt x="830" y="1592"/>
                    <a:pt x="701" y="1666"/>
                    <a:pt x="581" y="1733"/>
                  </a:cubicBezTo>
                  <a:cubicBezTo>
                    <a:pt x="612" y="1596"/>
                    <a:pt x="649" y="1454"/>
                    <a:pt x="691" y="1306"/>
                  </a:cubicBezTo>
                  <a:cubicBezTo>
                    <a:pt x="707" y="1250"/>
                    <a:pt x="686" y="1187"/>
                    <a:pt x="639" y="1151"/>
                  </a:cubicBezTo>
                  <a:cubicBezTo>
                    <a:pt x="502" y="1047"/>
                    <a:pt x="373" y="938"/>
                    <a:pt x="264" y="836"/>
                  </a:cubicBezTo>
                  <a:cubicBezTo>
                    <a:pt x="398" y="826"/>
                    <a:pt x="561" y="819"/>
                    <a:pt x="740" y="816"/>
                  </a:cubicBezTo>
                  <a:cubicBezTo>
                    <a:pt x="801" y="814"/>
                    <a:pt x="855" y="775"/>
                    <a:pt x="875" y="717"/>
                  </a:cubicBezTo>
                  <a:cubicBezTo>
                    <a:pt x="937" y="539"/>
                    <a:pt x="998" y="379"/>
                    <a:pt x="1054" y="249"/>
                  </a:cubicBezTo>
                  <a:close/>
                  <a:moveTo>
                    <a:pt x="1055" y="1"/>
                  </a:moveTo>
                  <a:cubicBezTo>
                    <a:pt x="1028" y="1"/>
                    <a:pt x="1001" y="13"/>
                    <a:pt x="988" y="38"/>
                  </a:cubicBezTo>
                  <a:cubicBezTo>
                    <a:pt x="914" y="186"/>
                    <a:pt x="823" y="410"/>
                    <a:pt x="737" y="666"/>
                  </a:cubicBezTo>
                  <a:cubicBezTo>
                    <a:pt x="470" y="672"/>
                    <a:pt x="246" y="684"/>
                    <a:pt x="89" y="701"/>
                  </a:cubicBezTo>
                  <a:cubicBezTo>
                    <a:pt x="28" y="708"/>
                    <a:pt x="0" y="783"/>
                    <a:pt x="43" y="828"/>
                  </a:cubicBezTo>
                  <a:cubicBezTo>
                    <a:pt x="200" y="986"/>
                    <a:pt x="369" y="1134"/>
                    <a:pt x="547" y="1267"/>
                  </a:cubicBezTo>
                  <a:cubicBezTo>
                    <a:pt x="488" y="1474"/>
                    <a:pt x="439" y="1675"/>
                    <a:pt x="400" y="1864"/>
                  </a:cubicBezTo>
                  <a:cubicBezTo>
                    <a:pt x="390" y="1913"/>
                    <a:pt x="430" y="1955"/>
                    <a:pt x="474" y="1955"/>
                  </a:cubicBezTo>
                  <a:cubicBezTo>
                    <a:pt x="486" y="1955"/>
                    <a:pt x="498" y="1952"/>
                    <a:pt x="510" y="1945"/>
                  </a:cubicBezTo>
                  <a:lnTo>
                    <a:pt x="561" y="1916"/>
                  </a:lnTo>
                  <a:cubicBezTo>
                    <a:pt x="697" y="1841"/>
                    <a:pt x="867" y="1747"/>
                    <a:pt x="1053" y="1625"/>
                  </a:cubicBezTo>
                  <a:cubicBezTo>
                    <a:pt x="1241" y="1747"/>
                    <a:pt x="1404" y="1837"/>
                    <a:pt x="1548" y="1917"/>
                  </a:cubicBezTo>
                  <a:lnTo>
                    <a:pt x="1599" y="1945"/>
                  </a:lnTo>
                  <a:cubicBezTo>
                    <a:pt x="1609" y="1951"/>
                    <a:pt x="1622" y="1954"/>
                    <a:pt x="1635" y="1954"/>
                  </a:cubicBezTo>
                  <a:cubicBezTo>
                    <a:pt x="1682" y="1954"/>
                    <a:pt x="1718" y="1910"/>
                    <a:pt x="1708" y="1864"/>
                  </a:cubicBezTo>
                  <a:cubicBezTo>
                    <a:pt x="1670" y="1674"/>
                    <a:pt x="1620" y="1473"/>
                    <a:pt x="1561" y="1270"/>
                  </a:cubicBezTo>
                  <a:cubicBezTo>
                    <a:pt x="1739" y="1135"/>
                    <a:pt x="1907" y="988"/>
                    <a:pt x="2065" y="828"/>
                  </a:cubicBezTo>
                  <a:cubicBezTo>
                    <a:pt x="2108" y="783"/>
                    <a:pt x="2081" y="708"/>
                    <a:pt x="2020" y="702"/>
                  </a:cubicBezTo>
                  <a:cubicBezTo>
                    <a:pt x="1863" y="685"/>
                    <a:pt x="1639" y="673"/>
                    <a:pt x="1374" y="666"/>
                  </a:cubicBezTo>
                  <a:cubicBezTo>
                    <a:pt x="1285" y="409"/>
                    <a:pt x="1195" y="185"/>
                    <a:pt x="1121" y="38"/>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6"/>
            <p:cNvSpPr/>
            <p:nvPr/>
          </p:nvSpPr>
          <p:spPr>
            <a:xfrm rot="-5400000">
              <a:off x="3963516" y="4778440"/>
              <a:ext cx="212798" cy="199995"/>
            </a:xfrm>
            <a:custGeom>
              <a:avLst/>
              <a:gdLst/>
              <a:ahLst/>
              <a:cxnLst/>
              <a:rect l="l" t="t" r="r" b="b"/>
              <a:pathLst>
                <a:path w="1579" h="1484" extrusionOk="0">
                  <a:moveTo>
                    <a:pt x="789" y="0"/>
                  </a:moveTo>
                  <a:cubicBezTo>
                    <a:pt x="733" y="129"/>
                    <a:pt x="672" y="290"/>
                    <a:pt x="610" y="467"/>
                  </a:cubicBezTo>
                  <a:cubicBezTo>
                    <a:pt x="591" y="525"/>
                    <a:pt x="536" y="565"/>
                    <a:pt x="476" y="566"/>
                  </a:cubicBezTo>
                  <a:cubicBezTo>
                    <a:pt x="296" y="569"/>
                    <a:pt x="134" y="576"/>
                    <a:pt x="1" y="587"/>
                  </a:cubicBezTo>
                  <a:cubicBezTo>
                    <a:pt x="110" y="688"/>
                    <a:pt x="238" y="796"/>
                    <a:pt x="375" y="901"/>
                  </a:cubicBezTo>
                  <a:cubicBezTo>
                    <a:pt x="423" y="938"/>
                    <a:pt x="442" y="999"/>
                    <a:pt x="426" y="1057"/>
                  </a:cubicBezTo>
                  <a:cubicBezTo>
                    <a:pt x="385" y="1203"/>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7"/>
                    <a:pt x="1262" y="1484"/>
                  </a:cubicBezTo>
                  <a:cubicBezTo>
                    <a:pt x="1231" y="1345"/>
                    <a:pt x="1195" y="1202"/>
                    <a:pt x="1153" y="1057"/>
                  </a:cubicBezTo>
                  <a:cubicBezTo>
                    <a:pt x="1137" y="999"/>
                    <a:pt x="1158" y="938"/>
                    <a:pt x="1204" y="901"/>
                  </a:cubicBezTo>
                  <a:cubicBezTo>
                    <a:pt x="1341" y="796"/>
                    <a:pt x="1469" y="688"/>
                    <a:pt x="1578" y="585"/>
                  </a:cubicBezTo>
                  <a:cubicBezTo>
                    <a:pt x="1446" y="576"/>
                    <a:pt x="1283" y="569"/>
                    <a:pt x="1104" y="566"/>
                  </a:cubicBezTo>
                  <a:cubicBezTo>
                    <a:pt x="1043" y="565"/>
                    <a:pt x="988" y="525"/>
                    <a:pt x="969" y="467"/>
                  </a:cubicBezTo>
                  <a:lnTo>
                    <a:pt x="967" y="467"/>
                  </a:lnTo>
                  <a:cubicBezTo>
                    <a:pt x="906" y="289"/>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6"/>
            <p:cNvSpPr/>
            <p:nvPr/>
          </p:nvSpPr>
          <p:spPr>
            <a:xfrm rot="-5400000">
              <a:off x="3925646" y="4746635"/>
              <a:ext cx="284090" cy="263740"/>
            </a:xfrm>
            <a:custGeom>
              <a:avLst/>
              <a:gdLst/>
              <a:ahLst/>
              <a:cxnLst/>
              <a:rect l="l" t="t" r="r" b="b"/>
              <a:pathLst>
                <a:path w="2108" h="1957" extrusionOk="0">
                  <a:moveTo>
                    <a:pt x="1054" y="252"/>
                  </a:moveTo>
                  <a:cubicBezTo>
                    <a:pt x="1110" y="381"/>
                    <a:pt x="1171" y="542"/>
                    <a:pt x="1232" y="719"/>
                  </a:cubicBezTo>
                  <a:cubicBezTo>
                    <a:pt x="1252" y="777"/>
                    <a:pt x="1307" y="816"/>
                    <a:pt x="1368" y="818"/>
                  </a:cubicBezTo>
                  <a:cubicBezTo>
                    <a:pt x="1547" y="822"/>
                    <a:pt x="1710" y="829"/>
                    <a:pt x="1842" y="838"/>
                  </a:cubicBezTo>
                  <a:cubicBezTo>
                    <a:pt x="1733" y="939"/>
                    <a:pt x="1605" y="1048"/>
                    <a:pt x="1469" y="1154"/>
                  </a:cubicBezTo>
                  <a:cubicBezTo>
                    <a:pt x="1421" y="1190"/>
                    <a:pt x="1401" y="1251"/>
                    <a:pt x="1418" y="1309"/>
                  </a:cubicBezTo>
                  <a:cubicBezTo>
                    <a:pt x="1459" y="1455"/>
                    <a:pt x="1496" y="1598"/>
                    <a:pt x="1527" y="1736"/>
                  </a:cubicBezTo>
                  <a:cubicBezTo>
                    <a:pt x="1409" y="1670"/>
                    <a:pt x="1278" y="1594"/>
                    <a:pt x="1134" y="1502"/>
                  </a:cubicBezTo>
                  <a:cubicBezTo>
                    <a:pt x="1110" y="1486"/>
                    <a:pt x="1082" y="1478"/>
                    <a:pt x="1054" y="1478"/>
                  </a:cubicBezTo>
                  <a:cubicBezTo>
                    <a:pt x="1026" y="1478"/>
                    <a:pt x="998" y="1486"/>
                    <a:pt x="974" y="1502"/>
                  </a:cubicBezTo>
                  <a:cubicBezTo>
                    <a:pt x="829" y="1594"/>
                    <a:pt x="699" y="1670"/>
                    <a:pt x="581" y="1736"/>
                  </a:cubicBezTo>
                  <a:cubicBezTo>
                    <a:pt x="612" y="1599"/>
                    <a:pt x="649" y="1455"/>
                    <a:pt x="691" y="1309"/>
                  </a:cubicBezTo>
                  <a:cubicBezTo>
                    <a:pt x="707" y="1251"/>
                    <a:pt x="686" y="1190"/>
                    <a:pt x="639" y="1154"/>
                  </a:cubicBezTo>
                  <a:cubicBezTo>
                    <a:pt x="502" y="1048"/>
                    <a:pt x="373" y="941"/>
                    <a:pt x="264" y="838"/>
                  </a:cubicBezTo>
                  <a:cubicBezTo>
                    <a:pt x="398" y="829"/>
                    <a:pt x="561" y="822"/>
                    <a:pt x="740" y="818"/>
                  </a:cubicBezTo>
                  <a:cubicBezTo>
                    <a:pt x="801" y="816"/>
                    <a:pt x="855" y="777"/>
                    <a:pt x="875" y="719"/>
                  </a:cubicBezTo>
                  <a:cubicBezTo>
                    <a:pt x="937" y="542"/>
                    <a:pt x="998" y="381"/>
                    <a:pt x="1054" y="252"/>
                  </a:cubicBezTo>
                  <a:close/>
                  <a:moveTo>
                    <a:pt x="1054" y="0"/>
                  </a:moveTo>
                  <a:cubicBezTo>
                    <a:pt x="1028" y="0"/>
                    <a:pt x="1001" y="14"/>
                    <a:pt x="988" y="41"/>
                  </a:cubicBezTo>
                  <a:cubicBezTo>
                    <a:pt x="914" y="189"/>
                    <a:pt x="823" y="413"/>
                    <a:pt x="737" y="669"/>
                  </a:cubicBezTo>
                  <a:cubicBezTo>
                    <a:pt x="470" y="675"/>
                    <a:pt x="245" y="687"/>
                    <a:pt x="89" y="704"/>
                  </a:cubicBezTo>
                  <a:cubicBezTo>
                    <a:pt x="28" y="711"/>
                    <a:pt x="0" y="785"/>
                    <a:pt x="43" y="830"/>
                  </a:cubicBezTo>
                  <a:cubicBezTo>
                    <a:pt x="200" y="989"/>
                    <a:pt x="369" y="1136"/>
                    <a:pt x="547" y="1270"/>
                  </a:cubicBezTo>
                  <a:cubicBezTo>
                    <a:pt x="488" y="1477"/>
                    <a:pt x="439" y="1678"/>
                    <a:pt x="400" y="1867"/>
                  </a:cubicBezTo>
                  <a:cubicBezTo>
                    <a:pt x="390" y="1916"/>
                    <a:pt x="429" y="1957"/>
                    <a:pt x="474" y="1957"/>
                  </a:cubicBezTo>
                  <a:cubicBezTo>
                    <a:pt x="486" y="1957"/>
                    <a:pt x="498" y="1954"/>
                    <a:pt x="510" y="1947"/>
                  </a:cubicBezTo>
                  <a:lnTo>
                    <a:pt x="561" y="1919"/>
                  </a:lnTo>
                  <a:cubicBezTo>
                    <a:pt x="705" y="1840"/>
                    <a:pt x="867" y="1750"/>
                    <a:pt x="1053" y="1628"/>
                  </a:cubicBezTo>
                  <a:cubicBezTo>
                    <a:pt x="1239" y="1749"/>
                    <a:pt x="1402" y="1838"/>
                    <a:pt x="1548" y="1919"/>
                  </a:cubicBezTo>
                  <a:lnTo>
                    <a:pt x="1599" y="1947"/>
                  </a:lnTo>
                  <a:cubicBezTo>
                    <a:pt x="1611" y="1954"/>
                    <a:pt x="1623" y="1957"/>
                    <a:pt x="1635" y="1957"/>
                  </a:cubicBezTo>
                  <a:cubicBezTo>
                    <a:pt x="1679" y="1957"/>
                    <a:pt x="1718" y="1916"/>
                    <a:pt x="1708" y="1867"/>
                  </a:cubicBezTo>
                  <a:cubicBezTo>
                    <a:pt x="1670" y="1677"/>
                    <a:pt x="1620" y="1476"/>
                    <a:pt x="1561" y="1273"/>
                  </a:cubicBezTo>
                  <a:cubicBezTo>
                    <a:pt x="1739" y="1138"/>
                    <a:pt x="1907" y="989"/>
                    <a:pt x="2065" y="830"/>
                  </a:cubicBezTo>
                  <a:cubicBezTo>
                    <a:pt x="2108" y="785"/>
                    <a:pt x="2081" y="711"/>
                    <a:pt x="2020" y="704"/>
                  </a:cubicBezTo>
                  <a:cubicBezTo>
                    <a:pt x="1864" y="687"/>
                    <a:pt x="1641" y="675"/>
                    <a:pt x="1374" y="669"/>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6"/>
            <p:cNvSpPr/>
            <p:nvPr/>
          </p:nvSpPr>
          <p:spPr>
            <a:xfrm rot="-5400000">
              <a:off x="4299629" y="4778440"/>
              <a:ext cx="212798" cy="199995"/>
            </a:xfrm>
            <a:custGeom>
              <a:avLst/>
              <a:gdLst/>
              <a:ahLst/>
              <a:cxnLst/>
              <a:rect l="l" t="t" r="r" b="b"/>
              <a:pathLst>
                <a:path w="1579" h="1484" extrusionOk="0">
                  <a:moveTo>
                    <a:pt x="789" y="1"/>
                  </a:moveTo>
                  <a:cubicBezTo>
                    <a:pt x="733" y="130"/>
                    <a:pt x="672" y="291"/>
                    <a:pt x="610" y="468"/>
                  </a:cubicBezTo>
                  <a:cubicBezTo>
                    <a:pt x="591" y="526"/>
                    <a:pt x="536" y="565"/>
                    <a:pt x="476" y="567"/>
                  </a:cubicBezTo>
                  <a:cubicBezTo>
                    <a:pt x="296" y="570"/>
                    <a:pt x="134" y="577"/>
                    <a:pt x="1" y="586"/>
                  </a:cubicBezTo>
                  <a:cubicBezTo>
                    <a:pt x="110" y="688"/>
                    <a:pt x="238" y="797"/>
                    <a:pt x="375" y="902"/>
                  </a:cubicBezTo>
                  <a:cubicBezTo>
                    <a:pt x="423" y="938"/>
                    <a:pt x="442" y="1000"/>
                    <a:pt x="426" y="1058"/>
                  </a:cubicBezTo>
                  <a:cubicBezTo>
                    <a:pt x="385" y="1204"/>
                    <a:pt x="348" y="1347"/>
                    <a:pt x="317" y="1484"/>
                  </a:cubicBezTo>
                  <a:cubicBezTo>
                    <a:pt x="435" y="1419"/>
                    <a:pt x="565" y="1343"/>
                    <a:pt x="710" y="1249"/>
                  </a:cubicBezTo>
                  <a:cubicBezTo>
                    <a:pt x="734" y="1234"/>
                    <a:pt x="762" y="1227"/>
                    <a:pt x="790" y="1227"/>
                  </a:cubicBezTo>
                  <a:cubicBezTo>
                    <a:pt x="817" y="1227"/>
                    <a:pt x="845" y="1234"/>
                    <a:pt x="869" y="1249"/>
                  </a:cubicBezTo>
                  <a:cubicBezTo>
                    <a:pt x="1014" y="1343"/>
                    <a:pt x="1145" y="1418"/>
                    <a:pt x="1262" y="1484"/>
                  </a:cubicBezTo>
                  <a:cubicBezTo>
                    <a:pt x="1231" y="1346"/>
                    <a:pt x="1195" y="1203"/>
                    <a:pt x="1153" y="1058"/>
                  </a:cubicBezTo>
                  <a:cubicBezTo>
                    <a:pt x="1137" y="1000"/>
                    <a:pt x="1158" y="939"/>
                    <a:pt x="1204" y="902"/>
                  </a:cubicBezTo>
                  <a:cubicBezTo>
                    <a:pt x="1341" y="797"/>
                    <a:pt x="1469" y="688"/>
                    <a:pt x="1578" y="586"/>
                  </a:cubicBezTo>
                  <a:cubicBezTo>
                    <a:pt x="1445" y="577"/>
                    <a:pt x="1283" y="570"/>
                    <a:pt x="1104" y="567"/>
                  </a:cubicBezTo>
                  <a:cubicBezTo>
                    <a:pt x="1043" y="565"/>
                    <a:pt x="988" y="526"/>
                    <a:pt x="969" y="468"/>
                  </a:cubicBezTo>
                  <a:lnTo>
                    <a:pt x="967" y="468"/>
                  </a:lnTo>
                  <a:cubicBezTo>
                    <a:pt x="906" y="290"/>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6"/>
            <p:cNvSpPr/>
            <p:nvPr/>
          </p:nvSpPr>
          <p:spPr>
            <a:xfrm rot="-5400000">
              <a:off x="4261759" y="4746500"/>
              <a:ext cx="284090" cy="264010"/>
            </a:xfrm>
            <a:custGeom>
              <a:avLst/>
              <a:gdLst/>
              <a:ahLst/>
              <a:cxnLst/>
              <a:rect l="l" t="t" r="r" b="b"/>
              <a:pathLst>
                <a:path w="2108" h="1959" extrusionOk="0">
                  <a:moveTo>
                    <a:pt x="1054" y="255"/>
                  </a:moveTo>
                  <a:cubicBezTo>
                    <a:pt x="1110" y="384"/>
                    <a:pt x="1171" y="545"/>
                    <a:pt x="1232" y="722"/>
                  </a:cubicBezTo>
                  <a:cubicBezTo>
                    <a:pt x="1252" y="780"/>
                    <a:pt x="1307" y="818"/>
                    <a:pt x="1368" y="821"/>
                  </a:cubicBezTo>
                  <a:cubicBezTo>
                    <a:pt x="1547" y="824"/>
                    <a:pt x="1709" y="831"/>
                    <a:pt x="1842" y="840"/>
                  </a:cubicBezTo>
                  <a:cubicBezTo>
                    <a:pt x="1734" y="942"/>
                    <a:pt x="1605" y="1051"/>
                    <a:pt x="1468" y="1156"/>
                  </a:cubicBezTo>
                  <a:lnTo>
                    <a:pt x="1469" y="1156"/>
                  </a:lnTo>
                  <a:cubicBezTo>
                    <a:pt x="1421" y="1193"/>
                    <a:pt x="1401" y="1254"/>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7"/>
                    <a:pt x="699" y="1672"/>
                    <a:pt x="581" y="1738"/>
                  </a:cubicBezTo>
                  <a:cubicBezTo>
                    <a:pt x="612" y="1601"/>
                    <a:pt x="649" y="1458"/>
                    <a:pt x="691" y="1311"/>
                  </a:cubicBezTo>
                  <a:cubicBezTo>
                    <a:pt x="707" y="1254"/>
                    <a:pt x="686" y="1192"/>
                    <a:pt x="639" y="1156"/>
                  </a:cubicBezTo>
                  <a:cubicBezTo>
                    <a:pt x="502" y="1051"/>
                    <a:pt x="373" y="942"/>
                    <a:pt x="264" y="840"/>
                  </a:cubicBezTo>
                  <a:cubicBezTo>
                    <a:pt x="398" y="831"/>
                    <a:pt x="561" y="824"/>
                    <a:pt x="740" y="821"/>
                  </a:cubicBezTo>
                  <a:cubicBezTo>
                    <a:pt x="801" y="819"/>
                    <a:pt x="855" y="780"/>
                    <a:pt x="875" y="722"/>
                  </a:cubicBezTo>
                  <a:cubicBezTo>
                    <a:pt x="937" y="545"/>
                    <a:pt x="998" y="384"/>
                    <a:pt x="1054" y="255"/>
                  </a:cubicBezTo>
                  <a:close/>
                  <a:moveTo>
                    <a:pt x="1054" y="1"/>
                  </a:moveTo>
                  <a:cubicBezTo>
                    <a:pt x="1028" y="1"/>
                    <a:pt x="1001" y="15"/>
                    <a:pt x="988" y="43"/>
                  </a:cubicBezTo>
                  <a:cubicBezTo>
                    <a:pt x="914" y="191"/>
                    <a:pt x="823" y="415"/>
                    <a:pt x="737" y="671"/>
                  </a:cubicBezTo>
                  <a:cubicBezTo>
                    <a:pt x="470" y="677"/>
                    <a:pt x="246" y="688"/>
                    <a:pt x="89" y="706"/>
                  </a:cubicBezTo>
                  <a:cubicBezTo>
                    <a:pt x="27" y="713"/>
                    <a:pt x="0" y="787"/>
                    <a:pt x="43" y="832"/>
                  </a:cubicBezTo>
                  <a:cubicBezTo>
                    <a:pt x="200" y="991"/>
                    <a:pt x="369" y="1137"/>
                    <a:pt x="547" y="1270"/>
                  </a:cubicBezTo>
                  <a:cubicBezTo>
                    <a:pt x="488" y="1479"/>
                    <a:pt x="439" y="1680"/>
                    <a:pt x="400" y="1869"/>
                  </a:cubicBezTo>
                  <a:cubicBezTo>
                    <a:pt x="390" y="1918"/>
                    <a:pt x="429" y="1958"/>
                    <a:pt x="474" y="1958"/>
                  </a:cubicBezTo>
                  <a:cubicBezTo>
                    <a:pt x="486" y="1958"/>
                    <a:pt x="498" y="1955"/>
                    <a:pt x="510" y="1949"/>
                  </a:cubicBezTo>
                  <a:lnTo>
                    <a:pt x="561" y="1921"/>
                  </a:lnTo>
                  <a:cubicBezTo>
                    <a:pt x="705" y="1841"/>
                    <a:pt x="867" y="1752"/>
                    <a:pt x="1053" y="1630"/>
                  </a:cubicBezTo>
                  <a:cubicBezTo>
                    <a:pt x="1239" y="1749"/>
                    <a:pt x="1402" y="1840"/>
                    <a:pt x="1548" y="1921"/>
                  </a:cubicBezTo>
                  <a:lnTo>
                    <a:pt x="1599" y="1949"/>
                  </a:lnTo>
                  <a:cubicBezTo>
                    <a:pt x="1611" y="1955"/>
                    <a:pt x="1623" y="1958"/>
                    <a:pt x="1635" y="1958"/>
                  </a:cubicBezTo>
                  <a:cubicBezTo>
                    <a:pt x="1680" y="1958"/>
                    <a:pt x="1719" y="1918"/>
                    <a:pt x="1708" y="1869"/>
                  </a:cubicBezTo>
                  <a:cubicBezTo>
                    <a:pt x="1670" y="1679"/>
                    <a:pt x="1620" y="1477"/>
                    <a:pt x="1561" y="1274"/>
                  </a:cubicBezTo>
                  <a:cubicBezTo>
                    <a:pt x="1739" y="1139"/>
                    <a:pt x="1907" y="991"/>
                    <a:pt x="2065" y="832"/>
                  </a:cubicBezTo>
                  <a:cubicBezTo>
                    <a:pt x="2108" y="787"/>
                    <a:pt x="2081" y="713"/>
                    <a:pt x="2020" y="706"/>
                  </a:cubicBezTo>
                  <a:cubicBezTo>
                    <a:pt x="1863" y="688"/>
                    <a:pt x="1639" y="677"/>
                    <a:pt x="1374" y="671"/>
                  </a:cubicBezTo>
                  <a:cubicBezTo>
                    <a:pt x="1285" y="413"/>
                    <a:pt x="1195" y="190"/>
                    <a:pt x="1121" y="43"/>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6"/>
            <p:cNvSpPr/>
            <p:nvPr/>
          </p:nvSpPr>
          <p:spPr>
            <a:xfrm rot="-5400000">
              <a:off x="4635809" y="4778373"/>
              <a:ext cx="212798" cy="200130"/>
            </a:xfrm>
            <a:custGeom>
              <a:avLst/>
              <a:gdLst/>
              <a:ahLst/>
              <a:cxnLst/>
              <a:rect l="l" t="t" r="r" b="b"/>
              <a:pathLst>
                <a:path w="1579" h="1485" extrusionOk="0">
                  <a:moveTo>
                    <a:pt x="789" y="1"/>
                  </a:moveTo>
                  <a:cubicBezTo>
                    <a:pt x="733" y="130"/>
                    <a:pt x="672" y="290"/>
                    <a:pt x="610" y="469"/>
                  </a:cubicBezTo>
                  <a:cubicBezTo>
                    <a:pt x="591" y="526"/>
                    <a:pt x="536" y="565"/>
                    <a:pt x="476" y="567"/>
                  </a:cubicBezTo>
                  <a:cubicBezTo>
                    <a:pt x="296" y="571"/>
                    <a:pt x="134" y="578"/>
                    <a:pt x="1" y="587"/>
                  </a:cubicBezTo>
                  <a:cubicBezTo>
                    <a:pt x="110" y="688"/>
                    <a:pt x="238" y="797"/>
                    <a:pt x="375" y="902"/>
                  </a:cubicBezTo>
                  <a:cubicBezTo>
                    <a:pt x="423" y="938"/>
                    <a:pt x="442" y="1000"/>
                    <a:pt x="426" y="1058"/>
                  </a:cubicBezTo>
                  <a:cubicBezTo>
                    <a:pt x="385" y="1204"/>
                    <a:pt x="348" y="1348"/>
                    <a:pt x="317" y="1484"/>
                  </a:cubicBezTo>
                  <a:cubicBezTo>
                    <a:pt x="436" y="1417"/>
                    <a:pt x="566" y="1343"/>
                    <a:pt x="710" y="1250"/>
                  </a:cubicBezTo>
                  <a:cubicBezTo>
                    <a:pt x="734" y="1235"/>
                    <a:pt x="762" y="1227"/>
                    <a:pt x="790" y="1227"/>
                  </a:cubicBezTo>
                  <a:cubicBezTo>
                    <a:pt x="817" y="1227"/>
                    <a:pt x="845" y="1235"/>
                    <a:pt x="869" y="1250"/>
                  </a:cubicBezTo>
                  <a:cubicBezTo>
                    <a:pt x="1014" y="1343"/>
                    <a:pt x="1145" y="1418"/>
                    <a:pt x="1262" y="1484"/>
                  </a:cubicBezTo>
                  <a:cubicBezTo>
                    <a:pt x="1231" y="1347"/>
                    <a:pt x="1195" y="1204"/>
                    <a:pt x="1153" y="1058"/>
                  </a:cubicBezTo>
                  <a:cubicBezTo>
                    <a:pt x="1137" y="1000"/>
                    <a:pt x="1158" y="938"/>
                    <a:pt x="1204" y="902"/>
                  </a:cubicBezTo>
                  <a:cubicBezTo>
                    <a:pt x="1341" y="797"/>
                    <a:pt x="1469" y="689"/>
                    <a:pt x="1578" y="587"/>
                  </a:cubicBezTo>
                  <a:cubicBezTo>
                    <a:pt x="1445" y="578"/>
                    <a:pt x="1283" y="571"/>
                    <a:pt x="1104" y="566"/>
                  </a:cubicBezTo>
                  <a:cubicBezTo>
                    <a:pt x="1043" y="565"/>
                    <a:pt x="988" y="526"/>
                    <a:pt x="969" y="469"/>
                  </a:cubicBezTo>
                  <a:lnTo>
                    <a:pt x="967" y="469"/>
                  </a:lnTo>
                  <a:cubicBezTo>
                    <a:pt x="906" y="290"/>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6"/>
            <p:cNvSpPr/>
            <p:nvPr/>
          </p:nvSpPr>
          <p:spPr>
            <a:xfrm rot="-5400000">
              <a:off x="4598276" y="4746770"/>
              <a:ext cx="284090" cy="263470"/>
            </a:xfrm>
            <a:custGeom>
              <a:avLst/>
              <a:gdLst/>
              <a:ahLst/>
              <a:cxnLst/>
              <a:rect l="l" t="t" r="r" b="b"/>
              <a:pathLst>
                <a:path w="2108" h="1955" extrusionOk="0">
                  <a:moveTo>
                    <a:pt x="1054" y="250"/>
                  </a:moveTo>
                  <a:cubicBezTo>
                    <a:pt x="1110" y="378"/>
                    <a:pt x="1171" y="539"/>
                    <a:pt x="1232" y="718"/>
                  </a:cubicBezTo>
                  <a:cubicBezTo>
                    <a:pt x="1252" y="775"/>
                    <a:pt x="1307" y="814"/>
                    <a:pt x="1368" y="816"/>
                  </a:cubicBezTo>
                  <a:cubicBezTo>
                    <a:pt x="1547" y="820"/>
                    <a:pt x="1709" y="827"/>
                    <a:pt x="1842" y="836"/>
                  </a:cubicBezTo>
                  <a:cubicBezTo>
                    <a:pt x="1734" y="937"/>
                    <a:pt x="1605" y="1046"/>
                    <a:pt x="1469" y="1151"/>
                  </a:cubicBezTo>
                  <a:cubicBezTo>
                    <a:pt x="1421" y="1187"/>
                    <a:pt x="1401" y="1250"/>
                    <a:pt x="1418" y="1307"/>
                  </a:cubicBezTo>
                  <a:cubicBezTo>
                    <a:pt x="1459" y="1452"/>
                    <a:pt x="1496" y="1596"/>
                    <a:pt x="1527" y="1733"/>
                  </a:cubicBezTo>
                  <a:cubicBezTo>
                    <a:pt x="1409" y="1667"/>
                    <a:pt x="1278" y="1592"/>
                    <a:pt x="1134" y="1499"/>
                  </a:cubicBezTo>
                  <a:cubicBezTo>
                    <a:pt x="1110" y="1484"/>
                    <a:pt x="1082" y="1476"/>
                    <a:pt x="1054" y="1476"/>
                  </a:cubicBezTo>
                  <a:cubicBezTo>
                    <a:pt x="1026" y="1476"/>
                    <a:pt x="998" y="1484"/>
                    <a:pt x="974" y="1499"/>
                  </a:cubicBezTo>
                  <a:cubicBezTo>
                    <a:pt x="830" y="1592"/>
                    <a:pt x="701" y="1666"/>
                    <a:pt x="581" y="1733"/>
                  </a:cubicBezTo>
                  <a:cubicBezTo>
                    <a:pt x="612" y="1597"/>
                    <a:pt x="649" y="1453"/>
                    <a:pt x="691" y="1307"/>
                  </a:cubicBezTo>
                  <a:cubicBezTo>
                    <a:pt x="707" y="1249"/>
                    <a:pt x="686" y="1187"/>
                    <a:pt x="639" y="1151"/>
                  </a:cubicBezTo>
                  <a:cubicBezTo>
                    <a:pt x="502" y="1046"/>
                    <a:pt x="373" y="938"/>
                    <a:pt x="264" y="836"/>
                  </a:cubicBezTo>
                  <a:cubicBezTo>
                    <a:pt x="398" y="827"/>
                    <a:pt x="561" y="820"/>
                    <a:pt x="740" y="816"/>
                  </a:cubicBezTo>
                  <a:cubicBezTo>
                    <a:pt x="801" y="814"/>
                    <a:pt x="855" y="775"/>
                    <a:pt x="875" y="718"/>
                  </a:cubicBezTo>
                  <a:cubicBezTo>
                    <a:pt x="937" y="539"/>
                    <a:pt x="998" y="378"/>
                    <a:pt x="1054" y="250"/>
                  </a:cubicBezTo>
                  <a:close/>
                  <a:moveTo>
                    <a:pt x="1055" y="0"/>
                  </a:moveTo>
                  <a:cubicBezTo>
                    <a:pt x="1028" y="0"/>
                    <a:pt x="1001" y="13"/>
                    <a:pt x="988" y="39"/>
                  </a:cubicBezTo>
                  <a:cubicBezTo>
                    <a:pt x="914" y="186"/>
                    <a:pt x="823" y="410"/>
                    <a:pt x="737" y="666"/>
                  </a:cubicBezTo>
                  <a:cubicBezTo>
                    <a:pt x="470" y="672"/>
                    <a:pt x="246" y="684"/>
                    <a:pt x="89" y="702"/>
                  </a:cubicBezTo>
                  <a:cubicBezTo>
                    <a:pt x="28" y="707"/>
                    <a:pt x="0" y="783"/>
                    <a:pt x="43" y="828"/>
                  </a:cubicBezTo>
                  <a:cubicBezTo>
                    <a:pt x="200" y="986"/>
                    <a:pt x="369" y="1133"/>
                    <a:pt x="547" y="1266"/>
                  </a:cubicBezTo>
                  <a:cubicBezTo>
                    <a:pt x="488" y="1474"/>
                    <a:pt x="439" y="1676"/>
                    <a:pt x="400" y="1864"/>
                  </a:cubicBezTo>
                  <a:cubicBezTo>
                    <a:pt x="390" y="1914"/>
                    <a:pt x="430" y="1954"/>
                    <a:pt x="474" y="1954"/>
                  </a:cubicBezTo>
                  <a:cubicBezTo>
                    <a:pt x="486" y="1954"/>
                    <a:pt x="498" y="1951"/>
                    <a:pt x="510" y="1944"/>
                  </a:cubicBezTo>
                  <a:lnTo>
                    <a:pt x="561" y="1917"/>
                  </a:lnTo>
                  <a:cubicBezTo>
                    <a:pt x="697" y="1841"/>
                    <a:pt x="867" y="1747"/>
                    <a:pt x="1053" y="1624"/>
                  </a:cubicBezTo>
                  <a:cubicBezTo>
                    <a:pt x="1241" y="1746"/>
                    <a:pt x="1404" y="1837"/>
                    <a:pt x="1548" y="1917"/>
                  </a:cubicBezTo>
                  <a:lnTo>
                    <a:pt x="1599" y="1944"/>
                  </a:lnTo>
                  <a:cubicBezTo>
                    <a:pt x="1611" y="1951"/>
                    <a:pt x="1623" y="1954"/>
                    <a:pt x="1635" y="1954"/>
                  </a:cubicBezTo>
                  <a:cubicBezTo>
                    <a:pt x="1679" y="1954"/>
                    <a:pt x="1718" y="1914"/>
                    <a:pt x="1708" y="1864"/>
                  </a:cubicBezTo>
                  <a:cubicBezTo>
                    <a:pt x="1670" y="1673"/>
                    <a:pt x="1620" y="1473"/>
                    <a:pt x="1561" y="1270"/>
                  </a:cubicBezTo>
                  <a:cubicBezTo>
                    <a:pt x="1739" y="1135"/>
                    <a:pt x="1907" y="987"/>
                    <a:pt x="2065" y="828"/>
                  </a:cubicBezTo>
                  <a:cubicBezTo>
                    <a:pt x="2108" y="783"/>
                    <a:pt x="2081" y="709"/>
                    <a:pt x="2020" y="702"/>
                  </a:cubicBezTo>
                  <a:cubicBezTo>
                    <a:pt x="1863" y="684"/>
                    <a:pt x="1639" y="673"/>
                    <a:pt x="1374" y="667"/>
                  </a:cubicBezTo>
                  <a:cubicBezTo>
                    <a:pt x="1285" y="408"/>
                    <a:pt x="1195" y="185"/>
                    <a:pt x="1121" y="39"/>
                  </a:cubicBezTo>
                  <a:cubicBezTo>
                    <a:pt x="1108" y="13"/>
                    <a:pt x="1081" y="0"/>
                    <a:pt x="1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6"/>
            <p:cNvSpPr/>
            <p:nvPr/>
          </p:nvSpPr>
          <p:spPr>
            <a:xfrm rot="-5400000">
              <a:off x="4972057" y="4778373"/>
              <a:ext cx="212798" cy="200130"/>
            </a:xfrm>
            <a:custGeom>
              <a:avLst/>
              <a:gdLst/>
              <a:ahLst/>
              <a:cxnLst/>
              <a:rect l="l" t="t" r="r" b="b"/>
              <a:pathLst>
                <a:path w="1579" h="1485" extrusionOk="0">
                  <a:moveTo>
                    <a:pt x="789" y="0"/>
                  </a:moveTo>
                  <a:cubicBezTo>
                    <a:pt x="733" y="129"/>
                    <a:pt x="672" y="290"/>
                    <a:pt x="610" y="468"/>
                  </a:cubicBezTo>
                  <a:cubicBezTo>
                    <a:pt x="591" y="526"/>
                    <a:pt x="536" y="565"/>
                    <a:pt x="476" y="566"/>
                  </a:cubicBezTo>
                  <a:cubicBezTo>
                    <a:pt x="296" y="571"/>
                    <a:pt x="134" y="578"/>
                    <a:pt x="1" y="587"/>
                  </a:cubicBezTo>
                  <a:cubicBezTo>
                    <a:pt x="110" y="688"/>
                    <a:pt x="238" y="797"/>
                    <a:pt x="375" y="901"/>
                  </a:cubicBezTo>
                  <a:cubicBezTo>
                    <a:pt x="423" y="938"/>
                    <a:pt x="442" y="1000"/>
                    <a:pt x="426" y="1058"/>
                  </a:cubicBezTo>
                  <a:cubicBezTo>
                    <a:pt x="385" y="1204"/>
                    <a:pt x="348" y="1348"/>
                    <a:pt x="317" y="1484"/>
                  </a:cubicBezTo>
                  <a:cubicBezTo>
                    <a:pt x="435" y="1418"/>
                    <a:pt x="565" y="1343"/>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3"/>
                    <a:pt x="1153" y="1058"/>
                  </a:cubicBezTo>
                  <a:cubicBezTo>
                    <a:pt x="1137" y="1000"/>
                    <a:pt x="1158" y="938"/>
                    <a:pt x="1204" y="901"/>
                  </a:cubicBezTo>
                  <a:cubicBezTo>
                    <a:pt x="1341" y="797"/>
                    <a:pt x="1469" y="689"/>
                    <a:pt x="1578" y="587"/>
                  </a:cubicBezTo>
                  <a:cubicBezTo>
                    <a:pt x="1446" y="577"/>
                    <a:pt x="1283" y="570"/>
                    <a:pt x="1104" y="566"/>
                  </a:cubicBezTo>
                  <a:cubicBezTo>
                    <a:pt x="1043" y="565"/>
                    <a:pt x="988" y="526"/>
                    <a:pt x="969" y="468"/>
                  </a:cubicBezTo>
                  <a:lnTo>
                    <a:pt x="967" y="468"/>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6"/>
            <p:cNvSpPr/>
            <p:nvPr/>
          </p:nvSpPr>
          <p:spPr>
            <a:xfrm rot="-5400000">
              <a:off x="4934119" y="4746500"/>
              <a:ext cx="284225" cy="263875"/>
            </a:xfrm>
            <a:custGeom>
              <a:avLst/>
              <a:gdLst/>
              <a:ahLst/>
              <a:cxnLst/>
              <a:rect l="l" t="t" r="r" b="b"/>
              <a:pathLst>
                <a:path w="2109" h="1958" extrusionOk="0">
                  <a:moveTo>
                    <a:pt x="1054" y="253"/>
                  </a:moveTo>
                  <a:cubicBezTo>
                    <a:pt x="1110" y="382"/>
                    <a:pt x="1171" y="543"/>
                    <a:pt x="1232" y="721"/>
                  </a:cubicBezTo>
                  <a:cubicBezTo>
                    <a:pt x="1252" y="779"/>
                    <a:pt x="1307" y="818"/>
                    <a:pt x="1368" y="819"/>
                  </a:cubicBezTo>
                  <a:cubicBezTo>
                    <a:pt x="1547" y="823"/>
                    <a:pt x="1710" y="830"/>
                    <a:pt x="1842" y="839"/>
                  </a:cubicBezTo>
                  <a:cubicBezTo>
                    <a:pt x="1733" y="941"/>
                    <a:pt x="1605" y="1050"/>
                    <a:pt x="1469" y="1154"/>
                  </a:cubicBezTo>
                  <a:lnTo>
                    <a:pt x="1469" y="1155"/>
                  </a:lnTo>
                  <a:cubicBezTo>
                    <a:pt x="1421" y="1191"/>
                    <a:pt x="1401" y="1253"/>
                    <a:pt x="1418" y="1311"/>
                  </a:cubicBezTo>
                  <a:cubicBezTo>
                    <a:pt x="1459" y="1456"/>
                    <a:pt x="1496" y="1598"/>
                    <a:pt x="1527" y="1737"/>
                  </a:cubicBezTo>
                  <a:cubicBezTo>
                    <a:pt x="1409" y="1671"/>
                    <a:pt x="1278" y="1596"/>
                    <a:pt x="1134" y="1502"/>
                  </a:cubicBezTo>
                  <a:cubicBezTo>
                    <a:pt x="1110" y="1487"/>
                    <a:pt x="1082" y="1479"/>
                    <a:pt x="1054" y="1479"/>
                  </a:cubicBezTo>
                  <a:cubicBezTo>
                    <a:pt x="1026" y="1479"/>
                    <a:pt x="998" y="1487"/>
                    <a:pt x="974" y="1502"/>
                  </a:cubicBezTo>
                  <a:cubicBezTo>
                    <a:pt x="829" y="1596"/>
                    <a:pt x="699" y="1671"/>
                    <a:pt x="581" y="1737"/>
                  </a:cubicBezTo>
                  <a:cubicBezTo>
                    <a:pt x="612" y="1599"/>
                    <a:pt x="649" y="1457"/>
                    <a:pt x="691" y="1311"/>
                  </a:cubicBezTo>
                  <a:cubicBezTo>
                    <a:pt x="707" y="1253"/>
                    <a:pt x="686" y="1191"/>
                    <a:pt x="639" y="1154"/>
                  </a:cubicBezTo>
                  <a:cubicBezTo>
                    <a:pt x="502" y="1050"/>
                    <a:pt x="373" y="942"/>
                    <a:pt x="264" y="840"/>
                  </a:cubicBezTo>
                  <a:cubicBezTo>
                    <a:pt x="398" y="831"/>
                    <a:pt x="561" y="823"/>
                    <a:pt x="740" y="819"/>
                  </a:cubicBezTo>
                  <a:cubicBezTo>
                    <a:pt x="801" y="818"/>
                    <a:pt x="855" y="779"/>
                    <a:pt x="875" y="721"/>
                  </a:cubicBezTo>
                  <a:cubicBezTo>
                    <a:pt x="937" y="543"/>
                    <a:pt x="998" y="382"/>
                    <a:pt x="1054" y="253"/>
                  </a:cubicBezTo>
                  <a:close/>
                  <a:moveTo>
                    <a:pt x="1054" y="0"/>
                  </a:moveTo>
                  <a:cubicBezTo>
                    <a:pt x="1028" y="0"/>
                    <a:pt x="1001" y="14"/>
                    <a:pt x="988" y="41"/>
                  </a:cubicBezTo>
                  <a:cubicBezTo>
                    <a:pt x="914" y="190"/>
                    <a:pt x="823" y="413"/>
                    <a:pt x="737" y="670"/>
                  </a:cubicBezTo>
                  <a:cubicBezTo>
                    <a:pt x="470" y="675"/>
                    <a:pt x="245" y="687"/>
                    <a:pt x="89" y="704"/>
                  </a:cubicBezTo>
                  <a:cubicBezTo>
                    <a:pt x="27" y="711"/>
                    <a:pt x="0" y="787"/>
                    <a:pt x="43" y="831"/>
                  </a:cubicBezTo>
                  <a:cubicBezTo>
                    <a:pt x="200" y="990"/>
                    <a:pt x="369" y="1137"/>
                    <a:pt x="547" y="1270"/>
                  </a:cubicBezTo>
                  <a:cubicBezTo>
                    <a:pt x="488" y="1478"/>
                    <a:pt x="439" y="1679"/>
                    <a:pt x="400" y="1867"/>
                  </a:cubicBezTo>
                  <a:cubicBezTo>
                    <a:pt x="390" y="1916"/>
                    <a:pt x="430" y="1958"/>
                    <a:pt x="474" y="1958"/>
                  </a:cubicBezTo>
                  <a:cubicBezTo>
                    <a:pt x="486" y="1958"/>
                    <a:pt x="498" y="1955"/>
                    <a:pt x="510" y="1948"/>
                  </a:cubicBezTo>
                  <a:lnTo>
                    <a:pt x="561" y="1919"/>
                  </a:lnTo>
                  <a:cubicBezTo>
                    <a:pt x="705" y="1840"/>
                    <a:pt x="867" y="1750"/>
                    <a:pt x="1053" y="1628"/>
                  </a:cubicBezTo>
                  <a:cubicBezTo>
                    <a:pt x="1239" y="1749"/>
                    <a:pt x="1402" y="1839"/>
                    <a:pt x="1548" y="1919"/>
                  </a:cubicBezTo>
                  <a:lnTo>
                    <a:pt x="1599" y="1948"/>
                  </a:lnTo>
                  <a:cubicBezTo>
                    <a:pt x="1611" y="1955"/>
                    <a:pt x="1623" y="1958"/>
                    <a:pt x="1635" y="1958"/>
                  </a:cubicBezTo>
                  <a:cubicBezTo>
                    <a:pt x="1679" y="1958"/>
                    <a:pt x="1719" y="1916"/>
                    <a:pt x="1708" y="1867"/>
                  </a:cubicBezTo>
                  <a:cubicBezTo>
                    <a:pt x="1670" y="1677"/>
                    <a:pt x="1620" y="1476"/>
                    <a:pt x="1561" y="1274"/>
                  </a:cubicBezTo>
                  <a:cubicBezTo>
                    <a:pt x="1739" y="1138"/>
                    <a:pt x="1907" y="991"/>
                    <a:pt x="2065" y="831"/>
                  </a:cubicBezTo>
                  <a:cubicBezTo>
                    <a:pt x="2109" y="787"/>
                    <a:pt x="2081" y="711"/>
                    <a:pt x="2020" y="704"/>
                  </a:cubicBezTo>
                  <a:cubicBezTo>
                    <a:pt x="1864" y="688"/>
                    <a:pt x="1641" y="675"/>
                    <a:pt x="1374" y="670"/>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6"/>
            <p:cNvSpPr/>
            <p:nvPr/>
          </p:nvSpPr>
          <p:spPr>
            <a:xfrm rot="-5400000">
              <a:off x="5308304" y="4778373"/>
              <a:ext cx="212798" cy="200130"/>
            </a:xfrm>
            <a:custGeom>
              <a:avLst/>
              <a:gdLst/>
              <a:ahLst/>
              <a:cxnLst/>
              <a:rect l="l" t="t" r="r" b="b"/>
              <a:pathLst>
                <a:path w="1579" h="1485" extrusionOk="0">
                  <a:moveTo>
                    <a:pt x="789" y="0"/>
                  </a:moveTo>
                  <a:cubicBezTo>
                    <a:pt x="733" y="129"/>
                    <a:pt x="672" y="290"/>
                    <a:pt x="610" y="467"/>
                  </a:cubicBezTo>
                  <a:cubicBezTo>
                    <a:pt x="591" y="525"/>
                    <a:pt x="536" y="565"/>
                    <a:pt x="476" y="566"/>
                  </a:cubicBezTo>
                  <a:cubicBezTo>
                    <a:pt x="296" y="569"/>
                    <a:pt x="134" y="576"/>
                    <a:pt x="1" y="587"/>
                  </a:cubicBezTo>
                  <a:cubicBezTo>
                    <a:pt x="110" y="688"/>
                    <a:pt x="238" y="797"/>
                    <a:pt x="375" y="901"/>
                  </a:cubicBezTo>
                  <a:cubicBezTo>
                    <a:pt x="423" y="938"/>
                    <a:pt x="442" y="1000"/>
                    <a:pt x="426" y="1058"/>
                  </a:cubicBezTo>
                  <a:cubicBezTo>
                    <a:pt x="385" y="1204"/>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8"/>
                    <a:pt x="1262" y="1484"/>
                  </a:cubicBezTo>
                  <a:cubicBezTo>
                    <a:pt x="1231" y="1346"/>
                    <a:pt x="1195" y="1202"/>
                    <a:pt x="1153" y="1058"/>
                  </a:cubicBezTo>
                  <a:cubicBezTo>
                    <a:pt x="1137" y="1000"/>
                    <a:pt x="1158" y="938"/>
                    <a:pt x="1204" y="902"/>
                  </a:cubicBezTo>
                  <a:cubicBezTo>
                    <a:pt x="1341" y="797"/>
                    <a:pt x="1469" y="688"/>
                    <a:pt x="1578" y="587"/>
                  </a:cubicBezTo>
                  <a:cubicBezTo>
                    <a:pt x="1445" y="576"/>
                    <a:pt x="1283" y="569"/>
                    <a:pt x="1104" y="566"/>
                  </a:cubicBezTo>
                  <a:cubicBezTo>
                    <a:pt x="1043" y="565"/>
                    <a:pt x="988" y="525"/>
                    <a:pt x="969" y="467"/>
                  </a:cubicBezTo>
                  <a:lnTo>
                    <a:pt x="967" y="467"/>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6"/>
            <p:cNvSpPr/>
            <p:nvPr/>
          </p:nvSpPr>
          <p:spPr>
            <a:xfrm rot="-5400000">
              <a:off x="5270434" y="4746568"/>
              <a:ext cx="284090" cy="263875"/>
            </a:xfrm>
            <a:custGeom>
              <a:avLst/>
              <a:gdLst/>
              <a:ahLst/>
              <a:cxnLst/>
              <a:rect l="l" t="t" r="r" b="b"/>
              <a:pathLst>
                <a:path w="2108" h="1958"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0"/>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79"/>
                    <a:pt x="1054" y="1479"/>
                  </a:cubicBezTo>
                  <a:cubicBezTo>
                    <a:pt x="1026" y="1479"/>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8"/>
                    <a:pt x="855" y="780"/>
                    <a:pt x="875" y="722"/>
                  </a:cubicBezTo>
                  <a:cubicBezTo>
                    <a:pt x="937" y="543"/>
                    <a:pt x="998" y="383"/>
                    <a:pt x="1054" y="253"/>
                  </a:cubicBezTo>
                  <a:close/>
                  <a:moveTo>
                    <a:pt x="1054" y="0"/>
                  </a:moveTo>
                  <a:cubicBezTo>
                    <a:pt x="1028" y="0"/>
                    <a:pt x="1001" y="14"/>
                    <a:pt x="988" y="42"/>
                  </a:cubicBezTo>
                  <a:cubicBezTo>
                    <a:pt x="914" y="189"/>
                    <a:pt x="823" y="414"/>
                    <a:pt x="737" y="671"/>
                  </a:cubicBezTo>
                  <a:cubicBezTo>
                    <a:pt x="470" y="675"/>
                    <a:pt x="246" y="688"/>
                    <a:pt x="89" y="705"/>
                  </a:cubicBezTo>
                  <a:cubicBezTo>
                    <a:pt x="28" y="711"/>
                    <a:pt x="0" y="787"/>
                    <a:pt x="43" y="832"/>
                  </a:cubicBezTo>
                  <a:cubicBezTo>
                    <a:pt x="200" y="991"/>
                    <a:pt x="369" y="1137"/>
                    <a:pt x="547" y="1270"/>
                  </a:cubicBezTo>
                  <a:cubicBezTo>
                    <a:pt x="488" y="1477"/>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3"/>
                  </a:cubicBezTo>
                  <a:cubicBezTo>
                    <a:pt x="1739" y="1138"/>
                    <a:pt x="1907" y="991"/>
                    <a:pt x="2065" y="832"/>
                  </a:cubicBezTo>
                  <a:cubicBezTo>
                    <a:pt x="2108" y="787"/>
                    <a:pt x="2081" y="711"/>
                    <a:pt x="2020" y="705"/>
                  </a:cubicBezTo>
                  <a:cubicBezTo>
                    <a:pt x="1863" y="688"/>
                    <a:pt x="1639" y="676"/>
                    <a:pt x="1374" y="671"/>
                  </a:cubicBezTo>
                  <a:cubicBezTo>
                    <a:pt x="1285" y="412"/>
                    <a:pt x="1195" y="188"/>
                    <a:pt x="1121" y="42"/>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6"/>
            <p:cNvSpPr/>
            <p:nvPr/>
          </p:nvSpPr>
          <p:spPr>
            <a:xfrm rot="-5400000">
              <a:off x="5644282" y="4778373"/>
              <a:ext cx="212798" cy="200130"/>
            </a:xfrm>
            <a:custGeom>
              <a:avLst/>
              <a:gdLst/>
              <a:ahLst/>
              <a:cxnLst/>
              <a:rect l="l" t="t" r="r" b="b"/>
              <a:pathLst>
                <a:path w="1579" h="1485" extrusionOk="0">
                  <a:moveTo>
                    <a:pt x="789" y="1"/>
                  </a:moveTo>
                  <a:cubicBezTo>
                    <a:pt x="733" y="131"/>
                    <a:pt x="672" y="291"/>
                    <a:pt x="610" y="469"/>
                  </a:cubicBezTo>
                  <a:cubicBezTo>
                    <a:pt x="591" y="527"/>
                    <a:pt x="536" y="565"/>
                    <a:pt x="476" y="568"/>
                  </a:cubicBezTo>
                  <a:cubicBezTo>
                    <a:pt x="296" y="571"/>
                    <a:pt x="134" y="578"/>
                    <a:pt x="1" y="588"/>
                  </a:cubicBezTo>
                  <a:cubicBezTo>
                    <a:pt x="110" y="690"/>
                    <a:pt x="238" y="799"/>
                    <a:pt x="375" y="903"/>
                  </a:cubicBezTo>
                  <a:cubicBezTo>
                    <a:pt x="423" y="939"/>
                    <a:pt x="442" y="1001"/>
                    <a:pt x="426" y="1058"/>
                  </a:cubicBezTo>
                  <a:cubicBezTo>
                    <a:pt x="385" y="1204"/>
                    <a:pt x="348" y="1348"/>
                    <a:pt x="317" y="1485"/>
                  </a:cubicBezTo>
                  <a:cubicBezTo>
                    <a:pt x="436" y="1418"/>
                    <a:pt x="566" y="1343"/>
                    <a:pt x="710" y="1251"/>
                  </a:cubicBezTo>
                  <a:cubicBezTo>
                    <a:pt x="734" y="1235"/>
                    <a:pt x="762" y="1227"/>
                    <a:pt x="790" y="1227"/>
                  </a:cubicBezTo>
                  <a:cubicBezTo>
                    <a:pt x="817" y="1227"/>
                    <a:pt x="845" y="1235"/>
                    <a:pt x="869" y="1251"/>
                  </a:cubicBezTo>
                  <a:cubicBezTo>
                    <a:pt x="1014" y="1343"/>
                    <a:pt x="1145" y="1419"/>
                    <a:pt x="1262" y="1485"/>
                  </a:cubicBezTo>
                  <a:cubicBezTo>
                    <a:pt x="1231" y="1347"/>
                    <a:pt x="1195" y="1204"/>
                    <a:pt x="1153" y="1058"/>
                  </a:cubicBezTo>
                  <a:cubicBezTo>
                    <a:pt x="1137" y="1001"/>
                    <a:pt x="1158" y="939"/>
                    <a:pt x="1204" y="903"/>
                  </a:cubicBezTo>
                  <a:cubicBezTo>
                    <a:pt x="1341" y="797"/>
                    <a:pt x="1469" y="690"/>
                    <a:pt x="1578" y="588"/>
                  </a:cubicBezTo>
                  <a:cubicBezTo>
                    <a:pt x="1445" y="578"/>
                    <a:pt x="1283" y="571"/>
                    <a:pt x="1104" y="568"/>
                  </a:cubicBezTo>
                  <a:cubicBezTo>
                    <a:pt x="1043" y="565"/>
                    <a:pt x="988" y="527"/>
                    <a:pt x="969" y="469"/>
                  </a:cubicBezTo>
                  <a:lnTo>
                    <a:pt x="967" y="469"/>
                  </a:lnTo>
                  <a:cubicBezTo>
                    <a:pt x="906" y="291"/>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6"/>
            <p:cNvSpPr/>
            <p:nvPr/>
          </p:nvSpPr>
          <p:spPr>
            <a:xfrm rot="-5400000">
              <a:off x="5606749" y="4746770"/>
              <a:ext cx="284090" cy="263470"/>
            </a:xfrm>
            <a:custGeom>
              <a:avLst/>
              <a:gdLst/>
              <a:ahLst/>
              <a:cxnLst/>
              <a:rect l="l" t="t" r="r" b="b"/>
              <a:pathLst>
                <a:path w="2108" h="1955" extrusionOk="0">
                  <a:moveTo>
                    <a:pt x="1054" y="250"/>
                  </a:moveTo>
                  <a:cubicBezTo>
                    <a:pt x="1110" y="379"/>
                    <a:pt x="1171" y="540"/>
                    <a:pt x="1232" y="718"/>
                  </a:cubicBezTo>
                  <a:cubicBezTo>
                    <a:pt x="1252" y="775"/>
                    <a:pt x="1307" y="814"/>
                    <a:pt x="1368" y="817"/>
                  </a:cubicBezTo>
                  <a:cubicBezTo>
                    <a:pt x="1547" y="820"/>
                    <a:pt x="1709" y="827"/>
                    <a:pt x="1842" y="837"/>
                  </a:cubicBezTo>
                  <a:cubicBezTo>
                    <a:pt x="1734" y="937"/>
                    <a:pt x="1605" y="1046"/>
                    <a:pt x="1469" y="1152"/>
                  </a:cubicBezTo>
                  <a:cubicBezTo>
                    <a:pt x="1421" y="1188"/>
                    <a:pt x="1401" y="1250"/>
                    <a:pt x="1418" y="1307"/>
                  </a:cubicBezTo>
                  <a:cubicBezTo>
                    <a:pt x="1459" y="1452"/>
                    <a:pt x="1496" y="1596"/>
                    <a:pt x="1527" y="1734"/>
                  </a:cubicBezTo>
                  <a:cubicBezTo>
                    <a:pt x="1409" y="1668"/>
                    <a:pt x="1278" y="1592"/>
                    <a:pt x="1134" y="1500"/>
                  </a:cubicBezTo>
                  <a:cubicBezTo>
                    <a:pt x="1110" y="1484"/>
                    <a:pt x="1082" y="1476"/>
                    <a:pt x="1054" y="1476"/>
                  </a:cubicBezTo>
                  <a:cubicBezTo>
                    <a:pt x="1026" y="1476"/>
                    <a:pt x="998" y="1484"/>
                    <a:pt x="974" y="1500"/>
                  </a:cubicBezTo>
                  <a:cubicBezTo>
                    <a:pt x="830" y="1592"/>
                    <a:pt x="701" y="1667"/>
                    <a:pt x="581" y="1734"/>
                  </a:cubicBezTo>
                  <a:cubicBezTo>
                    <a:pt x="612" y="1597"/>
                    <a:pt x="649" y="1453"/>
                    <a:pt x="691" y="1307"/>
                  </a:cubicBezTo>
                  <a:cubicBezTo>
                    <a:pt x="707" y="1250"/>
                    <a:pt x="686" y="1188"/>
                    <a:pt x="639" y="1152"/>
                  </a:cubicBezTo>
                  <a:cubicBezTo>
                    <a:pt x="502" y="1046"/>
                    <a:pt x="373" y="939"/>
                    <a:pt x="264" y="837"/>
                  </a:cubicBezTo>
                  <a:cubicBezTo>
                    <a:pt x="398" y="827"/>
                    <a:pt x="561" y="820"/>
                    <a:pt x="740" y="817"/>
                  </a:cubicBezTo>
                  <a:cubicBezTo>
                    <a:pt x="801" y="814"/>
                    <a:pt x="855" y="775"/>
                    <a:pt x="875" y="718"/>
                  </a:cubicBezTo>
                  <a:cubicBezTo>
                    <a:pt x="937" y="540"/>
                    <a:pt x="998" y="380"/>
                    <a:pt x="1054" y="250"/>
                  </a:cubicBezTo>
                  <a:close/>
                  <a:moveTo>
                    <a:pt x="1055" y="1"/>
                  </a:moveTo>
                  <a:cubicBezTo>
                    <a:pt x="1028" y="1"/>
                    <a:pt x="1001" y="13"/>
                    <a:pt x="988" y="39"/>
                  </a:cubicBezTo>
                  <a:cubicBezTo>
                    <a:pt x="914" y="187"/>
                    <a:pt x="823" y="411"/>
                    <a:pt x="737" y="667"/>
                  </a:cubicBezTo>
                  <a:cubicBezTo>
                    <a:pt x="470" y="672"/>
                    <a:pt x="246" y="685"/>
                    <a:pt x="89" y="702"/>
                  </a:cubicBezTo>
                  <a:cubicBezTo>
                    <a:pt x="28" y="709"/>
                    <a:pt x="0" y="783"/>
                    <a:pt x="43" y="828"/>
                  </a:cubicBezTo>
                  <a:cubicBezTo>
                    <a:pt x="200" y="987"/>
                    <a:pt x="369" y="1133"/>
                    <a:pt x="547" y="1267"/>
                  </a:cubicBezTo>
                  <a:cubicBezTo>
                    <a:pt x="488" y="1474"/>
                    <a:pt x="439" y="1676"/>
                    <a:pt x="400" y="1865"/>
                  </a:cubicBezTo>
                  <a:cubicBezTo>
                    <a:pt x="390" y="1914"/>
                    <a:pt x="429" y="1955"/>
                    <a:pt x="474" y="1955"/>
                  </a:cubicBezTo>
                  <a:cubicBezTo>
                    <a:pt x="486" y="1955"/>
                    <a:pt x="498" y="1952"/>
                    <a:pt x="510" y="1945"/>
                  </a:cubicBezTo>
                  <a:lnTo>
                    <a:pt x="561" y="1917"/>
                  </a:lnTo>
                  <a:cubicBezTo>
                    <a:pt x="697" y="1842"/>
                    <a:pt x="867" y="1748"/>
                    <a:pt x="1053" y="1625"/>
                  </a:cubicBezTo>
                  <a:cubicBezTo>
                    <a:pt x="1241" y="1747"/>
                    <a:pt x="1404" y="1837"/>
                    <a:pt x="1548" y="1917"/>
                  </a:cubicBezTo>
                  <a:lnTo>
                    <a:pt x="1599" y="1945"/>
                  </a:lnTo>
                  <a:cubicBezTo>
                    <a:pt x="1609" y="1951"/>
                    <a:pt x="1622" y="1954"/>
                    <a:pt x="1635" y="1954"/>
                  </a:cubicBezTo>
                  <a:cubicBezTo>
                    <a:pt x="1682" y="1954"/>
                    <a:pt x="1718" y="1911"/>
                    <a:pt x="1708" y="1865"/>
                  </a:cubicBezTo>
                  <a:cubicBezTo>
                    <a:pt x="1670" y="1674"/>
                    <a:pt x="1620" y="1473"/>
                    <a:pt x="1561" y="1270"/>
                  </a:cubicBezTo>
                  <a:cubicBezTo>
                    <a:pt x="1739" y="1136"/>
                    <a:pt x="1907" y="987"/>
                    <a:pt x="2065" y="828"/>
                  </a:cubicBezTo>
                  <a:cubicBezTo>
                    <a:pt x="2108" y="783"/>
                    <a:pt x="2081" y="709"/>
                    <a:pt x="2020" y="702"/>
                  </a:cubicBezTo>
                  <a:cubicBezTo>
                    <a:pt x="1863" y="685"/>
                    <a:pt x="1639" y="673"/>
                    <a:pt x="1374" y="667"/>
                  </a:cubicBezTo>
                  <a:cubicBezTo>
                    <a:pt x="1285" y="409"/>
                    <a:pt x="1195" y="185"/>
                    <a:pt x="1121" y="39"/>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6"/>
            <p:cNvSpPr/>
            <p:nvPr/>
          </p:nvSpPr>
          <p:spPr>
            <a:xfrm rot="-5400000">
              <a:off x="5980530" y="4778373"/>
              <a:ext cx="212798" cy="200130"/>
            </a:xfrm>
            <a:custGeom>
              <a:avLst/>
              <a:gdLst/>
              <a:ahLst/>
              <a:cxnLst/>
              <a:rect l="l" t="t" r="r" b="b"/>
              <a:pathLst>
                <a:path w="1579" h="1485" extrusionOk="0">
                  <a:moveTo>
                    <a:pt x="789" y="1"/>
                  </a:moveTo>
                  <a:cubicBezTo>
                    <a:pt x="733" y="129"/>
                    <a:pt x="672" y="291"/>
                    <a:pt x="610" y="469"/>
                  </a:cubicBezTo>
                  <a:cubicBezTo>
                    <a:pt x="591" y="526"/>
                    <a:pt x="536" y="565"/>
                    <a:pt x="476" y="568"/>
                  </a:cubicBezTo>
                  <a:cubicBezTo>
                    <a:pt x="296" y="571"/>
                    <a:pt x="134" y="578"/>
                    <a:pt x="1" y="587"/>
                  </a:cubicBezTo>
                  <a:cubicBezTo>
                    <a:pt x="110" y="688"/>
                    <a:pt x="238" y="798"/>
                    <a:pt x="375" y="903"/>
                  </a:cubicBezTo>
                  <a:cubicBezTo>
                    <a:pt x="423" y="939"/>
                    <a:pt x="442" y="1000"/>
                    <a:pt x="426" y="1058"/>
                  </a:cubicBezTo>
                  <a:cubicBezTo>
                    <a:pt x="385" y="1204"/>
                    <a:pt x="348" y="1348"/>
                    <a:pt x="317" y="1485"/>
                  </a:cubicBezTo>
                  <a:cubicBezTo>
                    <a:pt x="435" y="1419"/>
                    <a:pt x="565" y="1344"/>
                    <a:pt x="710" y="1250"/>
                  </a:cubicBezTo>
                  <a:cubicBezTo>
                    <a:pt x="734" y="1235"/>
                    <a:pt x="762" y="1227"/>
                    <a:pt x="790" y="1227"/>
                  </a:cubicBezTo>
                  <a:cubicBezTo>
                    <a:pt x="817" y="1227"/>
                    <a:pt x="845" y="1235"/>
                    <a:pt x="869" y="1250"/>
                  </a:cubicBezTo>
                  <a:cubicBezTo>
                    <a:pt x="1014" y="1343"/>
                    <a:pt x="1145" y="1419"/>
                    <a:pt x="1262" y="1485"/>
                  </a:cubicBezTo>
                  <a:cubicBezTo>
                    <a:pt x="1231" y="1347"/>
                    <a:pt x="1195" y="1204"/>
                    <a:pt x="1153" y="1058"/>
                  </a:cubicBezTo>
                  <a:cubicBezTo>
                    <a:pt x="1137" y="1000"/>
                    <a:pt x="1158" y="939"/>
                    <a:pt x="1204" y="903"/>
                  </a:cubicBezTo>
                  <a:cubicBezTo>
                    <a:pt x="1341" y="797"/>
                    <a:pt x="1469" y="689"/>
                    <a:pt x="1578" y="587"/>
                  </a:cubicBezTo>
                  <a:cubicBezTo>
                    <a:pt x="1446" y="578"/>
                    <a:pt x="1283" y="571"/>
                    <a:pt x="1104" y="566"/>
                  </a:cubicBezTo>
                  <a:cubicBezTo>
                    <a:pt x="1043" y="565"/>
                    <a:pt x="988" y="526"/>
                    <a:pt x="969" y="469"/>
                  </a:cubicBezTo>
                  <a:lnTo>
                    <a:pt x="967" y="469"/>
                  </a:lnTo>
                  <a:cubicBezTo>
                    <a:pt x="906" y="291"/>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6"/>
            <p:cNvSpPr/>
            <p:nvPr/>
          </p:nvSpPr>
          <p:spPr>
            <a:xfrm rot="-5400000">
              <a:off x="5942727" y="4746500"/>
              <a:ext cx="284090" cy="264010"/>
            </a:xfrm>
            <a:custGeom>
              <a:avLst/>
              <a:gdLst/>
              <a:ahLst/>
              <a:cxnLst/>
              <a:rect l="l" t="t" r="r" b="b"/>
              <a:pathLst>
                <a:path w="2108" h="1959" extrusionOk="0">
                  <a:moveTo>
                    <a:pt x="1054" y="254"/>
                  </a:moveTo>
                  <a:cubicBezTo>
                    <a:pt x="1110" y="382"/>
                    <a:pt x="1171" y="544"/>
                    <a:pt x="1232" y="721"/>
                  </a:cubicBezTo>
                  <a:cubicBezTo>
                    <a:pt x="1252" y="779"/>
                    <a:pt x="1307" y="818"/>
                    <a:pt x="1368" y="819"/>
                  </a:cubicBezTo>
                  <a:cubicBezTo>
                    <a:pt x="1547" y="824"/>
                    <a:pt x="1710" y="831"/>
                    <a:pt x="1842" y="840"/>
                  </a:cubicBezTo>
                  <a:cubicBezTo>
                    <a:pt x="1733" y="941"/>
                    <a:pt x="1605" y="1050"/>
                    <a:pt x="1469" y="1156"/>
                  </a:cubicBezTo>
                  <a:cubicBezTo>
                    <a:pt x="1421" y="1192"/>
                    <a:pt x="1401" y="1253"/>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6"/>
                    <a:pt x="699" y="1672"/>
                    <a:pt x="581" y="1738"/>
                  </a:cubicBezTo>
                  <a:cubicBezTo>
                    <a:pt x="612" y="1601"/>
                    <a:pt x="649" y="1457"/>
                    <a:pt x="691" y="1311"/>
                  </a:cubicBezTo>
                  <a:cubicBezTo>
                    <a:pt x="707" y="1253"/>
                    <a:pt x="686" y="1192"/>
                    <a:pt x="639" y="1156"/>
                  </a:cubicBezTo>
                  <a:cubicBezTo>
                    <a:pt x="502" y="1050"/>
                    <a:pt x="373" y="942"/>
                    <a:pt x="264" y="840"/>
                  </a:cubicBezTo>
                  <a:cubicBezTo>
                    <a:pt x="398" y="831"/>
                    <a:pt x="561" y="824"/>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8"/>
                    <a:pt x="89" y="706"/>
                  </a:cubicBezTo>
                  <a:cubicBezTo>
                    <a:pt x="28" y="712"/>
                    <a:pt x="0" y="787"/>
                    <a:pt x="43" y="831"/>
                  </a:cubicBezTo>
                  <a:cubicBezTo>
                    <a:pt x="200" y="990"/>
                    <a:pt x="369" y="1137"/>
                    <a:pt x="547" y="1270"/>
                  </a:cubicBezTo>
                  <a:cubicBezTo>
                    <a:pt x="488" y="1478"/>
                    <a:pt x="439" y="1680"/>
                    <a:pt x="400" y="1869"/>
                  </a:cubicBezTo>
                  <a:cubicBezTo>
                    <a:pt x="390" y="1918"/>
                    <a:pt x="429" y="1958"/>
                    <a:pt x="474" y="1958"/>
                  </a:cubicBezTo>
                  <a:cubicBezTo>
                    <a:pt x="486" y="1958"/>
                    <a:pt x="498"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8" y="1918"/>
                    <a:pt x="1708" y="1869"/>
                  </a:cubicBezTo>
                  <a:cubicBezTo>
                    <a:pt x="1670" y="1677"/>
                    <a:pt x="1620" y="1477"/>
                    <a:pt x="1561" y="1274"/>
                  </a:cubicBezTo>
                  <a:cubicBezTo>
                    <a:pt x="1739" y="1138"/>
                    <a:pt x="1907" y="991"/>
                    <a:pt x="2065" y="831"/>
                  </a:cubicBezTo>
                  <a:cubicBezTo>
                    <a:pt x="2108" y="787"/>
                    <a:pt x="2081" y="712"/>
                    <a:pt x="2020" y="706"/>
                  </a:cubicBezTo>
                  <a:cubicBezTo>
                    <a:pt x="1864" y="688"/>
                    <a:pt x="1641" y="677"/>
                    <a:pt x="1374" y="671"/>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3" name="Google Shape;883;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4"/>
        <p:cNvGrpSpPr/>
        <p:nvPr/>
      </p:nvGrpSpPr>
      <p:grpSpPr>
        <a:xfrm>
          <a:off x="0" y="0"/>
          <a:ext cx="0" cy="0"/>
          <a:chOff x="0" y="0"/>
          <a:chExt cx="0" cy="0"/>
        </a:xfrm>
      </p:grpSpPr>
      <p:grpSp>
        <p:nvGrpSpPr>
          <p:cNvPr id="885" name="Google Shape;885;p7"/>
          <p:cNvGrpSpPr/>
          <p:nvPr/>
        </p:nvGrpSpPr>
        <p:grpSpPr>
          <a:xfrm>
            <a:off x="0" y="150"/>
            <a:ext cx="9144300" cy="5143500"/>
            <a:chOff x="0" y="150"/>
            <a:chExt cx="9144300" cy="5143500"/>
          </a:xfrm>
        </p:grpSpPr>
        <p:sp>
          <p:nvSpPr>
            <p:cNvPr id="886" name="Google Shape;886;p7"/>
            <p:cNvSpPr/>
            <p:nvPr/>
          </p:nvSpPr>
          <p:spPr>
            <a:xfrm>
              <a:off x="453672" y="1085"/>
              <a:ext cx="436299" cy="414899"/>
            </a:xfrm>
            <a:custGeom>
              <a:avLst/>
              <a:gdLst/>
              <a:ahLst/>
              <a:cxnLst/>
              <a:rect l="l" t="t" r="r" b="b"/>
              <a:pathLst>
                <a:path w="3712" h="3530" extrusionOk="0">
                  <a:moveTo>
                    <a:pt x="1856" y="1"/>
                  </a:moveTo>
                  <a:lnTo>
                    <a:pt x="1321" y="1215"/>
                  </a:lnTo>
                  <a:lnTo>
                    <a:pt x="0" y="1349"/>
                  </a:lnTo>
                  <a:lnTo>
                    <a:pt x="990" y="2232"/>
                  </a:lnTo>
                  <a:lnTo>
                    <a:pt x="709" y="3529"/>
                  </a:lnTo>
                  <a:lnTo>
                    <a:pt x="1856" y="2862"/>
                  </a:lnTo>
                  <a:lnTo>
                    <a:pt x="3003" y="3529"/>
                  </a:lnTo>
                  <a:lnTo>
                    <a:pt x="2721" y="2232"/>
                  </a:lnTo>
                  <a:lnTo>
                    <a:pt x="3711"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7"/>
            <p:cNvSpPr/>
            <p:nvPr/>
          </p:nvSpPr>
          <p:spPr>
            <a:xfrm>
              <a:off x="1127036" y="1085"/>
              <a:ext cx="436299" cy="414899"/>
            </a:xfrm>
            <a:custGeom>
              <a:avLst/>
              <a:gdLst/>
              <a:ahLst/>
              <a:cxnLst/>
              <a:rect l="l" t="t" r="r" b="b"/>
              <a:pathLst>
                <a:path w="3712" h="3530" extrusionOk="0">
                  <a:moveTo>
                    <a:pt x="1857" y="1"/>
                  </a:moveTo>
                  <a:lnTo>
                    <a:pt x="1321" y="1215"/>
                  </a:lnTo>
                  <a:lnTo>
                    <a:pt x="1" y="1349"/>
                  </a:lnTo>
                  <a:lnTo>
                    <a:pt x="991" y="2232"/>
                  </a:lnTo>
                  <a:lnTo>
                    <a:pt x="710" y="3529"/>
                  </a:lnTo>
                  <a:lnTo>
                    <a:pt x="710" y="3529"/>
                  </a:lnTo>
                  <a:lnTo>
                    <a:pt x="1857" y="2862"/>
                  </a:lnTo>
                  <a:lnTo>
                    <a:pt x="3003" y="3529"/>
                  </a:lnTo>
                  <a:lnTo>
                    <a:pt x="2722" y="2232"/>
                  </a:lnTo>
                  <a:lnTo>
                    <a:pt x="3712" y="1349"/>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7"/>
            <p:cNvSpPr/>
            <p:nvPr/>
          </p:nvSpPr>
          <p:spPr>
            <a:xfrm>
              <a:off x="1800635" y="1085"/>
              <a:ext cx="436064" cy="414899"/>
            </a:xfrm>
            <a:custGeom>
              <a:avLst/>
              <a:gdLst/>
              <a:ahLst/>
              <a:cxnLst/>
              <a:rect l="l" t="t" r="r" b="b"/>
              <a:pathLst>
                <a:path w="3710" h="3530" extrusionOk="0">
                  <a:moveTo>
                    <a:pt x="1855" y="1"/>
                  </a:moveTo>
                  <a:lnTo>
                    <a:pt x="1321" y="1215"/>
                  </a:lnTo>
                  <a:lnTo>
                    <a:pt x="0" y="1349"/>
                  </a:lnTo>
                  <a:lnTo>
                    <a:pt x="989" y="2232"/>
                  </a:lnTo>
                  <a:lnTo>
                    <a:pt x="708" y="3529"/>
                  </a:lnTo>
                  <a:lnTo>
                    <a:pt x="708" y="3529"/>
                  </a:lnTo>
                  <a:lnTo>
                    <a:pt x="1855" y="2862"/>
                  </a:lnTo>
                  <a:lnTo>
                    <a:pt x="3002" y="3529"/>
                  </a:lnTo>
                  <a:lnTo>
                    <a:pt x="2720" y="2232"/>
                  </a:lnTo>
                  <a:lnTo>
                    <a:pt x="3710" y="1349"/>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7"/>
            <p:cNvSpPr/>
            <p:nvPr/>
          </p:nvSpPr>
          <p:spPr>
            <a:xfrm>
              <a:off x="116932"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709" y="3530"/>
                  </a:lnTo>
                  <a:lnTo>
                    <a:pt x="1857" y="2861"/>
                  </a:lnTo>
                  <a:lnTo>
                    <a:pt x="3003"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7"/>
            <p:cNvSpPr/>
            <p:nvPr/>
          </p:nvSpPr>
          <p:spPr>
            <a:xfrm>
              <a:off x="790295"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709" y="3530"/>
                  </a:lnTo>
                  <a:lnTo>
                    <a:pt x="1857" y="2861"/>
                  </a:lnTo>
                  <a:lnTo>
                    <a:pt x="3004"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7"/>
            <p:cNvSpPr/>
            <p:nvPr/>
          </p:nvSpPr>
          <p:spPr>
            <a:xfrm>
              <a:off x="1463777" y="522471"/>
              <a:ext cx="436299" cy="415016"/>
            </a:xfrm>
            <a:custGeom>
              <a:avLst/>
              <a:gdLst/>
              <a:ahLst/>
              <a:cxnLst/>
              <a:rect l="l" t="t" r="r" b="b"/>
              <a:pathLst>
                <a:path w="3712" h="3531" extrusionOk="0">
                  <a:moveTo>
                    <a:pt x="1856" y="0"/>
                  </a:moveTo>
                  <a:lnTo>
                    <a:pt x="1322" y="1215"/>
                  </a:lnTo>
                  <a:lnTo>
                    <a:pt x="0" y="1348"/>
                  </a:lnTo>
                  <a:lnTo>
                    <a:pt x="990" y="2233"/>
                  </a:lnTo>
                  <a:lnTo>
                    <a:pt x="710" y="3530"/>
                  </a:lnTo>
                  <a:lnTo>
                    <a:pt x="1856" y="2861"/>
                  </a:lnTo>
                  <a:lnTo>
                    <a:pt x="3003" y="3530"/>
                  </a:lnTo>
                  <a:lnTo>
                    <a:pt x="3003" y="3530"/>
                  </a:lnTo>
                  <a:lnTo>
                    <a:pt x="2721" y="2233"/>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7"/>
            <p:cNvSpPr/>
            <p:nvPr/>
          </p:nvSpPr>
          <p:spPr>
            <a:xfrm>
              <a:off x="2137258"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709" y="3530"/>
                  </a:lnTo>
                  <a:lnTo>
                    <a:pt x="1856" y="2861"/>
                  </a:lnTo>
                  <a:lnTo>
                    <a:pt x="3002" y="3530"/>
                  </a:lnTo>
                  <a:lnTo>
                    <a:pt x="2722" y="2233"/>
                  </a:lnTo>
                  <a:lnTo>
                    <a:pt x="3712" y="1348"/>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7"/>
            <p:cNvSpPr/>
            <p:nvPr/>
          </p:nvSpPr>
          <p:spPr>
            <a:xfrm>
              <a:off x="2810739" y="522471"/>
              <a:ext cx="436182" cy="415016"/>
            </a:xfrm>
            <a:custGeom>
              <a:avLst/>
              <a:gdLst/>
              <a:ahLst/>
              <a:cxnLst/>
              <a:rect l="l" t="t" r="r" b="b"/>
              <a:pathLst>
                <a:path w="3711" h="3531" extrusionOk="0">
                  <a:moveTo>
                    <a:pt x="1855" y="0"/>
                  </a:moveTo>
                  <a:lnTo>
                    <a:pt x="1320" y="1215"/>
                  </a:lnTo>
                  <a:lnTo>
                    <a:pt x="0" y="1348"/>
                  </a:lnTo>
                  <a:lnTo>
                    <a:pt x="990" y="2233"/>
                  </a:lnTo>
                  <a:lnTo>
                    <a:pt x="708" y="3530"/>
                  </a:lnTo>
                  <a:lnTo>
                    <a:pt x="1855" y="2861"/>
                  </a:lnTo>
                  <a:lnTo>
                    <a:pt x="3001"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7"/>
            <p:cNvSpPr/>
            <p:nvPr/>
          </p:nvSpPr>
          <p:spPr>
            <a:xfrm>
              <a:off x="3484102" y="522471"/>
              <a:ext cx="436299" cy="415016"/>
            </a:xfrm>
            <a:custGeom>
              <a:avLst/>
              <a:gdLst/>
              <a:ahLst/>
              <a:cxnLst/>
              <a:rect l="l" t="t" r="r" b="b"/>
              <a:pathLst>
                <a:path w="3712" h="3531" extrusionOk="0">
                  <a:moveTo>
                    <a:pt x="1855" y="0"/>
                  </a:moveTo>
                  <a:lnTo>
                    <a:pt x="1321" y="1215"/>
                  </a:lnTo>
                  <a:lnTo>
                    <a:pt x="0" y="1348"/>
                  </a:lnTo>
                  <a:lnTo>
                    <a:pt x="990" y="2233"/>
                  </a:lnTo>
                  <a:lnTo>
                    <a:pt x="709" y="3530"/>
                  </a:lnTo>
                  <a:lnTo>
                    <a:pt x="1855" y="2861"/>
                  </a:lnTo>
                  <a:lnTo>
                    <a:pt x="3002"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7"/>
            <p:cNvSpPr/>
            <p:nvPr/>
          </p:nvSpPr>
          <p:spPr>
            <a:xfrm>
              <a:off x="4157466"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1857" y="2861"/>
                  </a:lnTo>
                  <a:lnTo>
                    <a:pt x="3003"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7"/>
            <p:cNvSpPr/>
            <p:nvPr/>
          </p:nvSpPr>
          <p:spPr>
            <a:xfrm>
              <a:off x="4830829" y="522471"/>
              <a:ext cx="436299" cy="415016"/>
            </a:xfrm>
            <a:custGeom>
              <a:avLst/>
              <a:gdLst/>
              <a:ahLst/>
              <a:cxnLst/>
              <a:rect l="l" t="t" r="r" b="b"/>
              <a:pathLst>
                <a:path w="3712" h="3531" extrusionOk="0">
                  <a:moveTo>
                    <a:pt x="1857" y="0"/>
                  </a:moveTo>
                  <a:lnTo>
                    <a:pt x="1321" y="1215"/>
                  </a:lnTo>
                  <a:lnTo>
                    <a:pt x="1" y="1348"/>
                  </a:lnTo>
                  <a:lnTo>
                    <a:pt x="991" y="2233"/>
                  </a:lnTo>
                  <a:lnTo>
                    <a:pt x="710" y="3530"/>
                  </a:lnTo>
                  <a:lnTo>
                    <a:pt x="1857" y="2861"/>
                  </a:lnTo>
                  <a:lnTo>
                    <a:pt x="3004"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7"/>
            <p:cNvSpPr/>
            <p:nvPr/>
          </p:nvSpPr>
          <p:spPr>
            <a:xfrm>
              <a:off x="5504310" y="522471"/>
              <a:ext cx="436299" cy="415016"/>
            </a:xfrm>
            <a:custGeom>
              <a:avLst/>
              <a:gdLst/>
              <a:ahLst/>
              <a:cxnLst/>
              <a:rect l="l" t="t" r="r" b="b"/>
              <a:pathLst>
                <a:path w="3712" h="3531" extrusionOk="0">
                  <a:moveTo>
                    <a:pt x="1856" y="0"/>
                  </a:moveTo>
                  <a:lnTo>
                    <a:pt x="1322" y="1215"/>
                  </a:lnTo>
                  <a:lnTo>
                    <a:pt x="0" y="1348"/>
                  </a:lnTo>
                  <a:lnTo>
                    <a:pt x="990" y="2233"/>
                  </a:lnTo>
                  <a:lnTo>
                    <a:pt x="710" y="3530"/>
                  </a:lnTo>
                  <a:lnTo>
                    <a:pt x="1856" y="2861"/>
                  </a:lnTo>
                  <a:lnTo>
                    <a:pt x="3003" y="3530"/>
                  </a:lnTo>
                  <a:lnTo>
                    <a:pt x="2721" y="2233"/>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7"/>
            <p:cNvSpPr/>
            <p:nvPr/>
          </p:nvSpPr>
          <p:spPr>
            <a:xfrm>
              <a:off x="6177791"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1856" y="2861"/>
                  </a:lnTo>
                  <a:lnTo>
                    <a:pt x="3002" y="3530"/>
                  </a:lnTo>
                  <a:lnTo>
                    <a:pt x="2722" y="2233"/>
                  </a:lnTo>
                  <a:lnTo>
                    <a:pt x="3712" y="1348"/>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7"/>
            <p:cNvSpPr/>
            <p:nvPr/>
          </p:nvSpPr>
          <p:spPr>
            <a:xfrm>
              <a:off x="6851155"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1856" y="2861"/>
                  </a:lnTo>
                  <a:lnTo>
                    <a:pt x="3002" y="3530"/>
                  </a:lnTo>
                  <a:lnTo>
                    <a:pt x="2722" y="2233"/>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7"/>
            <p:cNvSpPr/>
            <p:nvPr/>
          </p:nvSpPr>
          <p:spPr>
            <a:xfrm>
              <a:off x="2473998" y="1085"/>
              <a:ext cx="436299" cy="414899"/>
            </a:xfrm>
            <a:custGeom>
              <a:avLst/>
              <a:gdLst/>
              <a:ahLst/>
              <a:cxnLst/>
              <a:rect l="l" t="t" r="r" b="b"/>
              <a:pathLst>
                <a:path w="3712" h="3530" extrusionOk="0">
                  <a:moveTo>
                    <a:pt x="1855" y="1"/>
                  </a:moveTo>
                  <a:lnTo>
                    <a:pt x="1321" y="1215"/>
                  </a:lnTo>
                  <a:lnTo>
                    <a:pt x="0" y="1349"/>
                  </a:lnTo>
                  <a:lnTo>
                    <a:pt x="990" y="2232"/>
                  </a:lnTo>
                  <a:lnTo>
                    <a:pt x="709" y="3529"/>
                  </a:lnTo>
                  <a:lnTo>
                    <a:pt x="1855" y="2862"/>
                  </a:lnTo>
                  <a:lnTo>
                    <a:pt x="3002" y="3529"/>
                  </a:lnTo>
                  <a:lnTo>
                    <a:pt x="2721" y="2232"/>
                  </a:lnTo>
                  <a:lnTo>
                    <a:pt x="3711" y="1349"/>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7"/>
            <p:cNvSpPr/>
            <p:nvPr/>
          </p:nvSpPr>
          <p:spPr>
            <a:xfrm>
              <a:off x="3147362"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2" y="3529"/>
                  </a:lnTo>
                  <a:lnTo>
                    <a:pt x="2722" y="2232"/>
                  </a:lnTo>
                  <a:lnTo>
                    <a:pt x="3712" y="1349"/>
                  </a:lnTo>
                  <a:lnTo>
                    <a:pt x="2391" y="1215"/>
                  </a:lnTo>
                  <a:lnTo>
                    <a:pt x="1856" y="1"/>
                  </a:lnTo>
                  <a:close/>
                  <a:moveTo>
                    <a:pt x="709" y="3529"/>
                  </a:moveTo>
                  <a:lnTo>
                    <a:pt x="709" y="3529"/>
                  </a:lnTo>
                  <a:lnTo>
                    <a:pt x="709"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7"/>
            <p:cNvSpPr/>
            <p:nvPr/>
          </p:nvSpPr>
          <p:spPr>
            <a:xfrm>
              <a:off x="3820725"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4" y="3529"/>
                  </a:lnTo>
                  <a:lnTo>
                    <a:pt x="2722" y="2232"/>
                  </a:lnTo>
                  <a:lnTo>
                    <a:pt x="3712" y="1349"/>
                  </a:lnTo>
                  <a:lnTo>
                    <a:pt x="2391" y="1215"/>
                  </a:lnTo>
                  <a:lnTo>
                    <a:pt x="1856" y="1"/>
                  </a:lnTo>
                  <a:close/>
                  <a:moveTo>
                    <a:pt x="709" y="3529"/>
                  </a:moveTo>
                  <a:lnTo>
                    <a:pt x="709" y="3529"/>
                  </a:lnTo>
                  <a:lnTo>
                    <a:pt x="709" y="3529"/>
                  </a:lnTo>
                  <a:close/>
                  <a:moveTo>
                    <a:pt x="3004" y="3529"/>
                  </a:moveTo>
                  <a:lnTo>
                    <a:pt x="3004" y="3529"/>
                  </a:lnTo>
                  <a:lnTo>
                    <a:pt x="3004"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7"/>
            <p:cNvSpPr/>
            <p:nvPr/>
          </p:nvSpPr>
          <p:spPr>
            <a:xfrm>
              <a:off x="4494206" y="1085"/>
              <a:ext cx="436299" cy="414899"/>
            </a:xfrm>
            <a:custGeom>
              <a:avLst/>
              <a:gdLst/>
              <a:ahLst/>
              <a:cxnLst/>
              <a:rect l="l" t="t" r="r" b="b"/>
              <a:pathLst>
                <a:path w="3712" h="3530" extrusionOk="0">
                  <a:moveTo>
                    <a:pt x="1856" y="1"/>
                  </a:moveTo>
                  <a:lnTo>
                    <a:pt x="1321" y="1215"/>
                  </a:lnTo>
                  <a:lnTo>
                    <a:pt x="0" y="1349"/>
                  </a:lnTo>
                  <a:lnTo>
                    <a:pt x="990" y="2232"/>
                  </a:lnTo>
                  <a:lnTo>
                    <a:pt x="710" y="3529"/>
                  </a:lnTo>
                  <a:lnTo>
                    <a:pt x="1856" y="2862"/>
                  </a:lnTo>
                  <a:lnTo>
                    <a:pt x="3003" y="3529"/>
                  </a:lnTo>
                  <a:lnTo>
                    <a:pt x="2721" y="2232"/>
                  </a:lnTo>
                  <a:lnTo>
                    <a:pt x="3711"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7"/>
            <p:cNvSpPr/>
            <p:nvPr/>
          </p:nvSpPr>
          <p:spPr>
            <a:xfrm>
              <a:off x="5167570" y="1085"/>
              <a:ext cx="436299" cy="414899"/>
            </a:xfrm>
            <a:custGeom>
              <a:avLst/>
              <a:gdLst/>
              <a:ahLst/>
              <a:cxnLst/>
              <a:rect l="l" t="t" r="r" b="b"/>
              <a:pathLst>
                <a:path w="3712" h="3530" extrusionOk="0">
                  <a:moveTo>
                    <a:pt x="1857" y="1"/>
                  </a:moveTo>
                  <a:lnTo>
                    <a:pt x="1321" y="1215"/>
                  </a:lnTo>
                  <a:lnTo>
                    <a:pt x="1" y="1349"/>
                  </a:lnTo>
                  <a:lnTo>
                    <a:pt x="991" y="2232"/>
                  </a:lnTo>
                  <a:lnTo>
                    <a:pt x="710" y="3529"/>
                  </a:lnTo>
                  <a:lnTo>
                    <a:pt x="1857" y="2862"/>
                  </a:lnTo>
                  <a:lnTo>
                    <a:pt x="3003" y="3529"/>
                  </a:lnTo>
                  <a:lnTo>
                    <a:pt x="2721" y="2232"/>
                  </a:lnTo>
                  <a:lnTo>
                    <a:pt x="3712" y="1349"/>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7"/>
            <p:cNvSpPr/>
            <p:nvPr/>
          </p:nvSpPr>
          <p:spPr>
            <a:xfrm>
              <a:off x="5841168" y="1085"/>
              <a:ext cx="436064" cy="414899"/>
            </a:xfrm>
            <a:custGeom>
              <a:avLst/>
              <a:gdLst/>
              <a:ahLst/>
              <a:cxnLst/>
              <a:rect l="l" t="t" r="r" b="b"/>
              <a:pathLst>
                <a:path w="3710" h="3530" extrusionOk="0">
                  <a:moveTo>
                    <a:pt x="1855" y="1"/>
                  </a:moveTo>
                  <a:lnTo>
                    <a:pt x="1320" y="1215"/>
                  </a:lnTo>
                  <a:lnTo>
                    <a:pt x="0" y="1349"/>
                  </a:lnTo>
                  <a:lnTo>
                    <a:pt x="989" y="2232"/>
                  </a:lnTo>
                  <a:lnTo>
                    <a:pt x="708" y="3529"/>
                  </a:lnTo>
                  <a:lnTo>
                    <a:pt x="1855" y="2862"/>
                  </a:lnTo>
                  <a:lnTo>
                    <a:pt x="3001" y="3529"/>
                  </a:lnTo>
                  <a:lnTo>
                    <a:pt x="2721" y="2232"/>
                  </a:lnTo>
                  <a:lnTo>
                    <a:pt x="3710" y="1349"/>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7"/>
            <p:cNvSpPr/>
            <p:nvPr/>
          </p:nvSpPr>
          <p:spPr>
            <a:xfrm>
              <a:off x="6514532" y="1085"/>
              <a:ext cx="436299" cy="414899"/>
            </a:xfrm>
            <a:custGeom>
              <a:avLst/>
              <a:gdLst/>
              <a:ahLst/>
              <a:cxnLst/>
              <a:rect l="l" t="t" r="r" b="b"/>
              <a:pathLst>
                <a:path w="3712" h="3530" extrusionOk="0">
                  <a:moveTo>
                    <a:pt x="1855" y="1"/>
                  </a:moveTo>
                  <a:lnTo>
                    <a:pt x="1321" y="1215"/>
                  </a:lnTo>
                  <a:lnTo>
                    <a:pt x="0" y="1349"/>
                  </a:lnTo>
                  <a:lnTo>
                    <a:pt x="990" y="2232"/>
                  </a:lnTo>
                  <a:lnTo>
                    <a:pt x="709" y="3529"/>
                  </a:lnTo>
                  <a:lnTo>
                    <a:pt x="1855" y="2862"/>
                  </a:lnTo>
                  <a:lnTo>
                    <a:pt x="3002" y="3529"/>
                  </a:lnTo>
                  <a:lnTo>
                    <a:pt x="2721" y="2232"/>
                  </a:lnTo>
                  <a:lnTo>
                    <a:pt x="3711" y="1349"/>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7"/>
            <p:cNvSpPr/>
            <p:nvPr/>
          </p:nvSpPr>
          <p:spPr>
            <a:xfrm>
              <a:off x="219" y="5316"/>
              <a:ext cx="216269" cy="410667"/>
            </a:xfrm>
            <a:custGeom>
              <a:avLst/>
              <a:gdLst/>
              <a:ahLst/>
              <a:cxnLst/>
              <a:rect l="l" t="t" r="r" b="b"/>
              <a:pathLst>
                <a:path w="1840" h="3494" extrusionOk="0">
                  <a:moveTo>
                    <a:pt x="0" y="0"/>
                  </a:moveTo>
                  <a:lnTo>
                    <a:pt x="0" y="2835"/>
                  </a:lnTo>
                  <a:lnTo>
                    <a:pt x="1132" y="3493"/>
                  </a:lnTo>
                  <a:lnTo>
                    <a:pt x="850" y="2196"/>
                  </a:lnTo>
                  <a:lnTo>
                    <a:pt x="1840" y="1313"/>
                  </a:lnTo>
                  <a:lnTo>
                    <a:pt x="520" y="1179"/>
                  </a:lnTo>
                  <a:lnTo>
                    <a:pt x="0"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7"/>
            <p:cNvSpPr/>
            <p:nvPr/>
          </p:nvSpPr>
          <p:spPr>
            <a:xfrm>
              <a:off x="453672" y="1048088"/>
              <a:ext cx="436299" cy="415016"/>
            </a:xfrm>
            <a:custGeom>
              <a:avLst/>
              <a:gdLst/>
              <a:ahLst/>
              <a:cxnLst/>
              <a:rect l="l" t="t" r="r" b="b"/>
              <a:pathLst>
                <a:path w="3712" h="3531" extrusionOk="0">
                  <a:moveTo>
                    <a:pt x="1856" y="1"/>
                  </a:moveTo>
                  <a:lnTo>
                    <a:pt x="1321" y="1216"/>
                  </a:lnTo>
                  <a:lnTo>
                    <a:pt x="0" y="1349"/>
                  </a:lnTo>
                  <a:lnTo>
                    <a:pt x="990" y="2234"/>
                  </a:lnTo>
                  <a:lnTo>
                    <a:pt x="709" y="3531"/>
                  </a:lnTo>
                  <a:lnTo>
                    <a:pt x="709"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7"/>
            <p:cNvSpPr/>
            <p:nvPr/>
          </p:nvSpPr>
          <p:spPr>
            <a:xfrm>
              <a:off x="1127036" y="1048088"/>
              <a:ext cx="436299" cy="415016"/>
            </a:xfrm>
            <a:custGeom>
              <a:avLst/>
              <a:gdLst/>
              <a:ahLst/>
              <a:cxnLst/>
              <a:rect l="l" t="t" r="r" b="b"/>
              <a:pathLst>
                <a:path w="3712" h="3531" extrusionOk="0">
                  <a:moveTo>
                    <a:pt x="1857" y="1"/>
                  </a:moveTo>
                  <a:lnTo>
                    <a:pt x="1321" y="1216"/>
                  </a:lnTo>
                  <a:lnTo>
                    <a:pt x="1" y="1349"/>
                  </a:lnTo>
                  <a:lnTo>
                    <a:pt x="991" y="2234"/>
                  </a:lnTo>
                  <a:lnTo>
                    <a:pt x="710" y="3531"/>
                  </a:lnTo>
                  <a:lnTo>
                    <a:pt x="1857" y="2862"/>
                  </a:lnTo>
                  <a:lnTo>
                    <a:pt x="3003" y="3531"/>
                  </a:lnTo>
                  <a:lnTo>
                    <a:pt x="2722" y="2234"/>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7"/>
            <p:cNvSpPr/>
            <p:nvPr/>
          </p:nvSpPr>
          <p:spPr>
            <a:xfrm>
              <a:off x="1800635" y="1048088"/>
              <a:ext cx="436064" cy="415016"/>
            </a:xfrm>
            <a:custGeom>
              <a:avLst/>
              <a:gdLst/>
              <a:ahLst/>
              <a:cxnLst/>
              <a:rect l="l" t="t" r="r" b="b"/>
              <a:pathLst>
                <a:path w="3710" h="3531" extrusionOk="0">
                  <a:moveTo>
                    <a:pt x="1855" y="1"/>
                  </a:moveTo>
                  <a:lnTo>
                    <a:pt x="1321" y="1216"/>
                  </a:lnTo>
                  <a:lnTo>
                    <a:pt x="0" y="1349"/>
                  </a:lnTo>
                  <a:lnTo>
                    <a:pt x="989" y="2234"/>
                  </a:lnTo>
                  <a:lnTo>
                    <a:pt x="708" y="3531"/>
                  </a:lnTo>
                  <a:lnTo>
                    <a:pt x="1855" y="2862"/>
                  </a:lnTo>
                  <a:lnTo>
                    <a:pt x="3002" y="3531"/>
                  </a:lnTo>
                  <a:lnTo>
                    <a:pt x="2720" y="2234"/>
                  </a:lnTo>
                  <a:lnTo>
                    <a:pt x="3710" y="1349"/>
                  </a:lnTo>
                  <a:lnTo>
                    <a:pt x="2389"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7"/>
            <p:cNvSpPr/>
            <p:nvPr/>
          </p:nvSpPr>
          <p:spPr>
            <a:xfrm>
              <a:off x="116932"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7"/>
            <p:cNvSpPr/>
            <p:nvPr/>
          </p:nvSpPr>
          <p:spPr>
            <a:xfrm>
              <a:off x="790295"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4"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7"/>
            <p:cNvSpPr/>
            <p:nvPr/>
          </p:nvSpPr>
          <p:spPr>
            <a:xfrm>
              <a:off x="1463777" y="1569592"/>
              <a:ext cx="436299" cy="414899"/>
            </a:xfrm>
            <a:custGeom>
              <a:avLst/>
              <a:gdLst/>
              <a:ahLst/>
              <a:cxnLst/>
              <a:rect l="l" t="t" r="r" b="b"/>
              <a:pathLst>
                <a:path w="3712" h="3530" extrusionOk="0">
                  <a:moveTo>
                    <a:pt x="1856" y="0"/>
                  </a:moveTo>
                  <a:lnTo>
                    <a:pt x="1322" y="1215"/>
                  </a:lnTo>
                  <a:lnTo>
                    <a:pt x="0" y="1347"/>
                  </a:lnTo>
                  <a:lnTo>
                    <a:pt x="990" y="2232"/>
                  </a:lnTo>
                  <a:lnTo>
                    <a:pt x="710" y="3529"/>
                  </a:lnTo>
                  <a:lnTo>
                    <a:pt x="1856" y="2860"/>
                  </a:lnTo>
                  <a:lnTo>
                    <a:pt x="3003" y="3529"/>
                  </a:lnTo>
                  <a:lnTo>
                    <a:pt x="3003" y="3529"/>
                  </a:lnTo>
                  <a:lnTo>
                    <a:pt x="2721" y="2232"/>
                  </a:lnTo>
                  <a:lnTo>
                    <a:pt x="3711"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7"/>
            <p:cNvSpPr/>
            <p:nvPr/>
          </p:nvSpPr>
          <p:spPr>
            <a:xfrm>
              <a:off x="2137258"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709" y="3529"/>
                  </a:lnTo>
                  <a:lnTo>
                    <a:pt x="1856" y="2860"/>
                  </a:lnTo>
                  <a:lnTo>
                    <a:pt x="3002" y="3529"/>
                  </a:lnTo>
                  <a:lnTo>
                    <a:pt x="3002" y="3529"/>
                  </a:lnTo>
                  <a:lnTo>
                    <a:pt x="2722" y="2232"/>
                  </a:lnTo>
                  <a:lnTo>
                    <a:pt x="3712" y="1347"/>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7"/>
            <p:cNvSpPr/>
            <p:nvPr/>
          </p:nvSpPr>
          <p:spPr>
            <a:xfrm>
              <a:off x="2810739" y="1569592"/>
              <a:ext cx="436182" cy="414899"/>
            </a:xfrm>
            <a:custGeom>
              <a:avLst/>
              <a:gdLst/>
              <a:ahLst/>
              <a:cxnLst/>
              <a:rect l="l" t="t" r="r" b="b"/>
              <a:pathLst>
                <a:path w="3711" h="3530" extrusionOk="0">
                  <a:moveTo>
                    <a:pt x="1855" y="0"/>
                  </a:moveTo>
                  <a:lnTo>
                    <a:pt x="1320" y="1215"/>
                  </a:lnTo>
                  <a:lnTo>
                    <a:pt x="0" y="1347"/>
                  </a:lnTo>
                  <a:lnTo>
                    <a:pt x="990" y="2232"/>
                  </a:lnTo>
                  <a:lnTo>
                    <a:pt x="708" y="3529"/>
                  </a:lnTo>
                  <a:lnTo>
                    <a:pt x="1855" y="2860"/>
                  </a:lnTo>
                  <a:lnTo>
                    <a:pt x="3001"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7"/>
            <p:cNvSpPr/>
            <p:nvPr/>
          </p:nvSpPr>
          <p:spPr>
            <a:xfrm>
              <a:off x="3484102" y="1569592"/>
              <a:ext cx="436299" cy="414899"/>
            </a:xfrm>
            <a:custGeom>
              <a:avLst/>
              <a:gdLst/>
              <a:ahLst/>
              <a:cxnLst/>
              <a:rect l="l" t="t" r="r" b="b"/>
              <a:pathLst>
                <a:path w="3712" h="3530" extrusionOk="0">
                  <a:moveTo>
                    <a:pt x="1855" y="0"/>
                  </a:moveTo>
                  <a:lnTo>
                    <a:pt x="1321" y="1215"/>
                  </a:lnTo>
                  <a:lnTo>
                    <a:pt x="0" y="1347"/>
                  </a:lnTo>
                  <a:lnTo>
                    <a:pt x="990" y="2232"/>
                  </a:lnTo>
                  <a:lnTo>
                    <a:pt x="709" y="3529"/>
                  </a:lnTo>
                  <a:lnTo>
                    <a:pt x="1855" y="2860"/>
                  </a:lnTo>
                  <a:lnTo>
                    <a:pt x="3002"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7"/>
            <p:cNvSpPr/>
            <p:nvPr/>
          </p:nvSpPr>
          <p:spPr>
            <a:xfrm>
              <a:off x="4157466"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7"/>
            <p:cNvSpPr/>
            <p:nvPr/>
          </p:nvSpPr>
          <p:spPr>
            <a:xfrm>
              <a:off x="4830829" y="1569592"/>
              <a:ext cx="436299" cy="414899"/>
            </a:xfrm>
            <a:custGeom>
              <a:avLst/>
              <a:gdLst/>
              <a:ahLst/>
              <a:cxnLst/>
              <a:rect l="l" t="t" r="r" b="b"/>
              <a:pathLst>
                <a:path w="3712" h="3530" extrusionOk="0">
                  <a:moveTo>
                    <a:pt x="1857" y="0"/>
                  </a:moveTo>
                  <a:lnTo>
                    <a:pt x="1321" y="1215"/>
                  </a:lnTo>
                  <a:lnTo>
                    <a:pt x="1" y="1347"/>
                  </a:lnTo>
                  <a:lnTo>
                    <a:pt x="991" y="2232"/>
                  </a:lnTo>
                  <a:lnTo>
                    <a:pt x="710" y="3529"/>
                  </a:lnTo>
                  <a:lnTo>
                    <a:pt x="1857" y="2860"/>
                  </a:lnTo>
                  <a:lnTo>
                    <a:pt x="3004"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7"/>
            <p:cNvSpPr/>
            <p:nvPr/>
          </p:nvSpPr>
          <p:spPr>
            <a:xfrm>
              <a:off x="5504310" y="1569592"/>
              <a:ext cx="436299" cy="414899"/>
            </a:xfrm>
            <a:custGeom>
              <a:avLst/>
              <a:gdLst/>
              <a:ahLst/>
              <a:cxnLst/>
              <a:rect l="l" t="t" r="r" b="b"/>
              <a:pathLst>
                <a:path w="3712" h="3530" extrusionOk="0">
                  <a:moveTo>
                    <a:pt x="1856" y="0"/>
                  </a:moveTo>
                  <a:lnTo>
                    <a:pt x="1322" y="1215"/>
                  </a:lnTo>
                  <a:lnTo>
                    <a:pt x="0" y="1347"/>
                  </a:lnTo>
                  <a:lnTo>
                    <a:pt x="990" y="2232"/>
                  </a:lnTo>
                  <a:lnTo>
                    <a:pt x="710" y="3529"/>
                  </a:lnTo>
                  <a:lnTo>
                    <a:pt x="1856" y="2860"/>
                  </a:lnTo>
                  <a:lnTo>
                    <a:pt x="3003" y="3529"/>
                  </a:lnTo>
                  <a:lnTo>
                    <a:pt x="2721" y="2232"/>
                  </a:lnTo>
                  <a:lnTo>
                    <a:pt x="3711"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7"/>
            <p:cNvSpPr/>
            <p:nvPr/>
          </p:nvSpPr>
          <p:spPr>
            <a:xfrm>
              <a:off x="6177791"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1856" y="2860"/>
                  </a:lnTo>
                  <a:lnTo>
                    <a:pt x="3002" y="3529"/>
                  </a:lnTo>
                  <a:lnTo>
                    <a:pt x="2722" y="2232"/>
                  </a:lnTo>
                  <a:lnTo>
                    <a:pt x="3712" y="1347"/>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7"/>
            <p:cNvSpPr/>
            <p:nvPr/>
          </p:nvSpPr>
          <p:spPr>
            <a:xfrm>
              <a:off x="6851155"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1856" y="2860"/>
                  </a:lnTo>
                  <a:lnTo>
                    <a:pt x="3002" y="3529"/>
                  </a:lnTo>
                  <a:lnTo>
                    <a:pt x="2722" y="2232"/>
                  </a:lnTo>
                  <a:lnTo>
                    <a:pt x="3712"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7"/>
            <p:cNvSpPr/>
            <p:nvPr/>
          </p:nvSpPr>
          <p:spPr>
            <a:xfrm>
              <a:off x="2473998" y="1048088"/>
              <a:ext cx="436299" cy="415016"/>
            </a:xfrm>
            <a:custGeom>
              <a:avLst/>
              <a:gdLst/>
              <a:ahLst/>
              <a:cxnLst/>
              <a:rect l="l" t="t" r="r" b="b"/>
              <a:pathLst>
                <a:path w="3712" h="3531" extrusionOk="0">
                  <a:moveTo>
                    <a:pt x="1855" y="1"/>
                  </a:moveTo>
                  <a:lnTo>
                    <a:pt x="1321" y="1216"/>
                  </a:lnTo>
                  <a:lnTo>
                    <a:pt x="0" y="1349"/>
                  </a:lnTo>
                  <a:lnTo>
                    <a:pt x="990" y="2234"/>
                  </a:lnTo>
                  <a:lnTo>
                    <a:pt x="709" y="3531"/>
                  </a:lnTo>
                  <a:lnTo>
                    <a:pt x="1855" y="2862"/>
                  </a:lnTo>
                  <a:lnTo>
                    <a:pt x="3002" y="3531"/>
                  </a:lnTo>
                  <a:lnTo>
                    <a:pt x="2721" y="2234"/>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7"/>
            <p:cNvSpPr/>
            <p:nvPr/>
          </p:nvSpPr>
          <p:spPr>
            <a:xfrm>
              <a:off x="3147362"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2"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7"/>
            <p:cNvSpPr/>
            <p:nvPr/>
          </p:nvSpPr>
          <p:spPr>
            <a:xfrm>
              <a:off x="3820725"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4"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7"/>
            <p:cNvSpPr/>
            <p:nvPr/>
          </p:nvSpPr>
          <p:spPr>
            <a:xfrm>
              <a:off x="4494206" y="1048088"/>
              <a:ext cx="436299" cy="415016"/>
            </a:xfrm>
            <a:custGeom>
              <a:avLst/>
              <a:gdLst/>
              <a:ahLst/>
              <a:cxnLst/>
              <a:rect l="l" t="t" r="r" b="b"/>
              <a:pathLst>
                <a:path w="3712" h="3531" extrusionOk="0">
                  <a:moveTo>
                    <a:pt x="1856" y="1"/>
                  </a:moveTo>
                  <a:lnTo>
                    <a:pt x="1321" y="1216"/>
                  </a:lnTo>
                  <a:lnTo>
                    <a:pt x="0" y="1349"/>
                  </a:lnTo>
                  <a:lnTo>
                    <a:pt x="990" y="2234"/>
                  </a:lnTo>
                  <a:lnTo>
                    <a:pt x="710"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7"/>
            <p:cNvSpPr/>
            <p:nvPr/>
          </p:nvSpPr>
          <p:spPr>
            <a:xfrm>
              <a:off x="5167570" y="1048088"/>
              <a:ext cx="436299" cy="415016"/>
            </a:xfrm>
            <a:custGeom>
              <a:avLst/>
              <a:gdLst/>
              <a:ahLst/>
              <a:cxnLst/>
              <a:rect l="l" t="t" r="r" b="b"/>
              <a:pathLst>
                <a:path w="3712" h="3531" extrusionOk="0">
                  <a:moveTo>
                    <a:pt x="1857" y="1"/>
                  </a:moveTo>
                  <a:lnTo>
                    <a:pt x="1321" y="1216"/>
                  </a:lnTo>
                  <a:lnTo>
                    <a:pt x="1" y="1349"/>
                  </a:lnTo>
                  <a:lnTo>
                    <a:pt x="991" y="2234"/>
                  </a:lnTo>
                  <a:lnTo>
                    <a:pt x="710" y="3531"/>
                  </a:lnTo>
                  <a:lnTo>
                    <a:pt x="1857" y="2862"/>
                  </a:lnTo>
                  <a:lnTo>
                    <a:pt x="3003" y="3531"/>
                  </a:lnTo>
                  <a:lnTo>
                    <a:pt x="2721" y="2234"/>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7"/>
            <p:cNvSpPr/>
            <p:nvPr/>
          </p:nvSpPr>
          <p:spPr>
            <a:xfrm>
              <a:off x="5841168" y="1048088"/>
              <a:ext cx="436064" cy="415016"/>
            </a:xfrm>
            <a:custGeom>
              <a:avLst/>
              <a:gdLst/>
              <a:ahLst/>
              <a:cxnLst/>
              <a:rect l="l" t="t" r="r" b="b"/>
              <a:pathLst>
                <a:path w="3710" h="3531" extrusionOk="0">
                  <a:moveTo>
                    <a:pt x="1855" y="1"/>
                  </a:moveTo>
                  <a:lnTo>
                    <a:pt x="1320" y="1216"/>
                  </a:lnTo>
                  <a:lnTo>
                    <a:pt x="0" y="1349"/>
                  </a:lnTo>
                  <a:lnTo>
                    <a:pt x="989" y="2234"/>
                  </a:lnTo>
                  <a:lnTo>
                    <a:pt x="708" y="3531"/>
                  </a:lnTo>
                  <a:lnTo>
                    <a:pt x="1855" y="2862"/>
                  </a:lnTo>
                  <a:lnTo>
                    <a:pt x="3001" y="3531"/>
                  </a:lnTo>
                  <a:lnTo>
                    <a:pt x="2721" y="2234"/>
                  </a:lnTo>
                  <a:lnTo>
                    <a:pt x="3710" y="1349"/>
                  </a:lnTo>
                  <a:lnTo>
                    <a:pt x="2389"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7"/>
            <p:cNvSpPr/>
            <p:nvPr/>
          </p:nvSpPr>
          <p:spPr>
            <a:xfrm>
              <a:off x="6514532" y="1048088"/>
              <a:ext cx="436299" cy="415016"/>
            </a:xfrm>
            <a:custGeom>
              <a:avLst/>
              <a:gdLst/>
              <a:ahLst/>
              <a:cxnLst/>
              <a:rect l="l" t="t" r="r" b="b"/>
              <a:pathLst>
                <a:path w="3712" h="3531" extrusionOk="0">
                  <a:moveTo>
                    <a:pt x="1855" y="1"/>
                  </a:moveTo>
                  <a:lnTo>
                    <a:pt x="1321" y="1216"/>
                  </a:lnTo>
                  <a:lnTo>
                    <a:pt x="0" y="1349"/>
                  </a:lnTo>
                  <a:lnTo>
                    <a:pt x="990" y="2234"/>
                  </a:lnTo>
                  <a:lnTo>
                    <a:pt x="709" y="3531"/>
                  </a:lnTo>
                  <a:lnTo>
                    <a:pt x="1855" y="2862"/>
                  </a:lnTo>
                  <a:lnTo>
                    <a:pt x="3002" y="3531"/>
                  </a:lnTo>
                  <a:lnTo>
                    <a:pt x="2721" y="2234"/>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7"/>
            <p:cNvSpPr/>
            <p:nvPr/>
          </p:nvSpPr>
          <p:spPr>
            <a:xfrm>
              <a:off x="219" y="1052320"/>
              <a:ext cx="216269" cy="410785"/>
            </a:xfrm>
            <a:custGeom>
              <a:avLst/>
              <a:gdLst/>
              <a:ahLst/>
              <a:cxnLst/>
              <a:rect l="l" t="t" r="r" b="b"/>
              <a:pathLst>
                <a:path w="1840" h="3495" extrusionOk="0">
                  <a:moveTo>
                    <a:pt x="0" y="1"/>
                  </a:moveTo>
                  <a:lnTo>
                    <a:pt x="0" y="2835"/>
                  </a:lnTo>
                  <a:lnTo>
                    <a:pt x="1132" y="3495"/>
                  </a:lnTo>
                  <a:lnTo>
                    <a:pt x="850" y="2198"/>
                  </a:lnTo>
                  <a:lnTo>
                    <a:pt x="1840" y="1313"/>
                  </a:lnTo>
                  <a:lnTo>
                    <a:pt x="520" y="1180"/>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7"/>
            <p:cNvSpPr/>
            <p:nvPr/>
          </p:nvSpPr>
          <p:spPr>
            <a:xfrm>
              <a:off x="453672" y="2095209"/>
              <a:ext cx="436299" cy="414899"/>
            </a:xfrm>
            <a:custGeom>
              <a:avLst/>
              <a:gdLst/>
              <a:ahLst/>
              <a:cxnLst/>
              <a:rect l="l" t="t" r="r" b="b"/>
              <a:pathLst>
                <a:path w="3712" h="3530" extrusionOk="0">
                  <a:moveTo>
                    <a:pt x="1856" y="1"/>
                  </a:moveTo>
                  <a:lnTo>
                    <a:pt x="1321" y="1215"/>
                  </a:lnTo>
                  <a:lnTo>
                    <a:pt x="0" y="1348"/>
                  </a:lnTo>
                  <a:lnTo>
                    <a:pt x="990" y="2233"/>
                  </a:lnTo>
                  <a:lnTo>
                    <a:pt x="709"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7"/>
            <p:cNvSpPr/>
            <p:nvPr/>
          </p:nvSpPr>
          <p:spPr>
            <a:xfrm>
              <a:off x="1127036" y="2095209"/>
              <a:ext cx="436299" cy="414899"/>
            </a:xfrm>
            <a:custGeom>
              <a:avLst/>
              <a:gdLst/>
              <a:ahLst/>
              <a:cxnLst/>
              <a:rect l="l" t="t" r="r" b="b"/>
              <a:pathLst>
                <a:path w="3712" h="3530" extrusionOk="0">
                  <a:moveTo>
                    <a:pt x="1857" y="1"/>
                  </a:moveTo>
                  <a:lnTo>
                    <a:pt x="1321" y="1215"/>
                  </a:lnTo>
                  <a:lnTo>
                    <a:pt x="1" y="1348"/>
                  </a:lnTo>
                  <a:lnTo>
                    <a:pt x="991" y="2233"/>
                  </a:lnTo>
                  <a:lnTo>
                    <a:pt x="710" y="3530"/>
                  </a:lnTo>
                  <a:lnTo>
                    <a:pt x="1857" y="2861"/>
                  </a:lnTo>
                  <a:lnTo>
                    <a:pt x="3003" y="3530"/>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7"/>
            <p:cNvSpPr/>
            <p:nvPr/>
          </p:nvSpPr>
          <p:spPr>
            <a:xfrm>
              <a:off x="1800635" y="2095209"/>
              <a:ext cx="436064" cy="414899"/>
            </a:xfrm>
            <a:custGeom>
              <a:avLst/>
              <a:gdLst/>
              <a:ahLst/>
              <a:cxnLst/>
              <a:rect l="l" t="t" r="r" b="b"/>
              <a:pathLst>
                <a:path w="3710" h="3530" extrusionOk="0">
                  <a:moveTo>
                    <a:pt x="1855" y="1"/>
                  </a:moveTo>
                  <a:lnTo>
                    <a:pt x="1321" y="1215"/>
                  </a:lnTo>
                  <a:lnTo>
                    <a:pt x="0" y="1348"/>
                  </a:lnTo>
                  <a:lnTo>
                    <a:pt x="989" y="2233"/>
                  </a:lnTo>
                  <a:lnTo>
                    <a:pt x="708" y="3530"/>
                  </a:lnTo>
                  <a:lnTo>
                    <a:pt x="708" y="3530"/>
                  </a:lnTo>
                  <a:lnTo>
                    <a:pt x="1855" y="2861"/>
                  </a:lnTo>
                  <a:lnTo>
                    <a:pt x="3002" y="3530"/>
                  </a:lnTo>
                  <a:lnTo>
                    <a:pt x="3002" y="3530"/>
                  </a:lnTo>
                  <a:lnTo>
                    <a:pt x="2720" y="2233"/>
                  </a:lnTo>
                  <a:lnTo>
                    <a:pt x="3710" y="1348"/>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7"/>
            <p:cNvSpPr/>
            <p:nvPr/>
          </p:nvSpPr>
          <p:spPr>
            <a:xfrm>
              <a:off x="116932"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7"/>
            <p:cNvSpPr/>
            <p:nvPr/>
          </p:nvSpPr>
          <p:spPr>
            <a:xfrm>
              <a:off x="790295"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4"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7"/>
            <p:cNvSpPr/>
            <p:nvPr/>
          </p:nvSpPr>
          <p:spPr>
            <a:xfrm>
              <a:off x="1463777" y="2616595"/>
              <a:ext cx="436299" cy="414899"/>
            </a:xfrm>
            <a:custGeom>
              <a:avLst/>
              <a:gdLst/>
              <a:ahLst/>
              <a:cxnLst/>
              <a:rect l="l" t="t" r="r" b="b"/>
              <a:pathLst>
                <a:path w="3712" h="3530" extrusionOk="0">
                  <a:moveTo>
                    <a:pt x="1856" y="0"/>
                  </a:moveTo>
                  <a:lnTo>
                    <a:pt x="1322" y="1215"/>
                  </a:lnTo>
                  <a:lnTo>
                    <a:pt x="0" y="1349"/>
                  </a:lnTo>
                  <a:lnTo>
                    <a:pt x="990" y="2232"/>
                  </a:lnTo>
                  <a:lnTo>
                    <a:pt x="710" y="3529"/>
                  </a:lnTo>
                  <a:lnTo>
                    <a:pt x="1856" y="2862"/>
                  </a:lnTo>
                  <a:lnTo>
                    <a:pt x="3003" y="3529"/>
                  </a:lnTo>
                  <a:lnTo>
                    <a:pt x="2721" y="2232"/>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7"/>
            <p:cNvSpPr/>
            <p:nvPr/>
          </p:nvSpPr>
          <p:spPr>
            <a:xfrm>
              <a:off x="2137258"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709" y="3529"/>
                  </a:lnTo>
                  <a:lnTo>
                    <a:pt x="1856" y="2862"/>
                  </a:lnTo>
                  <a:lnTo>
                    <a:pt x="3002" y="3529"/>
                  </a:lnTo>
                  <a:lnTo>
                    <a:pt x="2722" y="2232"/>
                  </a:lnTo>
                  <a:lnTo>
                    <a:pt x="3712" y="1349"/>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7"/>
            <p:cNvSpPr/>
            <p:nvPr/>
          </p:nvSpPr>
          <p:spPr>
            <a:xfrm>
              <a:off x="2810739" y="2616595"/>
              <a:ext cx="436182" cy="414899"/>
            </a:xfrm>
            <a:custGeom>
              <a:avLst/>
              <a:gdLst/>
              <a:ahLst/>
              <a:cxnLst/>
              <a:rect l="l" t="t" r="r" b="b"/>
              <a:pathLst>
                <a:path w="3711" h="3530" extrusionOk="0">
                  <a:moveTo>
                    <a:pt x="1855" y="0"/>
                  </a:moveTo>
                  <a:lnTo>
                    <a:pt x="1320" y="1215"/>
                  </a:lnTo>
                  <a:lnTo>
                    <a:pt x="0" y="1349"/>
                  </a:lnTo>
                  <a:lnTo>
                    <a:pt x="990" y="2232"/>
                  </a:lnTo>
                  <a:lnTo>
                    <a:pt x="708" y="3529"/>
                  </a:lnTo>
                  <a:lnTo>
                    <a:pt x="1855" y="2862"/>
                  </a:lnTo>
                  <a:lnTo>
                    <a:pt x="3001"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7"/>
            <p:cNvSpPr/>
            <p:nvPr/>
          </p:nvSpPr>
          <p:spPr>
            <a:xfrm>
              <a:off x="3484102" y="2616595"/>
              <a:ext cx="436299" cy="414899"/>
            </a:xfrm>
            <a:custGeom>
              <a:avLst/>
              <a:gdLst/>
              <a:ahLst/>
              <a:cxnLst/>
              <a:rect l="l" t="t" r="r" b="b"/>
              <a:pathLst>
                <a:path w="3712" h="3530" extrusionOk="0">
                  <a:moveTo>
                    <a:pt x="1855" y="0"/>
                  </a:moveTo>
                  <a:lnTo>
                    <a:pt x="1321" y="1215"/>
                  </a:lnTo>
                  <a:lnTo>
                    <a:pt x="0" y="1349"/>
                  </a:lnTo>
                  <a:lnTo>
                    <a:pt x="990" y="2232"/>
                  </a:lnTo>
                  <a:lnTo>
                    <a:pt x="709" y="3529"/>
                  </a:lnTo>
                  <a:lnTo>
                    <a:pt x="1855" y="2862"/>
                  </a:lnTo>
                  <a:lnTo>
                    <a:pt x="3002"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7"/>
            <p:cNvSpPr/>
            <p:nvPr/>
          </p:nvSpPr>
          <p:spPr>
            <a:xfrm>
              <a:off x="4157466"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7"/>
            <p:cNvSpPr/>
            <p:nvPr/>
          </p:nvSpPr>
          <p:spPr>
            <a:xfrm>
              <a:off x="4830829" y="2616595"/>
              <a:ext cx="436299" cy="414899"/>
            </a:xfrm>
            <a:custGeom>
              <a:avLst/>
              <a:gdLst/>
              <a:ahLst/>
              <a:cxnLst/>
              <a:rect l="l" t="t" r="r" b="b"/>
              <a:pathLst>
                <a:path w="3712" h="3530" extrusionOk="0">
                  <a:moveTo>
                    <a:pt x="1857" y="0"/>
                  </a:moveTo>
                  <a:lnTo>
                    <a:pt x="1321" y="1215"/>
                  </a:lnTo>
                  <a:lnTo>
                    <a:pt x="1" y="1349"/>
                  </a:lnTo>
                  <a:lnTo>
                    <a:pt x="991" y="2232"/>
                  </a:lnTo>
                  <a:lnTo>
                    <a:pt x="710" y="3529"/>
                  </a:lnTo>
                  <a:lnTo>
                    <a:pt x="1857" y="2862"/>
                  </a:lnTo>
                  <a:lnTo>
                    <a:pt x="3004" y="3529"/>
                  </a:lnTo>
                  <a:lnTo>
                    <a:pt x="3004"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7"/>
            <p:cNvSpPr/>
            <p:nvPr/>
          </p:nvSpPr>
          <p:spPr>
            <a:xfrm>
              <a:off x="5504310" y="2616595"/>
              <a:ext cx="436299" cy="414899"/>
            </a:xfrm>
            <a:custGeom>
              <a:avLst/>
              <a:gdLst/>
              <a:ahLst/>
              <a:cxnLst/>
              <a:rect l="l" t="t" r="r" b="b"/>
              <a:pathLst>
                <a:path w="3712" h="3530" extrusionOk="0">
                  <a:moveTo>
                    <a:pt x="1856" y="0"/>
                  </a:moveTo>
                  <a:lnTo>
                    <a:pt x="1322" y="1215"/>
                  </a:lnTo>
                  <a:lnTo>
                    <a:pt x="0" y="1349"/>
                  </a:lnTo>
                  <a:lnTo>
                    <a:pt x="990" y="2232"/>
                  </a:lnTo>
                  <a:lnTo>
                    <a:pt x="710" y="3529"/>
                  </a:lnTo>
                  <a:lnTo>
                    <a:pt x="1856" y="2862"/>
                  </a:lnTo>
                  <a:lnTo>
                    <a:pt x="3003" y="3529"/>
                  </a:lnTo>
                  <a:lnTo>
                    <a:pt x="2721" y="2232"/>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7"/>
            <p:cNvSpPr/>
            <p:nvPr/>
          </p:nvSpPr>
          <p:spPr>
            <a:xfrm>
              <a:off x="6177791"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1856" y="2862"/>
                  </a:lnTo>
                  <a:lnTo>
                    <a:pt x="3002" y="3529"/>
                  </a:lnTo>
                  <a:lnTo>
                    <a:pt x="2722" y="2232"/>
                  </a:lnTo>
                  <a:lnTo>
                    <a:pt x="3712" y="1349"/>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7"/>
            <p:cNvSpPr/>
            <p:nvPr/>
          </p:nvSpPr>
          <p:spPr>
            <a:xfrm>
              <a:off x="6851155"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709" y="3529"/>
                  </a:lnTo>
                  <a:lnTo>
                    <a:pt x="1856" y="2862"/>
                  </a:lnTo>
                  <a:lnTo>
                    <a:pt x="3002" y="3529"/>
                  </a:lnTo>
                  <a:lnTo>
                    <a:pt x="2722" y="2232"/>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7"/>
            <p:cNvSpPr/>
            <p:nvPr/>
          </p:nvSpPr>
          <p:spPr>
            <a:xfrm>
              <a:off x="2473998" y="2095209"/>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7"/>
            <p:cNvSpPr/>
            <p:nvPr/>
          </p:nvSpPr>
          <p:spPr>
            <a:xfrm>
              <a:off x="3147362"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7"/>
            <p:cNvSpPr/>
            <p:nvPr/>
          </p:nvSpPr>
          <p:spPr>
            <a:xfrm>
              <a:off x="3820725"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4"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7"/>
            <p:cNvSpPr/>
            <p:nvPr/>
          </p:nvSpPr>
          <p:spPr>
            <a:xfrm>
              <a:off x="4494206" y="2095209"/>
              <a:ext cx="436299" cy="414899"/>
            </a:xfrm>
            <a:custGeom>
              <a:avLst/>
              <a:gdLst/>
              <a:ahLst/>
              <a:cxnLst/>
              <a:rect l="l" t="t" r="r" b="b"/>
              <a:pathLst>
                <a:path w="3712" h="3530" extrusionOk="0">
                  <a:moveTo>
                    <a:pt x="1856" y="1"/>
                  </a:moveTo>
                  <a:lnTo>
                    <a:pt x="1321"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7"/>
            <p:cNvSpPr/>
            <p:nvPr/>
          </p:nvSpPr>
          <p:spPr>
            <a:xfrm>
              <a:off x="5167570" y="2095209"/>
              <a:ext cx="436299" cy="414899"/>
            </a:xfrm>
            <a:custGeom>
              <a:avLst/>
              <a:gdLst/>
              <a:ahLst/>
              <a:cxnLst/>
              <a:rect l="l" t="t" r="r" b="b"/>
              <a:pathLst>
                <a:path w="3712" h="3530" extrusionOk="0">
                  <a:moveTo>
                    <a:pt x="1857" y="1"/>
                  </a:moveTo>
                  <a:lnTo>
                    <a:pt x="1321" y="1215"/>
                  </a:lnTo>
                  <a:lnTo>
                    <a:pt x="1" y="1348"/>
                  </a:lnTo>
                  <a:lnTo>
                    <a:pt x="991" y="2233"/>
                  </a:lnTo>
                  <a:lnTo>
                    <a:pt x="710" y="3530"/>
                  </a:lnTo>
                  <a:lnTo>
                    <a:pt x="710" y="3530"/>
                  </a:lnTo>
                  <a:lnTo>
                    <a:pt x="1857" y="2861"/>
                  </a:lnTo>
                  <a:lnTo>
                    <a:pt x="3003" y="3530"/>
                  </a:lnTo>
                  <a:lnTo>
                    <a:pt x="2721"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7"/>
            <p:cNvSpPr/>
            <p:nvPr/>
          </p:nvSpPr>
          <p:spPr>
            <a:xfrm>
              <a:off x="5841168" y="2095209"/>
              <a:ext cx="436064" cy="414899"/>
            </a:xfrm>
            <a:custGeom>
              <a:avLst/>
              <a:gdLst/>
              <a:ahLst/>
              <a:cxnLst/>
              <a:rect l="l" t="t" r="r" b="b"/>
              <a:pathLst>
                <a:path w="3710" h="3530" extrusionOk="0">
                  <a:moveTo>
                    <a:pt x="1855" y="1"/>
                  </a:moveTo>
                  <a:lnTo>
                    <a:pt x="1320" y="1215"/>
                  </a:lnTo>
                  <a:lnTo>
                    <a:pt x="0" y="1348"/>
                  </a:lnTo>
                  <a:lnTo>
                    <a:pt x="989" y="2233"/>
                  </a:lnTo>
                  <a:lnTo>
                    <a:pt x="708" y="3530"/>
                  </a:lnTo>
                  <a:lnTo>
                    <a:pt x="708" y="3530"/>
                  </a:lnTo>
                  <a:lnTo>
                    <a:pt x="1855" y="2861"/>
                  </a:lnTo>
                  <a:lnTo>
                    <a:pt x="3001" y="3530"/>
                  </a:lnTo>
                  <a:lnTo>
                    <a:pt x="3001" y="3530"/>
                  </a:lnTo>
                  <a:lnTo>
                    <a:pt x="2721" y="2233"/>
                  </a:lnTo>
                  <a:lnTo>
                    <a:pt x="3710" y="1348"/>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7"/>
            <p:cNvSpPr/>
            <p:nvPr/>
          </p:nvSpPr>
          <p:spPr>
            <a:xfrm>
              <a:off x="6514532" y="2095209"/>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7"/>
            <p:cNvSpPr/>
            <p:nvPr/>
          </p:nvSpPr>
          <p:spPr>
            <a:xfrm>
              <a:off x="219" y="2099323"/>
              <a:ext cx="216269" cy="410785"/>
            </a:xfrm>
            <a:custGeom>
              <a:avLst/>
              <a:gdLst/>
              <a:ahLst/>
              <a:cxnLst/>
              <a:rect l="l" t="t" r="r" b="b"/>
              <a:pathLst>
                <a:path w="1840" h="3495" extrusionOk="0">
                  <a:moveTo>
                    <a:pt x="0" y="1"/>
                  </a:moveTo>
                  <a:lnTo>
                    <a:pt x="0" y="2835"/>
                  </a:lnTo>
                  <a:lnTo>
                    <a:pt x="1132" y="3495"/>
                  </a:lnTo>
                  <a:lnTo>
                    <a:pt x="850" y="2198"/>
                  </a:lnTo>
                  <a:lnTo>
                    <a:pt x="1840" y="1313"/>
                  </a:lnTo>
                  <a:lnTo>
                    <a:pt x="520" y="1180"/>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7"/>
            <p:cNvSpPr/>
            <p:nvPr/>
          </p:nvSpPr>
          <p:spPr>
            <a:xfrm>
              <a:off x="453672" y="3142330"/>
              <a:ext cx="436299" cy="414899"/>
            </a:xfrm>
            <a:custGeom>
              <a:avLst/>
              <a:gdLst/>
              <a:ahLst/>
              <a:cxnLst/>
              <a:rect l="l" t="t" r="r" b="b"/>
              <a:pathLst>
                <a:path w="3712" h="3530" extrusionOk="0">
                  <a:moveTo>
                    <a:pt x="1856" y="0"/>
                  </a:moveTo>
                  <a:lnTo>
                    <a:pt x="1321" y="1215"/>
                  </a:lnTo>
                  <a:lnTo>
                    <a:pt x="0" y="1348"/>
                  </a:lnTo>
                  <a:lnTo>
                    <a:pt x="990" y="2232"/>
                  </a:lnTo>
                  <a:lnTo>
                    <a:pt x="709" y="3529"/>
                  </a:lnTo>
                  <a:lnTo>
                    <a:pt x="709" y="3529"/>
                  </a:lnTo>
                  <a:lnTo>
                    <a:pt x="1856" y="2861"/>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7"/>
            <p:cNvSpPr/>
            <p:nvPr/>
          </p:nvSpPr>
          <p:spPr>
            <a:xfrm>
              <a:off x="1127036" y="3142330"/>
              <a:ext cx="436299" cy="414899"/>
            </a:xfrm>
            <a:custGeom>
              <a:avLst/>
              <a:gdLst/>
              <a:ahLst/>
              <a:cxnLst/>
              <a:rect l="l" t="t" r="r" b="b"/>
              <a:pathLst>
                <a:path w="3712" h="3530" extrusionOk="0">
                  <a:moveTo>
                    <a:pt x="1857" y="0"/>
                  </a:moveTo>
                  <a:lnTo>
                    <a:pt x="1321" y="1215"/>
                  </a:lnTo>
                  <a:lnTo>
                    <a:pt x="1" y="1348"/>
                  </a:lnTo>
                  <a:lnTo>
                    <a:pt x="991" y="2232"/>
                  </a:lnTo>
                  <a:lnTo>
                    <a:pt x="710" y="3529"/>
                  </a:lnTo>
                  <a:lnTo>
                    <a:pt x="1857" y="2861"/>
                  </a:lnTo>
                  <a:lnTo>
                    <a:pt x="3003" y="3529"/>
                  </a:lnTo>
                  <a:lnTo>
                    <a:pt x="2722" y="2232"/>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7"/>
            <p:cNvSpPr/>
            <p:nvPr/>
          </p:nvSpPr>
          <p:spPr>
            <a:xfrm>
              <a:off x="1800635" y="3142330"/>
              <a:ext cx="436064" cy="414899"/>
            </a:xfrm>
            <a:custGeom>
              <a:avLst/>
              <a:gdLst/>
              <a:ahLst/>
              <a:cxnLst/>
              <a:rect l="l" t="t" r="r" b="b"/>
              <a:pathLst>
                <a:path w="3710" h="3530" extrusionOk="0">
                  <a:moveTo>
                    <a:pt x="1855" y="0"/>
                  </a:moveTo>
                  <a:lnTo>
                    <a:pt x="1321" y="1215"/>
                  </a:lnTo>
                  <a:lnTo>
                    <a:pt x="0" y="1348"/>
                  </a:lnTo>
                  <a:lnTo>
                    <a:pt x="989" y="2232"/>
                  </a:lnTo>
                  <a:lnTo>
                    <a:pt x="708" y="3529"/>
                  </a:lnTo>
                  <a:lnTo>
                    <a:pt x="1855" y="2861"/>
                  </a:lnTo>
                  <a:lnTo>
                    <a:pt x="3002" y="3529"/>
                  </a:lnTo>
                  <a:lnTo>
                    <a:pt x="2720" y="2232"/>
                  </a:lnTo>
                  <a:lnTo>
                    <a:pt x="3710" y="1348"/>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7"/>
            <p:cNvSpPr/>
            <p:nvPr/>
          </p:nvSpPr>
          <p:spPr>
            <a:xfrm>
              <a:off x="2473998" y="3142330"/>
              <a:ext cx="436299" cy="414899"/>
            </a:xfrm>
            <a:custGeom>
              <a:avLst/>
              <a:gdLst/>
              <a:ahLst/>
              <a:cxnLst/>
              <a:rect l="l" t="t" r="r" b="b"/>
              <a:pathLst>
                <a:path w="3712" h="3530" extrusionOk="0">
                  <a:moveTo>
                    <a:pt x="1855" y="0"/>
                  </a:moveTo>
                  <a:lnTo>
                    <a:pt x="1321" y="1215"/>
                  </a:lnTo>
                  <a:lnTo>
                    <a:pt x="0" y="1348"/>
                  </a:lnTo>
                  <a:lnTo>
                    <a:pt x="990" y="2232"/>
                  </a:lnTo>
                  <a:lnTo>
                    <a:pt x="709" y="3529"/>
                  </a:lnTo>
                  <a:lnTo>
                    <a:pt x="709" y="3529"/>
                  </a:lnTo>
                  <a:lnTo>
                    <a:pt x="1855" y="2861"/>
                  </a:lnTo>
                  <a:lnTo>
                    <a:pt x="3002" y="3529"/>
                  </a:lnTo>
                  <a:lnTo>
                    <a:pt x="2721" y="2232"/>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7"/>
            <p:cNvSpPr/>
            <p:nvPr/>
          </p:nvSpPr>
          <p:spPr>
            <a:xfrm>
              <a:off x="3147362"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2"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7"/>
            <p:cNvSpPr/>
            <p:nvPr/>
          </p:nvSpPr>
          <p:spPr>
            <a:xfrm>
              <a:off x="3820725"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4" y="3529"/>
                  </a:lnTo>
                  <a:lnTo>
                    <a:pt x="3004"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7"/>
            <p:cNvSpPr/>
            <p:nvPr/>
          </p:nvSpPr>
          <p:spPr>
            <a:xfrm>
              <a:off x="4494206" y="3142330"/>
              <a:ext cx="436299" cy="414899"/>
            </a:xfrm>
            <a:custGeom>
              <a:avLst/>
              <a:gdLst/>
              <a:ahLst/>
              <a:cxnLst/>
              <a:rect l="l" t="t" r="r" b="b"/>
              <a:pathLst>
                <a:path w="3712" h="3530" extrusionOk="0">
                  <a:moveTo>
                    <a:pt x="1856" y="0"/>
                  </a:moveTo>
                  <a:lnTo>
                    <a:pt x="1321" y="1215"/>
                  </a:lnTo>
                  <a:lnTo>
                    <a:pt x="0" y="1348"/>
                  </a:lnTo>
                  <a:lnTo>
                    <a:pt x="990" y="2232"/>
                  </a:lnTo>
                  <a:lnTo>
                    <a:pt x="710" y="3529"/>
                  </a:lnTo>
                  <a:lnTo>
                    <a:pt x="710" y="3529"/>
                  </a:lnTo>
                  <a:lnTo>
                    <a:pt x="1856" y="2861"/>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7"/>
            <p:cNvSpPr/>
            <p:nvPr/>
          </p:nvSpPr>
          <p:spPr>
            <a:xfrm>
              <a:off x="5167570" y="3142330"/>
              <a:ext cx="436299" cy="414899"/>
            </a:xfrm>
            <a:custGeom>
              <a:avLst/>
              <a:gdLst/>
              <a:ahLst/>
              <a:cxnLst/>
              <a:rect l="l" t="t" r="r" b="b"/>
              <a:pathLst>
                <a:path w="3712" h="3530" extrusionOk="0">
                  <a:moveTo>
                    <a:pt x="1857" y="0"/>
                  </a:moveTo>
                  <a:lnTo>
                    <a:pt x="1321" y="1215"/>
                  </a:lnTo>
                  <a:lnTo>
                    <a:pt x="1" y="1348"/>
                  </a:lnTo>
                  <a:lnTo>
                    <a:pt x="991" y="2232"/>
                  </a:lnTo>
                  <a:lnTo>
                    <a:pt x="710" y="3529"/>
                  </a:lnTo>
                  <a:lnTo>
                    <a:pt x="710" y="3529"/>
                  </a:lnTo>
                  <a:lnTo>
                    <a:pt x="1857" y="2861"/>
                  </a:lnTo>
                  <a:lnTo>
                    <a:pt x="3003" y="3529"/>
                  </a:lnTo>
                  <a:lnTo>
                    <a:pt x="2721" y="2232"/>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7"/>
            <p:cNvSpPr/>
            <p:nvPr/>
          </p:nvSpPr>
          <p:spPr>
            <a:xfrm>
              <a:off x="5841168" y="3142330"/>
              <a:ext cx="436064" cy="414899"/>
            </a:xfrm>
            <a:custGeom>
              <a:avLst/>
              <a:gdLst/>
              <a:ahLst/>
              <a:cxnLst/>
              <a:rect l="l" t="t" r="r" b="b"/>
              <a:pathLst>
                <a:path w="3710" h="3530" extrusionOk="0">
                  <a:moveTo>
                    <a:pt x="1855" y="0"/>
                  </a:moveTo>
                  <a:lnTo>
                    <a:pt x="1320" y="1215"/>
                  </a:lnTo>
                  <a:lnTo>
                    <a:pt x="0" y="1348"/>
                  </a:lnTo>
                  <a:lnTo>
                    <a:pt x="989" y="2232"/>
                  </a:lnTo>
                  <a:lnTo>
                    <a:pt x="708" y="3529"/>
                  </a:lnTo>
                  <a:lnTo>
                    <a:pt x="708" y="3529"/>
                  </a:lnTo>
                  <a:lnTo>
                    <a:pt x="1855" y="2861"/>
                  </a:lnTo>
                  <a:lnTo>
                    <a:pt x="3001" y="3529"/>
                  </a:lnTo>
                  <a:lnTo>
                    <a:pt x="3001" y="3529"/>
                  </a:lnTo>
                  <a:lnTo>
                    <a:pt x="2721" y="2232"/>
                  </a:lnTo>
                  <a:lnTo>
                    <a:pt x="3710" y="1348"/>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7"/>
            <p:cNvSpPr/>
            <p:nvPr/>
          </p:nvSpPr>
          <p:spPr>
            <a:xfrm>
              <a:off x="6514532" y="3142330"/>
              <a:ext cx="436299" cy="414899"/>
            </a:xfrm>
            <a:custGeom>
              <a:avLst/>
              <a:gdLst/>
              <a:ahLst/>
              <a:cxnLst/>
              <a:rect l="l" t="t" r="r" b="b"/>
              <a:pathLst>
                <a:path w="3712" h="3530" extrusionOk="0">
                  <a:moveTo>
                    <a:pt x="1855" y="0"/>
                  </a:moveTo>
                  <a:lnTo>
                    <a:pt x="1321" y="1215"/>
                  </a:lnTo>
                  <a:lnTo>
                    <a:pt x="0" y="1348"/>
                  </a:lnTo>
                  <a:lnTo>
                    <a:pt x="990" y="2232"/>
                  </a:lnTo>
                  <a:lnTo>
                    <a:pt x="709" y="3529"/>
                  </a:lnTo>
                  <a:lnTo>
                    <a:pt x="1855" y="2861"/>
                  </a:lnTo>
                  <a:lnTo>
                    <a:pt x="3002" y="3529"/>
                  </a:lnTo>
                  <a:lnTo>
                    <a:pt x="3002" y="3529"/>
                  </a:lnTo>
                  <a:lnTo>
                    <a:pt x="2721" y="2232"/>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7"/>
            <p:cNvSpPr/>
            <p:nvPr/>
          </p:nvSpPr>
          <p:spPr>
            <a:xfrm>
              <a:off x="219" y="3146326"/>
              <a:ext cx="216269" cy="410902"/>
            </a:xfrm>
            <a:custGeom>
              <a:avLst/>
              <a:gdLst/>
              <a:ahLst/>
              <a:cxnLst/>
              <a:rect l="l" t="t" r="r" b="b"/>
              <a:pathLst>
                <a:path w="1840" h="3496" extrusionOk="0">
                  <a:moveTo>
                    <a:pt x="0" y="1"/>
                  </a:moveTo>
                  <a:lnTo>
                    <a:pt x="0" y="2835"/>
                  </a:lnTo>
                  <a:lnTo>
                    <a:pt x="1132" y="3495"/>
                  </a:lnTo>
                  <a:lnTo>
                    <a:pt x="850" y="2198"/>
                  </a:lnTo>
                  <a:lnTo>
                    <a:pt x="1840" y="1314"/>
                  </a:lnTo>
                  <a:lnTo>
                    <a:pt x="520" y="1181"/>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7"/>
            <p:cNvSpPr/>
            <p:nvPr/>
          </p:nvSpPr>
          <p:spPr>
            <a:xfrm>
              <a:off x="116932"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3"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7"/>
            <p:cNvSpPr/>
            <p:nvPr/>
          </p:nvSpPr>
          <p:spPr>
            <a:xfrm>
              <a:off x="790295"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4"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7"/>
            <p:cNvSpPr/>
            <p:nvPr/>
          </p:nvSpPr>
          <p:spPr>
            <a:xfrm>
              <a:off x="1463777" y="3663599"/>
              <a:ext cx="436299" cy="415016"/>
            </a:xfrm>
            <a:custGeom>
              <a:avLst/>
              <a:gdLst/>
              <a:ahLst/>
              <a:cxnLst/>
              <a:rect l="l" t="t" r="r" b="b"/>
              <a:pathLst>
                <a:path w="3712" h="3531" extrusionOk="0">
                  <a:moveTo>
                    <a:pt x="1856" y="1"/>
                  </a:moveTo>
                  <a:lnTo>
                    <a:pt x="1322" y="1216"/>
                  </a:lnTo>
                  <a:lnTo>
                    <a:pt x="0" y="1349"/>
                  </a:lnTo>
                  <a:lnTo>
                    <a:pt x="990" y="2233"/>
                  </a:lnTo>
                  <a:lnTo>
                    <a:pt x="710" y="3531"/>
                  </a:lnTo>
                  <a:lnTo>
                    <a:pt x="1856" y="2862"/>
                  </a:lnTo>
                  <a:lnTo>
                    <a:pt x="3003" y="3531"/>
                  </a:lnTo>
                  <a:lnTo>
                    <a:pt x="3003" y="3531"/>
                  </a:lnTo>
                  <a:lnTo>
                    <a:pt x="2721" y="2233"/>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7"/>
            <p:cNvSpPr/>
            <p:nvPr/>
          </p:nvSpPr>
          <p:spPr>
            <a:xfrm>
              <a:off x="2137258"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709" y="3531"/>
                  </a:lnTo>
                  <a:lnTo>
                    <a:pt x="1856" y="2862"/>
                  </a:lnTo>
                  <a:lnTo>
                    <a:pt x="3002" y="3531"/>
                  </a:lnTo>
                  <a:lnTo>
                    <a:pt x="2722" y="2233"/>
                  </a:lnTo>
                  <a:lnTo>
                    <a:pt x="3712" y="1349"/>
                  </a:lnTo>
                  <a:lnTo>
                    <a:pt x="2390"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7"/>
            <p:cNvSpPr/>
            <p:nvPr/>
          </p:nvSpPr>
          <p:spPr>
            <a:xfrm>
              <a:off x="2810739" y="3663599"/>
              <a:ext cx="436182" cy="415016"/>
            </a:xfrm>
            <a:custGeom>
              <a:avLst/>
              <a:gdLst/>
              <a:ahLst/>
              <a:cxnLst/>
              <a:rect l="l" t="t" r="r" b="b"/>
              <a:pathLst>
                <a:path w="3711" h="3531" extrusionOk="0">
                  <a:moveTo>
                    <a:pt x="1855" y="1"/>
                  </a:moveTo>
                  <a:lnTo>
                    <a:pt x="1320" y="1216"/>
                  </a:lnTo>
                  <a:lnTo>
                    <a:pt x="0" y="1349"/>
                  </a:lnTo>
                  <a:lnTo>
                    <a:pt x="990" y="2233"/>
                  </a:lnTo>
                  <a:lnTo>
                    <a:pt x="708" y="3531"/>
                  </a:lnTo>
                  <a:lnTo>
                    <a:pt x="1855" y="2862"/>
                  </a:lnTo>
                  <a:lnTo>
                    <a:pt x="3001"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7"/>
            <p:cNvSpPr/>
            <p:nvPr/>
          </p:nvSpPr>
          <p:spPr>
            <a:xfrm>
              <a:off x="3484102" y="3663599"/>
              <a:ext cx="436299" cy="415016"/>
            </a:xfrm>
            <a:custGeom>
              <a:avLst/>
              <a:gdLst/>
              <a:ahLst/>
              <a:cxnLst/>
              <a:rect l="l" t="t" r="r" b="b"/>
              <a:pathLst>
                <a:path w="3712" h="3531" extrusionOk="0">
                  <a:moveTo>
                    <a:pt x="1855" y="1"/>
                  </a:moveTo>
                  <a:lnTo>
                    <a:pt x="1321" y="1216"/>
                  </a:lnTo>
                  <a:lnTo>
                    <a:pt x="0" y="1349"/>
                  </a:lnTo>
                  <a:lnTo>
                    <a:pt x="990" y="2233"/>
                  </a:lnTo>
                  <a:lnTo>
                    <a:pt x="709" y="3531"/>
                  </a:lnTo>
                  <a:lnTo>
                    <a:pt x="1855" y="2862"/>
                  </a:lnTo>
                  <a:lnTo>
                    <a:pt x="3002" y="3531"/>
                  </a:lnTo>
                  <a:lnTo>
                    <a:pt x="3002"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7"/>
            <p:cNvSpPr/>
            <p:nvPr/>
          </p:nvSpPr>
          <p:spPr>
            <a:xfrm>
              <a:off x="4157466"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1857" y="2862"/>
                  </a:lnTo>
                  <a:lnTo>
                    <a:pt x="3003"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7"/>
            <p:cNvSpPr/>
            <p:nvPr/>
          </p:nvSpPr>
          <p:spPr>
            <a:xfrm>
              <a:off x="4830829" y="3663599"/>
              <a:ext cx="436299" cy="415016"/>
            </a:xfrm>
            <a:custGeom>
              <a:avLst/>
              <a:gdLst/>
              <a:ahLst/>
              <a:cxnLst/>
              <a:rect l="l" t="t" r="r" b="b"/>
              <a:pathLst>
                <a:path w="3712" h="3531" extrusionOk="0">
                  <a:moveTo>
                    <a:pt x="1857" y="1"/>
                  </a:moveTo>
                  <a:lnTo>
                    <a:pt x="1321" y="1216"/>
                  </a:lnTo>
                  <a:lnTo>
                    <a:pt x="1" y="1349"/>
                  </a:lnTo>
                  <a:lnTo>
                    <a:pt x="991" y="2233"/>
                  </a:lnTo>
                  <a:lnTo>
                    <a:pt x="710" y="3531"/>
                  </a:lnTo>
                  <a:lnTo>
                    <a:pt x="1857" y="2862"/>
                  </a:lnTo>
                  <a:lnTo>
                    <a:pt x="3004"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7"/>
            <p:cNvSpPr/>
            <p:nvPr/>
          </p:nvSpPr>
          <p:spPr>
            <a:xfrm>
              <a:off x="5504310" y="3663599"/>
              <a:ext cx="436299" cy="415016"/>
            </a:xfrm>
            <a:custGeom>
              <a:avLst/>
              <a:gdLst/>
              <a:ahLst/>
              <a:cxnLst/>
              <a:rect l="l" t="t" r="r" b="b"/>
              <a:pathLst>
                <a:path w="3712" h="3531" extrusionOk="0">
                  <a:moveTo>
                    <a:pt x="1856" y="1"/>
                  </a:moveTo>
                  <a:lnTo>
                    <a:pt x="1322" y="1216"/>
                  </a:lnTo>
                  <a:lnTo>
                    <a:pt x="0" y="1349"/>
                  </a:lnTo>
                  <a:lnTo>
                    <a:pt x="990" y="2233"/>
                  </a:lnTo>
                  <a:lnTo>
                    <a:pt x="710" y="3531"/>
                  </a:lnTo>
                  <a:lnTo>
                    <a:pt x="710" y="3531"/>
                  </a:lnTo>
                  <a:lnTo>
                    <a:pt x="1856" y="2862"/>
                  </a:lnTo>
                  <a:lnTo>
                    <a:pt x="3003" y="3531"/>
                  </a:lnTo>
                  <a:lnTo>
                    <a:pt x="2721" y="2233"/>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7"/>
            <p:cNvSpPr/>
            <p:nvPr/>
          </p:nvSpPr>
          <p:spPr>
            <a:xfrm>
              <a:off x="6177791"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1856" y="2862"/>
                  </a:lnTo>
                  <a:lnTo>
                    <a:pt x="3002" y="3531"/>
                  </a:lnTo>
                  <a:lnTo>
                    <a:pt x="3002" y="3531"/>
                  </a:lnTo>
                  <a:lnTo>
                    <a:pt x="2722" y="2233"/>
                  </a:lnTo>
                  <a:lnTo>
                    <a:pt x="3712" y="1349"/>
                  </a:lnTo>
                  <a:lnTo>
                    <a:pt x="2390"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7"/>
            <p:cNvSpPr/>
            <p:nvPr/>
          </p:nvSpPr>
          <p:spPr>
            <a:xfrm>
              <a:off x="6851155"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1856" y="2862"/>
                  </a:lnTo>
                  <a:lnTo>
                    <a:pt x="3002" y="3531"/>
                  </a:lnTo>
                  <a:lnTo>
                    <a:pt x="2722" y="2233"/>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7"/>
            <p:cNvSpPr/>
            <p:nvPr/>
          </p:nvSpPr>
          <p:spPr>
            <a:xfrm>
              <a:off x="453672" y="4189333"/>
              <a:ext cx="436299" cy="414899"/>
            </a:xfrm>
            <a:custGeom>
              <a:avLst/>
              <a:gdLst/>
              <a:ahLst/>
              <a:cxnLst/>
              <a:rect l="l" t="t" r="r" b="b"/>
              <a:pathLst>
                <a:path w="3712" h="3530" extrusionOk="0">
                  <a:moveTo>
                    <a:pt x="1856" y="0"/>
                  </a:moveTo>
                  <a:lnTo>
                    <a:pt x="1321" y="1215"/>
                  </a:lnTo>
                  <a:lnTo>
                    <a:pt x="0" y="1349"/>
                  </a:lnTo>
                  <a:lnTo>
                    <a:pt x="990" y="2233"/>
                  </a:lnTo>
                  <a:lnTo>
                    <a:pt x="709"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7"/>
            <p:cNvSpPr/>
            <p:nvPr/>
          </p:nvSpPr>
          <p:spPr>
            <a:xfrm>
              <a:off x="1127036" y="4189333"/>
              <a:ext cx="436299" cy="414899"/>
            </a:xfrm>
            <a:custGeom>
              <a:avLst/>
              <a:gdLst/>
              <a:ahLst/>
              <a:cxnLst/>
              <a:rect l="l" t="t" r="r" b="b"/>
              <a:pathLst>
                <a:path w="3712" h="3530" extrusionOk="0">
                  <a:moveTo>
                    <a:pt x="1857" y="0"/>
                  </a:moveTo>
                  <a:lnTo>
                    <a:pt x="1321" y="1215"/>
                  </a:lnTo>
                  <a:lnTo>
                    <a:pt x="1" y="1349"/>
                  </a:lnTo>
                  <a:lnTo>
                    <a:pt x="991" y="2233"/>
                  </a:lnTo>
                  <a:lnTo>
                    <a:pt x="710" y="3529"/>
                  </a:lnTo>
                  <a:lnTo>
                    <a:pt x="710" y="3529"/>
                  </a:lnTo>
                  <a:lnTo>
                    <a:pt x="1857" y="2861"/>
                  </a:lnTo>
                  <a:lnTo>
                    <a:pt x="3003" y="3529"/>
                  </a:lnTo>
                  <a:lnTo>
                    <a:pt x="2722" y="2233"/>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7"/>
            <p:cNvSpPr/>
            <p:nvPr/>
          </p:nvSpPr>
          <p:spPr>
            <a:xfrm>
              <a:off x="1800635" y="4189333"/>
              <a:ext cx="436064" cy="414899"/>
            </a:xfrm>
            <a:custGeom>
              <a:avLst/>
              <a:gdLst/>
              <a:ahLst/>
              <a:cxnLst/>
              <a:rect l="l" t="t" r="r" b="b"/>
              <a:pathLst>
                <a:path w="3710" h="3530" extrusionOk="0">
                  <a:moveTo>
                    <a:pt x="1855" y="0"/>
                  </a:moveTo>
                  <a:lnTo>
                    <a:pt x="1321" y="1215"/>
                  </a:lnTo>
                  <a:lnTo>
                    <a:pt x="0" y="1349"/>
                  </a:lnTo>
                  <a:lnTo>
                    <a:pt x="989" y="2233"/>
                  </a:lnTo>
                  <a:lnTo>
                    <a:pt x="708" y="3529"/>
                  </a:lnTo>
                  <a:lnTo>
                    <a:pt x="708" y="3529"/>
                  </a:lnTo>
                  <a:lnTo>
                    <a:pt x="1855" y="2861"/>
                  </a:lnTo>
                  <a:lnTo>
                    <a:pt x="3002" y="3529"/>
                  </a:lnTo>
                  <a:lnTo>
                    <a:pt x="2720" y="2233"/>
                  </a:lnTo>
                  <a:lnTo>
                    <a:pt x="3710" y="1349"/>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7"/>
            <p:cNvSpPr/>
            <p:nvPr/>
          </p:nvSpPr>
          <p:spPr>
            <a:xfrm>
              <a:off x="2473998" y="4189333"/>
              <a:ext cx="436299" cy="414899"/>
            </a:xfrm>
            <a:custGeom>
              <a:avLst/>
              <a:gdLst/>
              <a:ahLst/>
              <a:cxnLst/>
              <a:rect l="l" t="t" r="r" b="b"/>
              <a:pathLst>
                <a:path w="3712" h="3530" extrusionOk="0">
                  <a:moveTo>
                    <a:pt x="1855" y="0"/>
                  </a:moveTo>
                  <a:lnTo>
                    <a:pt x="1321" y="1215"/>
                  </a:lnTo>
                  <a:lnTo>
                    <a:pt x="0" y="1349"/>
                  </a:lnTo>
                  <a:lnTo>
                    <a:pt x="990" y="2233"/>
                  </a:lnTo>
                  <a:lnTo>
                    <a:pt x="709" y="3529"/>
                  </a:lnTo>
                  <a:lnTo>
                    <a:pt x="709" y="3529"/>
                  </a:lnTo>
                  <a:lnTo>
                    <a:pt x="1855" y="2861"/>
                  </a:lnTo>
                  <a:lnTo>
                    <a:pt x="3002" y="3529"/>
                  </a:lnTo>
                  <a:lnTo>
                    <a:pt x="3002" y="3529"/>
                  </a:lnTo>
                  <a:lnTo>
                    <a:pt x="2721" y="2233"/>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7"/>
            <p:cNvSpPr/>
            <p:nvPr/>
          </p:nvSpPr>
          <p:spPr>
            <a:xfrm>
              <a:off x="3147362"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2" y="3529"/>
                  </a:lnTo>
                  <a:lnTo>
                    <a:pt x="3002"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7"/>
            <p:cNvSpPr/>
            <p:nvPr/>
          </p:nvSpPr>
          <p:spPr>
            <a:xfrm>
              <a:off x="3820725"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4" y="3529"/>
                  </a:lnTo>
                  <a:lnTo>
                    <a:pt x="3004"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7"/>
            <p:cNvSpPr/>
            <p:nvPr/>
          </p:nvSpPr>
          <p:spPr>
            <a:xfrm>
              <a:off x="4494206" y="4189333"/>
              <a:ext cx="436299" cy="414899"/>
            </a:xfrm>
            <a:custGeom>
              <a:avLst/>
              <a:gdLst/>
              <a:ahLst/>
              <a:cxnLst/>
              <a:rect l="l" t="t" r="r" b="b"/>
              <a:pathLst>
                <a:path w="3712" h="3530" extrusionOk="0">
                  <a:moveTo>
                    <a:pt x="1856" y="0"/>
                  </a:moveTo>
                  <a:lnTo>
                    <a:pt x="1321" y="1215"/>
                  </a:lnTo>
                  <a:lnTo>
                    <a:pt x="0" y="1349"/>
                  </a:lnTo>
                  <a:lnTo>
                    <a:pt x="990" y="2233"/>
                  </a:lnTo>
                  <a:lnTo>
                    <a:pt x="710" y="3529"/>
                  </a:lnTo>
                  <a:lnTo>
                    <a:pt x="710"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7"/>
            <p:cNvSpPr/>
            <p:nvPr/>
          </p:nvSpPr>
          <p:spPr>
            <a:xfrm>
              <a:off x="5167570" y="4189333"/>
              <a:ext cx="436299" cy="414899"/>
            </a:xfrm>
            <a:custGeom>
              <a:avLst/>
              <a:gdLst/>
              <a:ahLst/>
              <a:cxnLst/>
              <a:rect l="l" t="t" r="r" b="b"/>
              <a:pathLst>
                <a:path w="3712" h="3530" extrusionOk="0">
                  <a:moveTo>
                    <a:pt x="1857" y="0"/>
                  </a:moveTo>
                  <a:lnTo>
                    <a:pt x="1321" y="1215"/>
                  </a:lnTo>
                  <a:lnTo>
                    <a:pt x="1" y="1349"/>
                  </a:lnTo>
                  <a:lnTo>
                    <a:pt x="991" y="2233"/>
                  </a:lnTo>
                  <a:lnTo>
                    <a:pt x="710" y="3529"/>
                  </a:lnTo>
                  <a:lnTo>
                    <a:pt x="710" y="3529"/>
                  </a:lnTo>
                  <a:lnTo>
                    <a:pt x="1857" y="2861"/>
                  </a:lnTo>
                  <a:lnTo>
                    <a:pt x="3003" y="3529"/>
                  </a:lnTo>
                  <a:lnTo>
                    <a:pt x="3003" y="3529"/>
                  </a:lnTo>
                  <a:lnTo>
                    <a:pt x="2721" y="2233"/>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7"/>
            <p:cNvSpPr/>
            <p:nvPr/>
          </p:nvSpPr>
          <p:spPr>
            <a:xfrm>
              <a:off x="5841168" y="4189333"/>
              <a:ext cx="436064" cy="414899"/>
            </a:xfrm>
            <a:custGeom>
              <a:avLst/>
              <a:gdLst/>
              <a:ahLst/>
              <a:cxnLst/>
              <a:rect l="l" t="t" r="r" b="b"/>
              <a:pathLst>
                <a:path w="3710" h="3530" extrusionOk="0">
                  <a:moveTo>
                    <a:pt x="1855" y="0"/>
                  </a:moveTo>
                  <a:lnTo>
                    <a:pt x="1320" y="1215"/>
                  </a:lnTo>
                  <a:lnTo>
                    <a:pt x="0" y="1349"/>
                  </a:lnTo>
                  <a:lnTo>
                    <a:pt x="989" y="2233"/>
                  </a:lnTo>
                  <a:lnTo>
                    <a:pt x="708" y="3529"/>
                  </a:lnTo>
                  <a:lnTo>
                    <a:pt x="708" y="3529"/>
                  </a:lnTo>
                  <a:lnTo>
                    <a:pt x="1855" y="2861"/>
                  </a:lnTo>
                  <a:lnTo>
                    <a:pt x="3001" y="3529"/>
                  </a:lnTo>
                  <a:lnTo>
                    <a:pt x="3001" y="3529"/>
                  </a:lnTo>
                  <a:lnTo>
                    <a:pt x="2721" y="2233"/>
                  </a:lnTo>
                  <a:lnTo>
                    <a:pt x="3710" y="1349"/>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7"/>
            <p:cNvSpPr/>
            <p:nvPr/>
          </p:nvSpPr>
          <p:spPr>
            <a:xfrm>
              <a:off x="6514532" y="4189333"/>
              <a:ext cx="436299" cy="414899"/>
            </a:xfrm>
            <a:custGeom>
              <a:avLst/>
              <a:gdLst/>
              <a:ahLst/>
              <a:cxnLst/>
              <a:rect l="l" t="t" r="r" b="b"/>
              <a:pathLst>
                <a:path w="3712" h="3530" extrusionOk="0">
                  <a:moveTo>
                    <a:pt x="1855" y="0"/>
                  </a:moveTo>
                  <a:lnTo>
                    <a:pt x="1321" y="1215"/>
                  </a:lnTo>
                  <a:lnTo>
                    <a:pt x="0" y="1349"/>
                  </a:lnTo>
                  <a:lnTo>
                    <a:pt x="990" y="2233"/>
                  </a:lnTo>
                  <a:lnTo>
                    <a:pt x="709" y="3529"/>
                  </a:lnTo>
                  <a:lnTo>
                    <a:pt x="709" y="3529"/>
                  </a:lnTo>
                  <a:lnTo>
                    <a:pt x="1855" y="2861"/>
                  </a:lnTo>
                  <a:lnTo>
                    <a:pt x="3002" y="3529"/>
                  </a:lnTo>
                  <a:lnTo>
                    <a:pt x="3002" y="3529"/>
                  </a:lnTo>
                  <a:lnTo>
                    <a:pt x="2721" y="2233"/>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7"/>
            <p:cNvSpPr/>
            <p:nvPr/>
          </p:nvSpPr>
          <p:spPr>
            <a:xfrm>
              <a:off x="219" y="4193565"/>
              <a:ext cx="216269" cy="410667"/>
            </a:xfrm>
            <a:custGeom>
              <a:avLst/>
              <a:gdLst/>
              <a:ahLst/>
              <a:cxnLst/>
              <a:rect l="l" t="t" r="r" b="b"/>
              <a:pathLst>
                <a:path w="1840" h="3494" extrusionOk="0">
                  <a:moveTo>
                    <a:pt x="0" y="0"/>
                  </a:moveTo>
                  <a:lnTo>
                    <a:pt x="0" y="2835"/>
                  </a:lnTo>
                  <a:lnTo>
                    <a:pt x="1132" y="3493"/>
                  </a:lnTo>
                  <a:lnTo>
                    <a:pt x="850" y="2197"/>
                  </a:lnTo>
                  <a:lnTo>
                    <a:pt x="1840" y="1313"/>
                  </a:lnTo>
                  <a:lnTo>
                    <a:pt x="520" y="1179"/>
                  </a:lnTo>
                  <a:lnTo>
                    <a:pt x="0"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7"/>
            <p:cNvSpPr/>
            <p:nvPr/>
          </p:nvSpPr>
          <p:spPr>
            <a:xfrm>
              <a:off x="116932"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7"/>
            <p:cNvSpPr/>
            <p:nvPr/>
          </p:nvSpPr>
          <p:spPr>
            <a:xfrm>
              <a:off x="790295"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4"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7"/>
            <p:cNvSpPr/>
            <p:nvPr/>
          </p:nvSpPr>
          <p:spPr>
            <a:xfrm>
              <a:off x="1463777" y="4710720"/>
              <a:ext cx="436299" cy="414899"/>
            </a:xfrm>
            <a:custGeom>
              <a:avLst/>
              <a:gdLst/>
              <a:ahLst/>
              <a:cxnLst/>
              <a:rect l="l" t="t" r="r" b="b"/>
              <a:pathLst>
                <a:path w="3712" h="3530" extrusionOk="0">
                  <a:moveTo>
                    <a:pt x="1856" y="1"/>
                  </a:moveTo>
                  <a:lnTo>
                    <a:pt x="1322" y="1215"/>
                  </a:lnTo>
                  <a:lnTo>
                    <a:pt x="0" y="1348"/>
                  </a:lnTo>
                  <a:lnTo>
                    <a:pt x="990" y="2233"/>
                  </a:lnTo>
                  <a:lnTo>
                    <a:pt x="710" y="3530"/>
                  </a:lnTo>
                  <a:lnTo>
                    <a:pt x="1856" y="2861"/>
                  </a:lnTo>
                  <a:lnTo>
                    <a:pt x="3003" y="3530"/>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7"/>
            <p:cNvSpPr/>
            <p:nvPr/>
          </p:nvSpPr>
          <p:spPr>
            <a:xfrm>
              <a:off x="2137258"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0"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7"/>
            <p:cNvSpPr/>
            <p:nvPr/>
          </p:nvSpPr>
          <p:spPr>
            <a:xfrm>
              <a:off x="2810739" y="4710720"/>
              <a:ext cx="436182" cy="414899"/>
            </a:xfrm>
            <a:custGeom>
              <a:avLst/>
              <a:gdLst/>
              <a:ahLst/>
              <a:cxnLst/>
              <a:rect l="l" t="t" r="r" b="b"/>
              <a:pathLst>
                <a:path w="3711" h="3530" extrusionOk="0">
                  <a:moveTo>
                    <a:pt x="1855" y="1"/>
                  </a:moveTo>
                  <a:lnTo>
                    <a:pt x="1320" y="1215"/>
                  </a:lnTo>
                  <a:lnTo>
                    <a:pt x="0" y="1348"/>
                  </a:lnTo>
                  <a:lnTo>
                    <a:pt x="990" y="2233"/>
                  </a:lnTo>
                  <a:lnTo>
                    <a:pt x="708" y="3530"/>
                  </a:lnTo>
                  <a:lnTo>
                    <a:pt x="1855" y="2861"/>
                  </a:lnTo>
                  <a:lnTo>
                    <a:pt x="3001" y="3530"/>
                  </a:lnTo>
                  <a:lnTo>
                    <a:pt x="3001"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7"/>
            <p:cNvSpPr/>
            <p:nvPr/>
          </p:nvSpPr>
          <p:spPr>
            <a:xfrm>
              <a:off x="3484102" y="4710720"/>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7"/>
            <p:cNvSpPr/>
            <p:nvPr/>
          </p:nvSpPr>
          <p:spPr>
            <a:xfrm>
              <a:off x="4157466"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7"/>
            <p:cNvSpPr/>
            <p:nvPr/>
          </p:nvSpPr>
          <p:spPr>
            <a:xfrm>
              <a:off x="4830829" y="4710720"/>
              <a:ext cx="436299" cy="414899"/>
            </a:xfrm>
            <a:custGeom>
              <a:avLst/>
              <a:gdLst/>
              <a:ahLst/>
              <a:cxnLst/>
              <a:rect l="l" t="t" r="r" b="b"/>
              <a:pathLst>
                <a:path w="3712" h="3530" extrusionOk="0">
                  <a:moveTo>
                    <a:pt x="1857" y="1"/>
                  </a:moveTo>
                  <a:lnTo>
                    <a:pt x="1321" y="1215"/>
                  </a:lnTo>
                  <a:lnTo>
                    <a:pt x="1" y="1348"/>
                  </a:lnTo>
                  <a:lnTo>
                    <a:pt x="991" y="2233"/>
                  </a:lnTo>
                  <a:lnTo>
                    <a:pt x="710" y="3530"/>
                  </a:lnTo>
                  <a:lnTo>
                    <a:pt x="1857" y="2861"/>
                  </a:lnTo>
                  <a:lnTo>
                    <a:pt x="3004"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7"/>
            <p:cNvSpPr/>
            <p:nvPr/>
          </p:nvSpPr>
          <p:spPr>
            <a:xfrm>
              <a:off x="5504310" y="4710720"/>
              <a:ext cx="436299" cy="414899"/>
            </a:xfrm>
            <a:custGeom>
              <a:avLst/>
              <a:gdLst/>
              <a:ahLst/>
              <a:cxnLst/>
              <a:rect l="l" t="t" r="r" b="b"/>
              <a:pathLst>
                <a:path w="3712" h="3530" extrusionOk="0">
                  <a:moveTo>
                    <a:pt x="1856" y="1"/>
                  </a:moveTo>
                  <a:lnTo>
                    <a:pt x="1322"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7"/>
            <p:cNvSpPr/>
            <p:nvPr/>
          </p:nvSpPr>
          <p:spPr>
            <a:xfrm>
              <a:off x="6177791"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3002" y="3530"/>
                  </a:lnTo>
                  <a:lnTo>
                    <a:pt x="2722" y="2233"/>
                  </a:lnTo>
                  <a:lnTo>
                    <a:pt x="3712" y="1348"/>
                  </a:lnTo>
                  <a:lnTo>
                    <a:pt x="2390"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7"/>
            <p:cNvSpPr/>
            <p:nvPr/>
          </p:nvSpPr>
          <p:spPr>
            <a:xfrm>
              <a:off x="6851155"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7"/>
            <p:cNvSpPr/>
            <p:nvPr/>
          </p:nvSpPr>
          <p:spPr>
            <a:xfrm>
              <a:off x="7524636" y="522471"/>
              <a:ext cx="436299" cy="415016"/>
            </a:xfrm>
            <a:custGeom>
              <a:avLst/>
              <a:gdLst/>
              <a:ahLst/>
              <a:cxnLst/>
              <a:rect l="l" t="t" r="r" b="b"/>
              <a:pathLst>
                <a:path w="3712" h="3531" extrusionOk="0">
                  <a:moveTo>
                    <a:pt x="1855" y="0"/>
                  </a:moveTo>
                  <a:lnTo>
                    <a:pt x="1321" y="1215"/>
                  </a:lnTo>
                  <a:lnTo>
                    <a:pt x="0" y="1348"/>
                  </a:lnTo>
                  <a:lnTo>
                    <a:pt x="990" y="2233"/>
                  </a:lnTo>
                  <a:lnTo>
                    <a:pt x="709" y="3530"/>
                  </a:lnTo>
                  <a:lnTo>
                    <a:pt x="1855" y="2861"/>
                  </a:lnTo>
                  <a:lnTo>
                    <a:pt x="3003" y="3530"/>
                  </a:lnTo>
                  <a:lnTo>
                    <a:pt x="3003"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7"/>
            <p:cNvSpPr/>
            <p:nvPr/>
          </p:nvSpPr>
          <p:spPr>
            <a:xfrm>
              <a:off x="7187895"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2" y="3529"/>
                  </a:lnTo>
                  <a:lnTo>
                    <a:pt x="2722" y="2232"/>
                  </a:lnTo>
                  <a:lnTo>
                    <a:pt x="3712"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7"/>
            <p:cNvSpPr/>
            <p:nvPr/>
          </p:nvSpPr>
          <p:spPr>
            <a:xfrm>
              <a:off x="7524636" y="1569592"/>
              <a:ext cx="436299" cy="414899"/>
            </a:xfrm>
            <a:custGeom>
              <a:avLst/>
              <a:gdLst/>
              <a:ahLst/>
              <a:cxnLst/>
              <a:rect l="l" t="t" r="r" b="b"/>
              <a:pathLst>
                <a:path w="3712" h="3530" extrusionOk="0">
                  <a:moveTo>
                    <a:pt x="1855" y="0"/>
                  </a:moveTo>
                  <a:lnTo>
                    <a:pt x="1321" y="1215"/>
                  </a:lnTo>
                  <a:lnTo>
                    <a:pt x="0" y="1347"/>
                  </a:lnTo>
                  <a:lnTo>
                    <a:pt x="990" y="2232"/>
                  </a:lnTo>
                  <a:lnTo>
                    <a:pt x="709" y="3529"/>
                  </a:lnTo>
                  <a:lnTo>
                    <a:pt x="1855" y="2860"/>
                  </a:lnTo>
                  <a:lnTo>
                    <a:pt x="3003"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7"/>
            <p:cNvSpPr/>
            <p:nvPr/>
          </p:nvSpPr>
          <p:spPr>
            <a:xfrm>
              <a:off x="7187895"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2"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7"/>
            <p:cNvSpPr/>
            <p:nvPr/>
          </p:nvSpPr>
          <p:spPr>
            <a:xfrm>
              <a:off x="7524636" y="2616595"/>
              <a:ext cx="436299" cy="414899"/>
            </a:xfrm>
            <a:custGeom>
              <a:avLst/>
              <a:gdLst/>
              <a:ahLst/>
              <a:cxnLst/>
              <a:rect l="l" t="t" r="r" b="b"/>
              <a:pathLst>
                <a:path w="3712" h="3530" extrusionOk="0">
                  <a:moveTo>
                    <a:pt x="1855" y="0"/>
                  </a:moveTo>
                  <a:lnTo>
                    <a:pt x="1321" y="1215"/>
                  </a:lnTo>
                  <a:lnTo>
                    <a:pt x="0" y="1349"/>
                  </a:lnTo>
                  <a:lnTo>
                    <a:pt x="990" y="2232"/>
                  </a:lnTo>
                  <a:lnTo>
                    <a:pt x="709" y="3529"/>
                  </a:lnTo>
                  <a:lnTo>
                    <a:pt x="1855" y="2862"/>
                  </a:lnTo>
                  <a:lnTo>
                    <a:pt x="3003"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7"/>
            <p:cNvSpPr/>
            <p:nvPr/>
          </p:nvSpPr>
          <p:spPr>
            <a:xfrm>
              <a:off x="7187895"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7"/>
            <p:cNvSpPr/>
            <p:nvPr/>
          </p:nvSpPr>
          <p:spPr>
            <a:xfrm>
              <a:off x="7187895"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1856" y="2861"/>
                  </a:lnTo>
                  <a:lnTo>
                    <a:pt x="3002" y="3529"/>
                  </a:lnTo>
                  <a:lnTo>
                    <a:pt x="3002"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7"/>
            <p:cNvSpPr/>
            <p:nvPr/>
          </p:nvSpPr>
          <p:spPr>
            <a:xfrm>
              <a:off x="7524636" y="3663599"/>
              <a:ext cx="436299" cy="415016"/>
            </a:xfrm>
            <a:custGeom>
              <a:avLst/>
              <a:gdLst/>
              <a:ahLst/>
              <a:cxnLst/>
              <a:rect l="l" t="t" r="r" b="b"/>
              <a:pathLst>
                <a:path w="3712" h="3531" extrusionOk="0">
                  <a:moveTo>
                    <a:pt x="1855" y="1"/>
                  </a:moveTo>
                  <a:lnTo>
                    <a:pt x="1321" y="1216"/>
                  </a:lnTo>
                  <a:lnTo>
                    <a:pt x="0" y="1349"/>
                  </a:lnTo>
                  <a:lnTo>
                    <a:pt x="990" y="2233"/>
                  </a:lnTo>
                  <a:lnTo>
                    <a:pt x="709" y="3531"/>
                  </a:lnTo>
                  <a:lnTo>
                    <a:pt x="1855" y="2862"/>
                  </a:lnTo>
                  <a:lnTo>
                    <a:pt x="3003"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7"/>
            <p:cNvSpPr/>
            <p:nvPr/>
          </p:nvSpPr>
          <p:spPr>
            <a:xfrm>
              <a:off x="7187895"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2" y="3529"/>
                  </a:lnTo>
                  <a:lnTo>
                    <a:pt x="3002"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7"/>
            <p:cNvSpPr/>
            <p:nvPr/>
          </p:nvSpPr>
          <p:spPr>
            <a:xfrm>
              <a:off x="7524636" y="4710720"/>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3"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7"/>
            <p:cNvSpPr/>
            <p:nvPr/>
          </p:nvSpPr>
          <p:spPr>
            <a:xfrm>
              <a:off x="8198000"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1857" y="2861"/>
                  </a:lnTo>
                  <a:lnTo>
                    <a:pt x="3003" y="3530"/>
                  </a:lnTo>
                  <a:lnTo>
                    <a:pt x="2721" y="2233"/>
                  </a:lnTo>
                  <a:lnTo>
                    <a:pt x="3712" y="1348"/>
                  </a:lnTo>
                  <a:lnTo>
                    <a:pt x="2391" y="1215"/>
                  </a:lnTo>
                  <a:lnTo>
                    <a:pt x="1857" y="0"/>
                  </a:lnTo>
                  <a:close/>
                  <a:moveTo>
                    <a:pt x="3003" y="3530"/>
                  </a:moveTo>
                  <a:lnTo>
                    <a:pt x="3003" y="3530"/>
                  </a:lnTo>
                  <a:lnTo>
                    <a:pt x="3003" y="353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7"/>
            <p:cNvSpPr/>
            <p:nvPr/>
          </p:nvSpPr>
          <p:spPr>
            <a:xfrm>
              <a:off x="7861259"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4" y="3529"/>
                  </a:lnTo>
                  <a:lnTo>
                    <a:pt x="2722" y="2232"/>
                  </a:lnTo>
                  <a:lnTo>
                    <a:pt x="3712"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7"/>
            <p:cNvSpPr/>
            <p:nvPr/>
          </p:nvSpPr>
          <p:spPr>
            <a:xfrm>
              <a:off x="8198000"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1"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7"/>
            <p:cNvSpPr/>
            <p:nvPr/>
          </p:nvSpPr>
          <p:spPr>
            <a:xfrm>
              <a:off x="7861259"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4"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7"/>
            <p:cNvSpPr/>
            <p:nvPr/>
          </p:nvSpPr>
          <p:spPr>
            <a:xfrm>
              <a:off x="8198000"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1"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7"/>
            <p:cNvSpPr/>
            <p:nvPr/>
          </p:nvSpPr>
          <p:spPr>
            <a:xfrm>
              <a:off x="7861259"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4"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7"/>
            <p:cNvSpPr/>
            <p:nvPr/>
          </p:nvSpPr>
          <p:spPr>
            <a:xfrm>
              <a:off x="7861259"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4"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7"/>
            <p:cNvSpPr/>
            <p:nvPr/>
          </p:nvSpPr>
          <p:spPr>
            <a:xfrm>
              <a:off x="8198000"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3" y="3531"/>
                  </a:lnTo>
                  <a:lnTo>
                    <a:pt x="2721"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7"/>
            <p:cNvSpPr/>
            <p:nvPr/>
          </p:nvSpPr>
          <p:spPr>
            <a:xfrm>
              <a:off x="7861259"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4"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7"/>
            <p:cNvSpPr/>
            <p:nvPr/>
          </p:nvSpPr>
          <p:spPr>
            <a:xfrm>
              <a:off x="8198000"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2721"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7"/>
            <p:cNvSpPr/>
            <p:nvPr/>
          </p:nvSpPr>
          <p:spPr>
            <a:xfrm>
              <a:off x="8534740" y="1085"/>
              <a:ext cx="436299" cy="414899"/>
            </a:xfrm>
            <a:custGeom>
              <a:avLst/>
              <a:gdLst/>
              <a:ahLst/>
              <a:cxnLst/>
              <a:rect l="l" t="t" r="r" b="b"/>
              <a:pathLst>
                <a:path w="3712" h="3530" extrusionOk="0">
                  <a:moveTo>
                    <a:pt x="1856" y="1"/>
                  </a:moveTo>
                  <a:lnTo>
                    <a:pt x="1321" y="1215"/>
                  </a:lnTo>
                  <a:lnTo>
                    <a:pt x="0" y="1349"/>
                  </a:lnTo>
                  <a:lnTo>
                    <a:pt x="990" y="2232"/>
                  </a:lnTo>
                  <a:lnTo>
                    <a:pt x="710" y="3529"/>
                  </a:lnTo>
                  <a:lnTo>
                    <a:pt x="1856" y="2862"/>
                  </a:lnTo>
                  <a:lnTo>
                    <a:pt x="3003" y="3529"/>
                  </a:lnTo>
                  <a:lnTo>
                    <a:pt x="2721" y="2232"/>
                  </a:lnTo>
                  <a:lnTo>
                    <a:pt x="3711" y="1349"/>
                  </a:lnTo>
                  <a:lnTo>
                    <a:pt x="2391" y="1215"/>
                  </a:lnTo>
                  <a:lnTo>
                    <a:pt x="1856" y="1"/>
                  </a:lnTo>
                  <a:close/>
                  <a:moveTo>
                    <a:pt x="3003" y="3529"/>
                  </a:moveTo>
                  <a:lnTo>
                    <a:pt x="3003" y="3529"/>
                  </a:lnTo>
                  <a:lnTo>
                    <a:pt x="3003"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7"/>
            <p:cNvSpPr/>
            <p:nvPr/>
          </p:nvSpPr>
          <p:spPr>
            <a:xfrm>
              <a:off x="8534740" y="1048088"/>
              <a:ext cx="436299" cy="415016"/>
            </a:xfrm>
            <a:custGeom>
              <a:avLst/>
              <a:gdLst/>
              <a:ahLst/>
              <a:cxnLst/>
              <a:rect l="l" t="t" r="r" b="b"/>
              <a:pathLst>
                <a:path w="3712" h="3531" extrusionOk="0">
                  <a:moveTo>
                    <a:pt x="1856" y="1"/>
                  </a:moveTo>
                  <a:lnTo>
                    <a:pt x="1321" y="1216"/>
                  </a:lnTo>
                  <a:lnTo>
                    <a:pt x="0" y="1349"/>
                  </a:lnTo>
                  <a:lnTo>
                    <a:pt x="990" y="2234"/>
                  </a:lnTo>
                  <a:lnTo>
                    <a:pt x="710"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7"/>
            <p:cNvSpPr/>
            <p:nvPr/>
          </p:nvSpPr>
          <p:spPr>
            <a:xfrm>
              <a:off x="8534740" y="2095209"/>
              <a:ext cx="436299" cy="414899"/>
            </a:xfrm>
            <a:custGeom>
              <a:avLst/>
              <a:gdLst/>
              <a:ahLst/>
              <a:cxnLst/>
              <a:rect l="l" t="t" r="r" b="b"/>
              <a:pathLst>
                <a:path w="3712" h="3530" extrusionOk="0">
                  <a:moveTo>
                    <a:pt x="1856" y="1"/>
                  </a:moveTo>
                  <a:lnTo>
                    <a:pt x="1321"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7"/>
            <p:cNvSpPr/>
            <p:nvPr/>
          </p:nvSpPr>
          <p:spPr>
            <a:xfrm>
              <a:off x="8534740" y="3142330"/>
              <a:ext cx="436299" cy="414899"/>
            </a:xfrm>
            <a:custGeom>
              <a:avLst/>
              <a:gdLst/>
              <a:ahLst/>
              <a:cxnLst/>
              <a:rect l="l" t="t" r="r" b="b"/>
              <a:pathLst>
                <a:path w="3712" h="3530" extrusionOk="0">
                  <a:moveTo>
                    <a:pt x="1856" y="0"/>
                  </a:moveTo>
                  <a:lnTo>
                    <a:pt x="1321" y="1215"/>
                  </a:lnTo>
                  <a:lnTo>
                    <a:pt x="0" y="1348"/>
                  </a:lnTo>
                  <a:lnTo>
                    <a:pt x="990" y="2232"/>
                  </a:lnTo>
                  <a:lnTo>
                    <a:pt x="710" y="3529"/>
                  </a:lnTo>
                  <a:lnTo>
                    <a:pt x="1856" y="2861"/>
                  </a:lnTo>
                  <a:lnTo>
                    <a:pt x="3003" y="3529"/>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7"/>
            <p:cNvSpPr/>
            <p:nvPr/>
          </p:nvSpPr>
          <p:spPr>
            <a:xfrm>
              <a:off x="8534740" y="4189333"/>
              <a:ext cx="436299" cy="414899"/>
            </a:xfrm>
            <a:custGeom>
              <a:avLst/>
              <a:gdLst/>
              <a:ahLst/>
              <a:cxnLst/>
              <a:rect l="l" t="t" r="r" b="b"/>
              <a:pathLst>
                <a:path w="3712" h="3530" extrusionOk="0">
                  <a:moveTo>
                    <a:pt x="1856" y="0"/>
                  </a:moveTo>
                  <a:lnTo>
                    <a:pt x="1321" y="1215"/>
                  </a:lnTo>
                  <a:lnTo>
                    <a:pt x="0" y="1349"/>
                  </a:lnTo>
                  <a:lnTo>
                    <a:pt x="990" y="2233"/>
                  </a:lnTo>
                  <a:lnTo>
                    <a:pt x="710" y="3529"/>
                  </a:lnTo>
                  <a:lnTo>
                    <a:pt x="710"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7"/>
            <p:cNvSpPr/>
            <p:nvPr/>
          </p:nvSpPr>
          <p:spPr>
            <a:xfrm>
              <a:off x="8871363" y="522471"/>
              <a:ext cx="272569" cy="415016"/>
            </a:xfrm>
            <a:custGeom>
              <a:avLst/>
              <a:gdLst/>
              <a:ahLst/>
              <a:cxnLst/>
              <a:rect l="l" t="t" r="r" b="b"/>
              <a:pathLst>
                <a:path w="2319" h="3531" extrusionOk="0">
                  <a:moveTo>
                    <a:pt x="1857" y="0"/>
                  </a:moveTo>
                  <a:lnTo>
                    <a:pt x="1321" y="1215"/>
                  </a:lnTo>
                  <a:lnTo>
                    <a:pt x="1" y="1348"/>
                  </a:lnTo>
                  <a:lnTo>
                    <a:pt x="991" y="2233"/>
                  </a:lnTo>
                  <a:lnTo>
                    <a:pt x="710" y="3530"/>
                  </a:lnTo>
                  <a:lnTo>
                    <a:pt x="1857" y="2861"/>
                  </a:lnTo>
                  <a:lnTo>
                    <a:pt x="2318" y="3130"/>
                  </a:lnTo>
                  <a:lnTo>
                    <a:pt x="2318" y="1048"/>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7"/>
            <p:cNvSpPr/>
            <p:nvPr/>
          </p:nvSpPr>
          <p:spPr>
            <a:xfrm>
              <a:off x="8871363" y="1569592"/>
              <a:ext cx="272569" cy="414899"/>
            </a:xfrm>
            <a:custGeom>
              <a:avLst/>
              <a:gdLst/>
              <a:ahLst/>
              <a:cxnLst/>
              <a:rect l="l" t="t" r="r" b="b"/>
              <a:pathLst>
                <a:path w="2319" h="3530" extrusionOk="0">
                  <a:moveTo>
                    <a:pt x="1857" y="0"/>
                  </a:moveTo>
                  <a:lnTo>
                    <a:pt x="1321" y="1215"/>
                  </a:lnTo>
                  <a:lnTo>
                    <a:pt x="1" y="1347"/>
                  </a:lnTo>
                  <a:lnTo>
                    <a:pt x="991" y="2232"/>
                  </a:lnTo>
                  <a:lnTo>
                    <a:pt x="710" y="3529"/>
                  </a:lnTo>
                  <a:lnTo>
                    <a:pt x="1857" y="2860"/>
                  </a:lnTo>
                  <a:lnTo>
                    <a:pt x="2318" y="3129"/>
                  </a:lnTo>
                  <a:lnTo>
                    <a:pt x="2318" y="1047"/>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7"/>
            <p:cNvSpPr/>
            <p:nvPr/>
          </p:nvSpPr>
          <p:spPr>
            <a:xfrm>
              <a:off x="8871363" y="2616595"/>
              <a:ext cx="272569" cy="414899"/>
            </a:xfrm>
            <a:custGeom>
              <a:avLst/>
              <a:gdLst/>
              <a:ahLst/>
              <a:cxnLst/>
              <a:rect l="l" t="t" r="r" b="b"/>
              <a:pathLst>
                <a:path w="2319" h="3530" extrusionOk="0">
                  <a:moveTo>
                    <a:pt x="1857" y="0"/>
                  </a:moveTo>
                  <a:lnTo>
                    <a:pt x="1321" y="1215"/>
                  </a:lnTo>
                  <a:lnTo>
                    <a:pt x="1" y="1349"/>
                  </a:lnTo>
                  <a:lnTo>
                    <a:pt x="991" y="2232"/>
                  </a:lnTo>
                  <a:lnTo>
                    <a:pt x="710" y="3529"/>
                  </a:lnTo>
                  <a:lnTo>
                    <a:pt x="1857" y="2862"/>
                  </a:lnTo>
                  <a:lnTo>
                    <a:pt x="2318" y="3131"/>
                  </a:lnTo>
                  <a:lnTo>
                    <a:pt x="2318" y="1047"/>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7"/>
            <p:cNvSpPr/>
            <p:nvPr/>
          </p:nvSpPr>
          <p:spPr>
            <a:xfrm>
              <a:off x="8871363" y="3663599"/>
              <a:ext cx="272569" cy="415016"/>
            </a:xfrm>
            <a:custGeom>
              <a:avLst/>
              <a:gdLst/>
              <a:ahLst/>
              <a:cxnLst/>
              <a:rect l="l" t="t" r="r" b="b"/>
              <a:pathLst>
                <a:path w="2319" h="3531" extrusionOk="0">
                  <a:moveTo>
                    <a:pt x="1857" y="1"/>
                  </a:moveTo>
                  <a:lnTo>
                    <a:pt x="1321" y="1216"/>
                  </a:lnTo>
                  <a:lnTo>
                    <a:pt x="1" y="1349"/>
                  </a:lnTo>
                  <a:lnTo>
                    <a:pt x="991" y="2233"/>
                  </a:lnTo>
                  <a:lnTo>
                    <a:pt x="710" y="3531"/>
                  </a:lnTo>
                  <a:lnTo>
                    <a:pt x="710" y="3531"/>
                  </a:lnTo>
                  <a:lnTo>
                    <a:pt x="1857" y="2862"/>
                  </a:lnTo>
                  <a:lnTo>
                    <a:pt x="2318" y="3131"/>
                  </a:lnTo>
                  <a:lnTo>
                    <a:pt x="2318" y="1049"/>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7"/>
            <p:cNvSpPr/>
            <p:nvPr/>
          </p:nvSpPr>
          <p:spPr>
            <a:xfrm>
              <a:off x="8871363" y="4710720"/>
              <a:ext cx="272569" cy="414899"/>
            </a:xfrm>
            <a:custGeom>
              <a:avLst/>
              <a:gdLst/>
              <a:ahLst/>
              <a:cxnLst/>
              <a:rect l="l" t="t" r="r" b="b"/>
              <a:pathLst>
                <a:path w="2319" h="3530" extrusionOk="0">
                  <a:moveTo>
                    <a:pt x="1857" y="1"/>
                  </a:moveTo>
                  <a:lnTo>
                    <a:pt x="1321" y="1215"/>
                  </a:lnTo>
                  <a:lnTo>
                    <a:pt x="1" y="1348"/>
                  </a:lnTo>
                  <a:lnTo>
                    <a:pt x="991" y="2233"/>
                  </a:lnTo>
                  <a:lnTo>
                    <a:pt x="710" y="3530"/>
                  </a:lnTo>
                  <a:lnTo>
                    <a:pt x="710" y="3530"/>
                  </a:lnTo>
                  <a:lnTo>
                    <a:pt x="1857" y="2861"/>
                  </a:lnTo>
                  <a:lnTo>
                    <a:pt x="2318" y="3130"/>
                  </a:lnTo>
                  <a:lnTo>
                    <a:pt x="2318" y="1048"/>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7"/>
            <p:cNvSpPr/>
            <p:nvPr/>
          </p:nvSpPr>
          <p:spPr>
            <a:xfrm>
              <a:off x="8634176" y="4812270"/>
              <a:ext cx="131877" cy="131757"/>
            </a:xfrm>
            <a:custGeom>
              <a:avLst/>
              <a:gdLst/>
              <a:ahLst/>
              <a:cxnLst/>
              <a:rect l="l" t="t" r="r" b="b"/>
              <a:pathLst>
                <a:path w="1122" h="1121" extrusionOk="0">
                  <a:moveTo>
                    <a:pt x="560" y="1"/>
                  </a:moveTo>
                  <a:cubicBezTo>
                    <a:pt x="560" y="309"/>
                    <a:pt x="310" y="561"/>
                    <a:pt x="1" y="561"/>
                  </a:cubicBezTo>
                  <a:cubicBezTo>
                    <a:pt x="310" y="561"/>
                    <a:pt x="560" y="811"/>
                    <a:pt x="560" y="1121"/>
                  </a:cubicBezTo>
                  <a:cubicBezTo>
                    <a:pt x="560" y="811"/>
                    <a:pt x="812" y="561"/>
                    <a:pt x="1122" y="561"/>
                  </a:cubicBezTo>
                  <a:cubicBezTo>
                    <a:pt x="812" y="561"/>
                    <a:pt x="560" y="309"/>
                    <a:pt x="560"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7"/>
            <p:cNvSpPr/>
            <p:nvPr/>
          </p:nvSpPr>
          <p:spPr>
            <a:xfrm>
              <a:off x="5336116" y="2683473"/>
              <a:ext cx="131877" cy="131757"/>
            </a:xfrm>
            <a:custGeom>
              <a:avLst/>
              <a:gdLst/>
              <a:ahLst/>
              <a:cxnLst/>
              <a:rect l="l" t="t" r="r" b="b"/>
              <a:pathLst>
                <a:path w="1122" h="1121" extrusionOk="0">
                  <a:moveTo>
                    <a:pt x="561" y="1"/>
                  </a:moveTo>
                  <a:cubicBezTo>
                    <a:pt x="561" y="309"/>
                    <a:pt x="310" y="561"/>
                    <a:pt x="1" y="561"/>
                  </a:cubicBezTo>
                  <a:cubicBezTo>
                    <a:pt x="310" y="561"/>
                    <a:pt x="561" y="811"/>
                    <a:pt x="561" y="1121"/>
                  </a:cubicBezTo>
                  <a:cubicBezTo>
                    <a:pt x="561" y="811"/>
                    <a:pt x="812" y="561"/>
                    <a:pt x="1122" y="561"/>
                  </a:cubicBezTo>
                  <a:cubicBezTo>
                    <a:pt x="812" y="561"/>
                    <a:pt x="561" y="309"/>
                    <a:pt x="561"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7"/>
            <p:cNvSpPr/>
            <p:nvPr/>
          </p:nvSpPr>
          <p:spPr>
            <a:xfrm>
              <a:off x="1800400" y="2196642"/>
              <a:ext cx="131877" cy="131874"/>
            </a:xfrm>
            <a:custGeom>
              <a:avLst/>
              <a:gdLst/>
              <a:ahLst/>
              <a:cxnLst/>
              <a:rect l="l" t="t" r="r" b="b"/>
              <a:pathLst>
                <a:path w="1122" h="1122" extrusionOk="0">
                  <a:moveTo>
                    <a:pt x="562" y="0"/>
                  </a:moveTo>
                  <a:cubicBezTo>
                    <a:pt x="562" y="310"/>
                    <a:pt x="310" y="562"/>
                    <a:pt x="1" y="562"/>
                  </a:cubicBezTo>
                  <a:cubicBezTo>
                    <a:pt x="310" y="562"/>
                    <a:pt x="562" y="812"/>
                    <a:pt x="562" y="1122"/>
                  </a:cubicBezTo>
                  <a:cubicBezTo>
                    <a:pt x="562" y="812"/>
                    <a:pt x="812" y="562"/>
                    <a:pt x="1122" y="562"/>
                  </a:cubicBezTo>
                  <a:cubicBezTo>
                    <a:pt x="812" y="562"/>
                    <a:pt x="562" y="310"/>
                    <a:pt x="562" y="0"/>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7"/>
            <p:cNvSpPr/>
            <p:nvPr/>
          </p:nvSpPr>
          <p:spPr>
            <a:xfrm>
              <a:off x="8241018" y="1452880"/>
              <a:ext cx="131877" cy="131992"/>
            </a:xfrm>
            <a:custGeom>
              <a:avLst/>
              <a:gdLst/>
              <a:ahLst/>
              <a:cxnLst/>
              <a:rect l="l" t="t" r="r" b="b"/>
              <a:pathLst>
                <a:path w="1122" h="1123" extrusionOk="0">
                  <a:moveTo>
                    <a:pt x="562" y="1"/>
                  </a:moveTo>
                  <a:cubicBezTo>
                    <a:pt x="562" y="311"/>
                    <a:pt x="310" y="562"/>
                    <a:pt x="1" y="562"/>
                  </a:cubicBezTo>
                  <a:cubicBezTo>
                    <a:pt x="310" y="562"/>
                    <a:pt x="562" y="812"/>
                    <a:pt x="562" y="1122"/>
                  </a:cubicBezTo>
                  <a:cubicBezTo>
                    <a:pt x="562" y="812"/>
                    <a:pt x="812" y="562"/>
                    <a:pt x="1122" y="562"/>
                  </a:cubicBezTo>
                  <a:cubicBezTo>
                    <a:pt x="812" y="562"/>
                    <a:pt x="562" y="311"/>
                    <a:pt x="562"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7"/>
            <p:cNvSpPr/>
            <p:nvPr/>
          </p:nvSpPr>
          <p:spPr>
            <a:xfrm>
              <a:off x="505153" y="692427"/>
              <a:ext cx="131877" cy="131874"/>
            </a:xfrm>
            <a:custGeom>
              <a:avLst/>
              <a:gdLst/>
              <a:ahLst/>
              <a:cxnLst/>
              <a:rect l="l" t="t" r="r" b="b"/>
              <a:pathLst>
                <a:path w="1122" h="1122" extrusionOk="0">
                  <a:moveTo>
                    <a:pt x="562" y="1"/>
                  </a:moveTo>
                  <a:cubicBezTo>
                    <a:pt x="562" y="310"/>
                    <a:pt x="310" y="562"/>
                    <a:pt x="1" y="562"/>
                  </a:cubicBezTo>
                  <a:cubicBezTo>
                    <a:pt x="310" y="562"/>
                    <a:pt x="562" y="812"/>
                    <a:pt x="562" y="1122"/>
                  </a:cubicBezTo>
                  <a:cubicBezTo>
                    <a:pt x="562" y="812"/>
                    <a:pt x="812" y="562"/>
                    <a:pt x="1122" y="562"/>
                  </a:cubicBezTo>
                  <a:cubicBezTo>
                    <a:pt x="812" y="562"/>
                    <a:pt x="562" y="310"/>
                    <a:pt x="562"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7"/>
            <p:cNvSpPr/>
            <p:nvPr/>
          </p:nvSpPr>
          <p:spPr>
            <a:xfrm>
              <a:off x="0" y="150"/>
              <a:ext cx="9144300" cy="5143500"/>
            </a:xfrm>
            <a:prstGeom prst="rect">
              <a:avLst/>
            </a:prstGeom>
            <a:solidFill>
              <a:srgbClr val="A3A746">
                <a:alpha val="87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2" name="Google Shape;1032;p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3" name="Google Shape;1033;p7"/>
          <p:cNvSpPr txBox="1">
            <a:spLocks noGrp="1"/>
          </p:cNvSpPr>
          <p:nvPr>
            <p:ph type="body" idx="1"/>
          </p:nvPr>
        </p:nvSpPr>
        <p:spPr>
          <a:xfrm>
            <a:off x="720000" y="1152475"/>
            <a:ext cx="3322200" cy="30885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1034" name="Google Shape;1034;p7"/>
          <p:cNvGrpSpPr/>
          <p:nvPr/>
        </p:nvGrpSpPr>
        <p:grpSpPr>
          <a:xfrm>
            <a:off x="0" y="4608950"/>
            <a:ext cx="9143831" cy="538975"/>
            <a:chOff x="0" y="4608950"/>
            <a:chExt cx="9143831" cy="538975"/>
          </a:xfrm>
        </p:grpSpPr>
        <p:sp>
          <p:nvSpPr>
            <p:cNvPr id="1035" name="Google Shape;1035;p7"/>
            <p:cNvSpPr/>
            <p:nvPr/>
          </p:nvSpPr>
          <p:spPr>
            <a:xfrm rot="-5400000">
              <a:off x="4302428" y="306522"/>
              <a:ext cx="538975" cy="9143831"/>
            </a:xfrm>
            <a:custGeom>
              <a:avLst/>
              <a:gdLst/>
              <a:ahLst/>
              <a:cxnLst/>
              <a:rect l="l" t="t" r="r" b="b"/>
              <a:pathLst>
                <a:path w="3351" h="31589" extrusionOk="0">
                  <a:moveTo>
                    <a:pt x="0" y="1"/>
                  </a:moveTo>
                  <a:lnTo>
                    <a:pt x="0" y="31588"/>
                  </a:lnTo>
                  <a:lnTo>
                    <a:pt x="3351" y="31588"/>
                  </a:lnTo>
                  <a:lnTo>
                    <a:pt x="33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7"/>
            <p:cNvSpPr/>
            <p:nvPr/>
          </p:nvSpPr>
          <p:spPr>
            <a:xfrm rot="-5400000">
              <a:off x="2954975" y="4778373"/>
              <a:ext cx="212798" cy="200130"/>
            </a:xfrm>
            <a:custGeom>
              <a:avLst/>
              <a:gdLst/>
              <a:ahLst/>
              <a:cxnLst/>
              <a:rect l="l" t="t" r="r" b="b"/>
              <a:pathLst>
                <a:path w="1579" h="1485" extrusionOk="0">
                  <a:moveTo>
                    <a:pt x="790" y="1"/>
                  </a:moveTo>
                  <a:cubicBezTo>
                    <a:pt x="734" y="129"/>
                    <a:pt x="673" y="291"/>
                    <a:pt x="612" y="468"/>
                  </a:cubicBezTo>
                  <a:cubicBezTo>
                    <a:pt x="591" y="526"/>
                    <a:pt x="537" y="565"/>
                    <a:pt x="476" y="566"/>
                  </a:cubicBezTo>
                  <a:cubicBezTo>
                    <a:pt x="296" y="570"/>
                    <a:pt x="134" y="577"/>
                    <a:pt x="1" y="586"/>
                  </a:cubicBezTo>
                  <a:cubicBezTo>
                    <a:pt x="110" y="688"/>
                    <a:pt x="238" y="797"/>
                    <a:pt x="375" y="901"/>
                  </a:cubicBezTo>
                  <a:cubicBezTo>
                    <a:pt x="423" y="939"/>
                    <a:pt x="442" y="1000"/>
                    <a:pt x="426" y="1058"/>
                  </a:cubicBezTo>
                  <a:cubicBezTo>
                    <a:pt x="385" y="1204"/>
                    <a:pt x="348" y="1348"/>
                    <a:pt x="317" y="1485"/>
                  </a:cubicBezTo>
                  <a:cubicBezTo>
                    <a:pt x="435" y="1419"/>
                    <a:pt x="565" y="1343"/>
                    <a:pt x="710" y="1249"/>
                  </a:cubicBezTo>
                  <a:cubicBezTo>
                    <a:pt x="734" y="1234"/>
                    <a:pt x="762" y="1226"/>
                    <a:pt x="790" y="1226"/>
                  </a:cubicBezTo>
                  <a:cubicBezTo>
                    <a:pt x="817" y="1226"/>
                    <a:pt x="845" y="1234"/>
                    <a:pt x="869" y="1249"/>
                  </a:cubicBezTo>
                  <a:cubicBezTo>
                    <a:pt x="1014" y="1343"/>
                    <a:pt x="1145" y="1417"/>
                    <a:pt x="1262" y="1483"/>
                  </a:cubicBezTo>
                  <a:cubicBezTo>
                    <a:pt x="1231" y="1345"/>
                    <a:pt x="1195" y="1203"/>
                    <a:pt x="1153" y="1058"/>
                  </a:cubicBezTo>
                  <a:cubicBezTo>
                    <a:pt x="1137" y="1000"/>
                    <a:pt x="1158" y="939"/>
                    <a:pt x="1204" y="901"/>
                  </a:cubicBezTo>
                  <a:cubicBezTo>
                    <a:pt x="1341" y="797"/>
                    <a:pt x="1469" y="688"/>
                    <a:pt x="1578" y="586"/>
                  </a:cubicBezTo>
                  <a:cubicBezTo>
                    <a:pt x="1446" y="577"/>
                    <a:pt x="1283" y="570"/>
                    <a:pt x="1104" y="566"/>
                  </a:cubicBezTo>
                  <a:cubicBezTo>
                    <a:pt x="1043" y="565"/>
                    <a:pt x="988" y="526"/>
                    <a:pt x="969" y="468"/>
                  </a:cubicBezTo>
                  <a:cubicBezTo>
                    <a:pt x="907" y="289"/>
                    <a:pt x="846" y="129"/>
                    <a:pt x="7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7"/>
            <p:cNvSpPr/>
            <p:nvPr/>
          </p:nvSpPr>
          <p:spPr>
            <a:xfrm rot="-5400000">
              <a:off x="2917172" y="4746500"/>
              <a:ext cx="284090" cy="264010"/>
            </a:xfrm>
            <a:custGeom>
              <a:avLst/>
              <a:gdLst/>
              <a:ahLst/>
              <a:cxnLst/>
              <a:rect l="l" t="t" r="r" b="b"/>
              <a:pathLst>
                <a:path w="2108" h="1959" extrusionOk="0">
                  <a:moveTo>
                    <a:pt x="1054" y="254"/>
                  </a:moveTo>
                  <a:cubicBezTo>
                    <a:pt x="1110" y="382"/>
                    <a:pt x="1171" y="544"/>
                    <a:pt x="1232" y="721"/>
                  </a:cubicBezTo>
                  <a:cubicBezTo>
                    <a:pt x="1253" y="779"/>
                    <a:pt x="1307" y="818"/>
                    <a:pt x="1368" y="819"/>
                  </a:cubicBezTo>
                  <a:cubicBezTo>
                    <a:pt x="1548" y="823"/>
                    <a:pt x="1710" y="830"/>
                    <a:pt x="1843" y="839"/>
                  </a:cubicBezTo>
                  <a:cubicBezTo>
                    <a:pt x="1734" y="941"/>
                    <a:pt x="1606" y="1050"/>
                    <a:pt x="1469" y="1154"/>
                  </a:cubicBezTo>
                  <a:cubicBezTo>
                    <a:pt x="1421" y="1192"/>
                    <a:pt x="1401" y="1253"/>
                    <a:pt x="1418" y="1311"/>
                  </a:cubicBezTo>
                  <a:cubicBezTo>
                    <a:pt x="1459" y="1456"/>
                    <a:pt x="1496" y="1598"/>
                    <a:pt x="1527" y="1736"/>
                  </a:cubicBezTo>
                  <a:cubicBezTo>
                    <a:pt x="1409" y="1670"/>
                    <a:pt x="1278" y="1596"/>
                    <a:pt x="1134" y="1502"/>
                  </a:cubicBezTo>
                  <a:cubicBezTo>
                    <a:pt x="1110" y="1487"/>
                    <a:pt x="1082" y="1480"/>
                    <a:pt x="1054" y="1480"/>
                  </a:cubicBezTo>
                  <a:cubicBezTo>
                    <a:pt x="1026" y="1480"/>
                    <a:pt x="998" y="1487"/>
                    <a:pt x="974" y="1502"/>
                  </a:cubicBezTo>
                  <a:cubicBezTo>
                    <a:pt x="829" y="1596"/>
                    <a:pt x="699" y="1672"/>
                    <a:pt x="581" y="1738"/>
                  </a:cubicBezTo>
                  <a:cubicBezTo>
                    <a:pt x="612" y="1600"/>
                    <a:pt x="649" y="1457"/>
                    <a:pt x="691" y="1311"/>
                  </a:cubicBezTo>
                  <a:cubicBezTo>
                    <a:pt x="707" y="1253"/>
                    <a:pt x="686" y="1192"/>
                    <a:pt x="639" y="1154"/>
                  </a:cubicBezTo>
                  <a:cubicBezTo>
                    <a:pt x="502" y="1050"/>
                    <a:pt x="373" y="941"/>
                    <a:pt x="264" y="839"/>
                  </a:cubicBezTo>
                  <a:cubicBezTo>
                    <a:pt x="398" y="830"/>
                    <a:pt x="560" y="823"/>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7"/>
                    <a:pt x="89" y="705"/>
                  </a:cubicBezTo>
                  <a:cubicBezTo>
                    <a:pt x="27" y="712"/>
                    <a:pt x="0" y="786"/>
                    <a:pt x="43" y="831"/>
                  </a:cubicBezTo>
                  <a:cubicBezTo>
                    <a:pt x="200" y="990"/>
                    <a:pt x="369" y="1137"/>
                    <a:pt x="547" y="1270"/>
                  </a:cubicBezTo>
                  <a:cubicBezTo>
                    <a:pt x="488" y="1478"/>
                    <a:pt x="439" y="1680"/>
                    <a:pt x="400" y="1867"/>
                  </a:cubicBezTo>
                  <a:cubicBezTo>
                    <a:pt x="390" y="1917"/>
                    <a:pt x="430" y="1958"/>
                    <a:pt x="475" y="1958"/>
                  </a:cubicBezTo>
                  <a:cubicBezTo>
                    <a:pt x="486" y="1958"/>
                    <a:pt x="499"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9" y="1917"/>
                    <a:pt x="1708" y="1867"/>
                  </a:cubicBezTo>
                  <a:cubicBezTo>
                    <a:pt x="1670" y="1677"/>
                    <a:pt x="1620" y="1477"/>
                    <a:pt x="1561" y="1274"/>
                  </a:cubicBezTo>
                  <a:cubicBezTo>
                    <a:pt x="1739" y="1138"/>
                    <a:pt x="1907" y="991"/>
                    <a:pt x="2065" y="831"/>
                  </a:cubicBezTo>
                  <a:cubicBezTo>
                    <a:pt x="2108" y="787"/>
                    <a:pt x="2081" y="712"/>
                    <a:pt x="2020" y="705"/>
                  </a:cubicBezTo>
                  <a:cubicBezTo>
                    <a:pt x="1864" y="687"/>
                    <a:pt x="1641" y="676"/>
                    <a:pt x="1374" y="670"/>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7"/>
            <p:cNvSpPr/>
            <p:nvPr/>
          </p:nvSpPr>
          <p:spPr>
            <a:xfrm rot="-5400000">
              <a:off x="3291088" y="4778373"/>
              <a:ext cx="212798" cy="200130"/>
            </a:xfrm>
            <a:custGeom>
              <a:avLst/>
              <a:gdLst/>
              <a:ahLst/>
              <a:cxnLst/>
              <a:rect l="l" t="t" r="r" b="b"/>
              <a:pathLst>
                <a:path w="1579" h="1485" extrusionOk="0">
                  <a:moveTo>
                    <a:pt x="789" y="0"/>
                  </a:moveTo>
                  <a:cubicBezTo>
                    <a:pt x="733" y="130"/>
                    <a:pt x="672" y="290"/>
                    <a:pt x="610" y="469"/>
                  </a:cubicBezTo>
                  <a:cubicBezTo>
                    <a:pt x="591" y="527"/>
                    <a:pt x="536" y="565"/>
                    <a:pt x="476" y="567"/>
                  </a:cubicBezTo>
                  <a:cubicBezTo>
                    <a:pt x="296" y="571"/>
                    <a:pt x="134" y="578"/>
                    <a:pt x="1" y="587"/>
                  </a:cubicBezTo>
                  <a:cubicBezTo>
                    <a:pt x="110" y="689"/>
                    <a:pt x="238" y="798"/>
                    <a:pt x="375" y="902"/>
                  </a:cubicBezTo>
                  <a:cubicBezTo>
                    <a:pt x="423" y="938"/>
                    <a:pt x="442" y="1001"/>
                    <a:pt x="426" y="1058"/>
                  </a:cubicBezTo>
                  <a:cubicBezTo>
                    <a:pt x="385" y="1205"/>
                    <a:pt x="348" y="1347"/>
                    <a:pt x="317" y="1484"/>
                  </a:cubicBezTo>
                  <a:cubicBezTo>
                    <a:pt x="435" y="1418"/>
                    <a:pt x="565" y="1344"/>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4"/>
                    <a:pt x="1153" y="1058"/>
                  </a:cubicBezTo>
                  <a:cubicBezTo>
                    <a:pt x="1137" y="1001"/>
                    <a:pt x="1158" y="939"/>
                    <a:pt x="1204" y="902"/>
                  </a:cubicBezTo>
                  <a:cubicBezTo>
                    <a:pt x="1341" y="798"/>
                    <a:pt x="1469" y="689"/>
                    <a:pt x="1578" y="587"/>
                  </a:cubicBezTo>
                  <a:cubicBezTo>
                    <a:pt x="1445" y="578"/>
                    <a:pt x="1283" y="571"/>
                    <a:pt x="1104" y="567"/>
                  </a:cubicBezTo>
                  <a:cubicBezTo>
                    <a:pt x="1043" y="565"/>
                    <a:pt x="988" y="527"/>
                    <a:pt x="969" y="469"/>
                  </a:cubicBezTo>
                  <a:lnTo>
                    <a:pt x="967" y="469"/>
                  </a:lnTo>
                  <a:cubicBezTo>
                    <a:pt x="906" y="290"/>
                    <a:pt x="845" y="130"/>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7"/>
            <p:cNvSpPr/>
            <p:nvPr/>
          </p:nvSpPr>
          <p:spPr>
            <a:xfrm rot="-5400000">
              <a:off x="3253285" y="4746500"/>
              <a:ext cx="284090" cy="264010"/>
            </a:xfrm>
            <a:custGeom>
              <a:avLst/>
              <a:gdLst/>
              <a:ahLst/>
              <a:cxnLst/>
              <a:rect l="l" t="t" r="r" b="b"/>
              <a:pathLst>
                <a:path w="2108" h="1959"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1"/>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80"/>
                    <a:pt x="1054" y="1480"/>
                  </a:cubicBezTo>
                  <a:cubicBezTo>
                    <a:pt x="1026" y="1480"/>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9"/>
                    <a:pt x="855" y="780"/>
                    <a:pt x="875" y="722"/>
                  </a:cubicBezTo>
                  <a:cubicBezTo>
                    <a:pt x="937" y="543"/>
                    <a:pt x="998" y="383"/>
                    <a:pt x="1054" y="253"/>
                  </a:cubicBezTo>
                  <a:close/>
                  <a:moveTo>
                    <a:pt x="1054" y="1"/>
                  </a:moveTo>
                  <a:cubicBezTo>
                    <a:pt x="1028" y="1"/>
                    <a:pt x="1001" y="15"/>
                    <a:pt x="988" y="42"/>
                  </a:cubicBezTo>
                  <a:cubicBezTo>
                    <a:pt x="914" y="190"/>
                    <a:pt x="823" y="415"/>
                    <a:pt x="737" y="671"/>
                  </a:cubicBezTo>
                  <a:cubicBezTo>
                    <a:pt x="470" y="675"/>
                    <a:pt x="246" y="688"/>
                    <a:pt x="89" y="705"/>
                  </a:cubicBezTo>
                  <a:cubicBezTo>
                    <a:pt x="28" y="712"/>
                    <a:pt x="0" y="787"/>
                    <a:pt x="43" y="832"/>
                  </a:cubicBezTo>
                  <a:cubicBezTo>
                    <a:pt x="200" y="991"/>
                    <a:pt x="369" y="1137"/>
                    <a:pt x="547" y="1270"/>
                  </a:cubicBezTo>
                  <a:cubicBezTo>
                    <a:pt x="488" y="1479"/>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4"/>
                  </a:cubicBezTo>
                  <a:cubicBezTo>
                    <a:pt x="1739" y="1139"/>
                    <a:pt x="1907" y="991"/>
                    <a:pt x="2065" y="832"/>
                  </a:cubicBezTo>
                  <a:cubicBezTo>
                    <a:pt x="2108" y="787"/>
                    <a:pt x="2081" y="712"/>
                    <a:pt x="2020" y="705"/>
                  </a:cubicBezTo>
                  <a:cubicBezTo>
                    <a:pt x="1863" y="688"/>
                    <a:pt x="1639" y="677"/>
                    <a:pt x="1374" y="671"/>
                  </a:cubicBezTo>
                  <a:cubicBezTo>
                    <a:pt x="1285" y="412"/>
                    <a:pt x="1195" y="188"/>
                    <a:pt x="1121" y="42"/>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7"/>
            <p:cNvSpPr/>
            <p:nvPr/>
          </p:nvSpPr>
          <p:spPr>
            <a:xfrm rot="-5400000">
              <a:off x="3627335" y="4778373"/>
              <a:ext cx="212798" cy="200130"/>
            </a:xfrm>
            <a:custGeom>
              <a:avLst/>
              <a:gdLst/>
              <a:ahLst/>
              <a:cxnLst/>
              <a:rect l="l" t="t" r="r" b="b"/>
              <a:pathLst>
                <a:path w="1579" h="1485" extrusionOk="0">
                  <a:moveTo>
                    <a:pt x="789" y="0"/>
                  </a:moveTo>
                  <a:cubicBezTo>
                    <a:pt x="733" y="130"/>
                    <a:pt x="672" y="290"/>
                    <a:pt x="610" y="469"/>
                  </a:cubicBezTo>
                  <a:cubicBezTo>
                    <a:pt x="591" y="525"/>
                    <a:pt x="536" y="565"/>
                    <a:pt x="476" y="567"/>
                  </a:cubicBezTo>
                  <a:cubicBezTo>
                    <a:pt x="296" y="571"/>
                    <a:pt x="134" y="578"/>
                    <a:pt x="1" y="587"/>
                  </a:cubicBezTo>
                  <a:cubicBezTo>
                    <a:pt x="110" y="688"/>
                    <a:pt x="238" y="797"/>
                    <a:pt x="375" y="902"/>
                  </a:cubicBezTo>
                  <a:cubicBezTo>
                    <a:pt x="423" y="938"/>
                    <a:pt x="442" y="1000"/>
                    <a:pt x="426" y="1057"/>
                  </a:cubicBezTo>
                  <a:cubicBezTo>
                    <a:pt x="385" y="1204"/>
                    <a:pt x="348" y="1347"/>
                    <a:pt x="317" y="1484"/>
                  </a:cubicBezTo>
                  <a:cubicBezTo>
                    <a:pt x="436" y="1417"/>
                    <a:pt x="566" y="1343"/>
                    <a:pt x="710" y="1250"/>
                  </a:cubicBezTo>
                  <a:cubicBezTo>
                    <a:pt x="734" y="1234"/>
                    <a:pt x="762" y="1226"/>
                    <a:pt x="790" y="1226"/>
                  </a:cubicBezTo>
                  <a:cubicBezTo>
                    <a:pt x="817" y="1226"/>
                    <a:pt x="845" y="1234"/>
                    <a:pt x="869" y="1250"/>
                  </a:cubicBezTo>
                  <a:cubicBezTo>
                    <a:pt x="1014" y="1343"/>
                    <a:pt x="1145" y="1418"/>
                    <a:pt x="1262" y="1484"/>
                  </a:cubicBezTo>
                  <a:cubicBezTo>
                    <a:pt x="1231" y="1346"/>
                    <a:pt x="1195" y="1202"/>
                    <a:pt x="1153" y="1057"/>
                  </a:cubicBezTo>
                  <a:cubicBezTo>
                    <a:pt x="1137" y="1000"/>
                    <a:pt x="1158" y="938"/>
                    <a:pt x="1204" y="901"/>
                  </a:cubicBezTo>
                  <a:cubicBezTo>
                    <a:pt x="1341" y="797"/>
                    <a:pt x="1469" y="688"/>
                    <a:pt x="1578" y="587"/>
                  </a:cubicBezTo>
                  <a:cubicBezTo>
                    <a:pt x="1445" y="576"/>
                    <a:pt x="1283" y="569"/>
                    <a:pt x="1104" y="566"/>
                  </a:cubicBezTo>
                  <a:cubicBezTo>
                    <a:pt x="1043" y="565"/>
                    <a:pt x="988" y="525"/>
                    <a:pt x="969" y="467"/>
                  </a:cubicBezTo>
                  <a:lnTo>
                    <a:pt x="967" y="469"/>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7"/>
            <p:cNvSpPr/>
            <p:nvPr/>
          </p:nvSpPr>
          <p:spPr>
            <a:xfrm rot="-5400000">
              <a:off x="3589668" y="4746770"/>
              <a:ext cx="284090" cy="263470"/>
            </a:xfrm>
            <a:custGeom>
              <a:avLst/>
              <a:gdLst/>
              <a:ahLst/>
              <a:cxnLst/>
              <a:rect l="l" t="t" r="r" b="b"/>
              <a:pathLst>
                <a:path w="2108" h="1955" extrusionOk="0">
                  <a:moveTo>
                    <a:pt x="1054" y="249"/>
                  </a:moveTo>
                  <a:cubicBezTo>
                    <a:pt x="1110" y="378"/>
                    <a:pt x="1171" y="539"/>
                    <a:pt x="1232" y="717"/>
                  </a:cubicBezTo>
                  <a:cubicBezTo>
                    <a:pt x="1252" y="775"/>
                    <a:pt x="1307" y="814"/>
                    <a:pt x="1368" y="816"/>
                  </a:cubicBezTo>
                  <a:cubicBezTo>
                    <a:pt x="1547" y="819"/>
                    <a:pt x="1709" y="826"/>
                    <a:pt x="1842" y="836"/>
                  </a:cubicBezTo>
                  <a:cubicBezTo>
                    <a:pt x="1734" y="937"/>
                    <a:pt x="1605" y="1047"/>
                    <a:pt x="1469" y="1151"/>
                  </a:cubicBezTo>
                  <a:cubicBezTo>
                    <a:pt x="1421" y="1188"/>
                    <a:pt x="1401" y="1250"/>
                    <a:pt x="1418" y="1307"/>
                  </a:cubicBezTo>
                  <a:cubicBezTo>
                    <a:pt x="1459" y="1452"/>
                    <a:pt x="1496" y="1595"/>
                    <a:pt x="1527" y="1733"/>
                  </a:cubicBezTo>
                  <a:cubicBezTo>
                    <a:pt x="1409" y="1667"/>
                    <a:pt x="1278" y="1592"/>
                    <a:pt x="1134" y="1499"/>
                  </a:cubicBezTo>
                  <a:cubicBezTo>
                    <a:pt x="1110" y="1483"/>
                    <a:pt x="1082" y="1475"/>
                    <a:pt x="1054" y="1475"/>
                  </a:cubicBezTo>
                  <a:cubicBezTo>
                    <a:pt x="1026" y="1475"/>
                    <a:pt x="998" y="1483"/>
                    <a:pt x="974" y="1499"/>
                  </a:cubicBezTo>
                  <a:cubicBezTo>
                    <a:pt x="830" y="1592"/>
                    <a:pt x="701" y="1666"/>
                    <a:pt x="581" y="1733"/>
                  </a:cubicBezTo>
                  <a:cubicBezTo>
                    <a:pt x="612" y="1596"/>
                    <a:pt x="649" y="1454"/>
                    <a:pt x="691" y="1306"/>
                  </a:cubicBezTo>
                  <a:cubicBezTo>
                    <a:pt x="707" y="1250"/>
                    <a:pt x="686" y="1187"/>
                    <a:pt x="639" y="1151"/>
                  </a:cubicBezTo>
                  <a:cubicBezTo>
                    <a:pt x="502" y="1047"/>
                    <a:pt x="373" y="938"/>
                    <a:pt x="264" y="836"/>
                  </a:cubicBezTo>
                  <a:cubicBezTo>
                    <a:pt x="398" y="826"/>
                    <a:pt x="561" y="819"/>
                    <a:pt x="740" y="816"/>
                  </a:cubicBezTo>
                  <a:cubicBezTo>
                    <a:pt x="801" y="814"/>
                    <a:pt x="855" y="775"/>
                    <a:pt x="875" y="717"/>
                  </a:cubicBezTo>
                  <a:cubicBezTo>
                    <a:pt x="937" y="539"/>
                    <a:pt x="998" y="379"/>
                    <a:pt x="1054" y="249"/>
                  </a:cubicBezTo>
                  <a:close/>
                  <a:moveTo>
                    <a:pt x="1055" y="1"/>
                  </a:moveTo>
                  <a:cubicBezTo>
                    <a:pt x="1028" y="1"/>
                    <a:pt x="1001" y="13"/>
                    <a:pt x="988" y="38"/>
                  </a:cubicBezTo>
                  <a:cubicBezTo>
                    <a:pt x="914" y="186"/>
                    <a:pt x="823" y="410"/>
                    <a:pt x="737" y="666"/>
                  </a:cubicBezTo>
                  <a:cubicBezTo>
                    <a:pt x="470" y="672"/>
                    <a:pt x="246" y="684"/>
                    <a:pt x="89" y="701"/>
                  </a:cubicBezTo>
                  <a:cubicBezTo>
                    <a:pt x="28" y="708"/>
                    <a:pt x="0" y="783"/>
                    <a:pt x="43" y="828"/>
                  </a:cubicBezTo>
                  <a:cubicBezTo>
                    <a:pt x="200" y="986"/>
                    <a:pt x="369" y="1134"/>
                    <a:pt x="547" y="1267"/>
                  </a:cubicBezTo>
                  <a:cubicBezTo>
                    <a:pt x="488" y="1474"/>
                    <a:pt x="439" y="1675"/>
                    <a:pt x="400" y="1864"/>
                  </a:cubicBezTo>
                  <a:cubicBezTo>
                    <a:pt x="390" y="1913"/>
                    <a:pt x="430" y="1955"/>
                    <a:pt x="474" y="1955"/>
                  </a:cubicBezTo>
                  <a:cubicBezTo>
                    <a:pt x="486" y="1955"/>
                    <a:pt x="498" y="1952"/>
                    <a:pt x="510" y="1945"/>
                  </a:cubicBezTo>
                  <a:lnTo>
                    <a:pt x="561" y="1916"/>
                  </a:lnTo>
                  <a:cubicBezTo>
                    <a:pt x="697" y="1841"/>
                    <a:pt x="867" y="1747"/>
                    <a:pt x="1053" y="1625"/>
                  </a:cubicBezTo>
                  <a:cubicBezTo>
                    <a:pt x="1241" y="1747"/>
                    <a:pt x="1404" y="1837"/>
                    <a:pt x="1548" y="1917"/>
                  </a:cubicBezTo>
                  <a:lnTo>
                    <a:pt x="1599" y="1945"/>
                  </a:lnTo>
                  <a:cubicBezTo>
                    <a:pt x="1609" y="1951"/>
                    <a:pt x="1622" y="1954"/>
                    <a:pt x="1635" y="1954"/>
                  </a:cubicBezTo>
                  <a:cubicBezTo>
                    <a:pt x="1682" y="1954"/>
                    <a:pt x="1718" y="1910"/>
                    <a:pt x="1708" y="1864"/>
                  </a:cubicBezTo>
                  <a:cubicBezTo>
                    <a:pt x="1670" y="1674"/>
                    <a:pt x="1620" y="1473"/>
                    <a:pt x="1561" y="1270"/>
                  </a:cubicBezTo>
                  <a:cubicBezTo>
                    <a:pt x="1739" y="1135"/>
                    <a:pt x="1907" y="988"/>
                    <a:pt x="2065" y="828"/>
                  </a:cubicBezTo>
                  <a:cubicBezTo>
                    <a:pt x="2108" y="783"/>
                    <a:pt x="2081" y="708"/>
                    <a:pt x="2020" y="702"/>
                  </a:cubicBezTo>
                  <a:cubicBezTo>
                    <a:pt x="1863" y="685"/>
                    <a:pt x="1639" y="673"/>
                    <a:pt x="1374" y="666"/>
                  </a:cubicBezTo>
                  <a:cubicBezTo>
                    <a:pt x="1285" y="409"/>
                    <a:pt x="1195" y="185"/>
                    <a:pt x="1121" y="38"/>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7"/>
            <p:cNvSpPr/>
            <p:nvPr/>
          </p:nvSpPr>
          <p:spPr>
            <a:xfrm rot="-5400000">
              <a:off x="3963516" y="4778440"/>
              <a:ext cx="212798" cy="199995"/>
            </a:xfrm>
            <a:custGeom>
              <a:avLst/>
              <a:gdLst/>
              <a:ahLst/>
              <a:cxnLst/>
              <a:rect l="l" t="t" r="r" b="b"/>
              <a:pathLst>
                <a:path w="1579" h="1484" extrusionOk="0">
                  <a:moveTo>
                    <a:pt x="789" y="0"/>
                  </a:moveTo>
                  <a:cubicBezTo>
                    <a:pt x="733" y="129"/>
                    <a:pt x="672" y="290"/>
                    <a:pt x="610" y="467"/>
                  </a:cubicBezTo>
                  <a:cubicBezTo>
                    <a:pt x="591" y="525"/>
                    <a:pt x="536" y="565"/>
                    <a:pt x="476" y="566"/>
                  </a:cubicBezTo>
                  <a:cubicBezTo>
                    <a:pt x="296" y="569"/>
                    <a:pt x="134" y="576"/>
                    <a:pt x="1" y="587"/>
                  </a:cubicBezTo>
                  <a:cubicBezTo>
                    <a:pt x="110" y="688"/>
                    <a:pt x="238" y="796"/>
                    <a:pt x="375" y="901"/>
                  </a:cubicBezTo>
                  <a:cubicBezTo>
                    <a:pt x="423" y="938"/>
                    <a:pt x="442" y="999"/>
                    <a:pt x="426" y="1057"/>
                  </a:cubicBezTo>
                  <a:cubicBezTo>
                    <a:pt x="385" y="1203"/>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7"/>
                    <a:pt x="1262" y="1484"/>
                  </a:cubicBezTo>
                  <a:cubicBezTo>
                    <a:pt x="1231" y="1345"/>
                    <a:pt x="1195" y="1202"/>
                    <a:pt x="1153" y="1057"/>
                  </a:cubicBezTo>
                  <a:cubicBezTo>
                    <a:pt x="1137" y="999"/>
                    <a:pt x="1158" y="938"/>
                    <a:pt x="1204" y="901"/>
                  </a:cubicBezTo>
                  <a:cubicBezTo>
                    <a:pt x="1341" y="796"/>
                    <a:pt x="1469" y="688"/>
                    <a:pt x="1578" y="585"/>
                  </a:cubicBezTo>
                  <a:cubicBezTo>
                    <a:pt x="1446" y="576"/>
                    <a:pt x="1283" y="569"/>
                    <a:pt x="1104" y="566"/>
                  </a:cubicBezTo>
                  <a:cubicBezTo>
                    <a:pt x="1043" y="565"/>
                    <a:pt x="988" y="525"/>
                    <a:pt x="969" y="467"/>
                  </a:cubicBezTo>
                  <a:lnTo>
                    <a:pt x="967" y="467"/>
                  </a:lnTo>
                  <a:cubicBezTo>
                    <a:pt x="906" y="289"/>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7"/>
            <p:cNvSpPr/>
            <p:nvPr/>
          </p:nvSpPr>
          <p:spPr>
            <a:xfrm rot="-5400000">
              <a:off x="3925646" y="4746635"/>
              <a:ext cx="284090" cy="263740"/>
            </a:xfrm>
            <a:custGeom>
              <a:avLst/>
              <a:gdLst/>
              <a:ahLst/>
              <a:cxnLst/>
              <a:rect l="l" t="t" r="r" b="b"/>
              <a:pathLst>
                <a:path w="2108" h="1957" extrusionOk="0">
                  <a:moveTo>
                    <a:pt x="1054" y="252"/>
                  </a:moveTo>
                  <a:cubicBezTo>
                    <a:pt x="1110" y="381"/>
                    <a:pt x="1171" y="542"/>
                    <a:pt x="1232" y="719"/>
                  </a:cubicBezTo>
                  <a:cubicBezTo>
                    <a:pt x="1252" y="777"/>
                    <a:pt x="1307" y="816"/>
                    <a:pt x="1368" y="818"/>
                  </a:cubicBezTo>
                  <a:cubicBezTo>
                    <a:pt x="1547" y="822"/>
                    <a:pt x="1710" y="829"/>
                    <a:pt x="1842" y="838"/>
                  </a:cubicBezTo>
                  <a:cubicBezTo>
                    <a:pt x="1733" y="939"/>
                    <a:pt x="1605" y="1048"/>
                    <a:pt x="1469" y="1154"/>
                  </a:cubicBezTo>
                  <a:cubicBezTo>
                    <a:pt x="1421" y="1190"/>
                    <a:pt x="1401" y="1251"/>
                    <a:pt x="1418" y="1309"/>
                  </a:cubicBezTo>
                  <a:cubicBezTo>
                    <a:pt x="1459" y="1455"/>
                    <a:pt x="1496" y="1598"/>
                    <a:pt x="1527" y="1736"/>
                  </a:cubicBezTo>
                  <a:cubicBezTo>
                    <a:pt x="1409" y="1670"/>
                    <a:pt x="1278" y="1594"/>
                    <a:pt x="1134" y="1502"/>
                  </a:cubicBezTo>
                  <a:cubicBezTo>
                    <a:pt x="1110" y="1486"/>
                    <a:pt x="1082" y="1478"/>
                    <a:pt x="1054" y="1478"/>
                  </a:cubicBezTo>
                  <a:cubicBezTo>
                    <a:pt x="1026" y="1478"/>
                    <a:pt x="998" y="1486"/>
                    <a:pt x="974" y="1502"/>
                  </a:cubicBezTo>
                  <a:cubicBezTo>
                    <a:pt x="829" y="1594"/>
                    <a:pt x="699" y="1670"/>
                    <a:pt x="581" y="1736"/>
                  </a:cubicBezTo>
                  <a:cubicBezTo>
                    <a:pt x="612" y="1599"/>
                    <a:pt x="649" y="1455"/>
                    <a:pt x="691" y="1309"/>
                  </a:cubicBezTo>
                  <a:cubicBezTo>
                    <a:pt x="707" y="1251"/>
                    <a:pt x="686" y="1190"/>
                    <a:pt x="639" y="1154"/>
                  </a:cubicBezTo>
                  <a:cubicBezTo>
                    <a:pt x="502" y="1048"/>
                    <a:pt x="373" y="941"/>
                    <a:pt x="264" y="838"/>
                  </a:cubicBezTo>
                  <a:cubicBezTo>
                    <a:pt x="398" y="829"/>
                    <a:pt x="561" y="822"/>
                    <a:pt x="740" y="818"/>
                  </a:cubicBezTo>
                  <a:cubicBezTo>
                    <a:pt x="801" y="816"/>
                    <a:pt x="855" y="777"/>
                    <a:pt x="875" y="719"/>
                  </a:cubicBezTo>
                  <a:cubicBezTo>
                    <a:pt x="937" y="542"/>
                    <a:pt x="998" y="381"/>
                    <a:pt x="1054" y="252"/>
                  </a:cubicBezTo>
                  <a:close/>
                  <a:moveTo>
                    <a:pt x="1054" y="0"/>
                  </a:moveTo>
                  <a:cubicBezTo>
                    <a:pt x="1028" y="0"/>
                    <a:pt x="1001" y="14"/>
                    <a:pt x="988" y="41"/>
                  </a:cubicBezTo>
                  <a:cubicBezTo>
                    <a:pt x="914" y="189"/>
                    <a:pt x="823" y="413"/>
                    <a:pt x="737" y="669"/>
                  </a:cubicBezTo>
                  <a:cubicBezTo>
                    <a:pt x="470" y="675"/>
                    <a:pt x="245" y="687"/>
                    <a:pt x="89" y="704"/>
                  </a:cubicBezTo>
                  <a:cubicBezTo>
                    <a:pt x="28" y="711"/>
                    <a:pt x="0" y="785"/>
                    <a:pt x="43" y="830"/>
                  </a:cubicBezTo>
                  <a:cubicBezTo>
                    <a:pt x="200" y="989"/>
                    <a:pt x="369" y="1136"/>
                    <a:pt x="547" y="1270"/>
                  </a:cubicBezTo>
                  <a:cubicBezTo>
                    <a:pt x="488" y="1477"/>
                    <a:pt x="439" y="1678"/>
                    <a:pt x="400" y="1867"/>
                  </a:cubicBezTo>
                  <a:cubicBezTo>
                    <a:pt x="390" y="1916"/>
                    <a:pt x="429" y="1957"/>
                    <a:pt x="474" y="1957"/>
                  </a:cubicBezTo>
                  <a:cubicBezTo>
                    <a:pt x="486" y="1957"/>
                    <a:pt x="498" y="1954"/>
                    <a:pt x="510" y="1947"/>
                  </a:cubicBezTo>
                  <a:lnTo>
                    <a:pt x="561" y="1919"/>
                  </a:lnTo>
                  <a:cubicBezTo>
                    <a:pt x="705" y="1840"/>
                    <a:pt x="867" y="1750"/>
                    <a:pt x="1053" y="1628"/>
                  </a:cubicBezTo>
                  <a:cubicBezTo>
                    <a:pt x="1239" y="1749"/>
                    <a:pt x="1402" y="1838"/>
                    <a:pt x="1548" y="1919"/>
                  </a:cubicBezTo>
                  <a:lnTo>
                    <a:pt x="1599" y="1947"/>
                  </a:lnTo>
                  <a:cubicBezTo>
                    <a:pt x="1611" y="1954"/>
                    <a:pt x="1623" y="1957"/>
                    <a:pt x="1635" y="1957"/>
                  </a:cubicBezTo>
                  <a:cubicBezTo>
                    <a:pt x="1679" y="1957"/>
                    <a:pt x="1718" y="1916"/>
                    <a:pt x="1708" y="1867"/>
                  </a:cubicBezTo>
                  <a:cubicBezTo>
                    <a:pt x="1670" y="1677"/>
                    <a:pt x="1620" y="1476"/>
                    <a:pt x="1561" y="1273"/>
                  </a:cubicBezTo>
                  <a:cubicBezTo>
                    <a:pt x="1739" y="1138"/>
                    <a:pt x="1907" y="989"/>
                    <a:pt x="2065" y="830"/>
                  </a:cubicBezTo>
                  <a:cubicBezTo>
                    <a:pt x="2108" y="785"/>
                    <a:pt x="2081" y="711"/>
                    <a:pt x="2020" y="704"/>
                  </a:cubicBezTo>
                  <a:cubicBezTo>
                    <a:pt x="1864" y="687"/>
                    <a:pt x="1641" y="675"/>
                    <a:pt x="1374" y="669"/>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7"/>
            <p:cNvSpPr/>
            <p:nvPr/>
          </p:nvSpPr>
          <p:spPr>
            <a:xfrm rot="-5400000">
              <a:off x="4299629" y="4778440"/>
              <a:ext cx="212798" cy="199995"/>
            </a:xfrm>
            <a:custGeom>
              <a:avLst/>
              <a:gdLst/>
              <a:ahLst/>
              <a:cxnLst/>
              <a:rect l="l" t="t" r="r" b="b"/>
              <a:pathLst>
                <a:path w="1579" h="1484" extrusionOk="0">
                  <a:moveTo>
                    <a:pt x="789" y="1"/>
                  </a:moveTo>
                  <a:cubicBezTo>
                    <a:pt x="733" y="130"/>
                    <a:pt x="672" y="291"/>
                    <a:pt x="610" y="468"/>
                  </a:cubicBezTo>
                  <a:cubicBezTo>
                    <a:pt x="591" y="526"/>
                    <a:pt x="536" y="565"/>
                    <a:pt x="476" y="567"/>
                  </a:cubicBezTo>
                  <a:cubicBezTo>
                    <a:pt x="296" y="570"/>
                    <a:pt x="134" y="577"/>
                    <a:pt x="1" y="586"/>
                  </a:cubicBezTo>
                  <a:cubicBezTo>
                    <a:pt x="110" y="688"/>
                    <a:pt x="238" y="797"/>
                    <a:pt x="375" y="902"/>
                  </a:cubicBezTo>
                  <a:cubicBezTo>
                    <a:pt x="423" y="938"/>
                    <a:pt x="442" y="1000"/>
                    <a:pt x="426" y="1058"/>
                  </a:cubicBezTo>
                  <a:cubicBezTo>
                    <a:pt x="385" y="1204"/>
                    <a:pt x="348" y="1347"/>
                    <a:pt x="317" y="1484"/>
                  </a:cubicBezTo>
                  <a:cubicBezTo>
                    <a:pt x="435" y="1419"/>
                    <a:pt x="565" y="1343"/>
                    <a:pt x="710" y="1249"/>
                  </a:cubicBezTo>
                  <a:cubicBezTo>
                    <a:pt x="734" y="1234"/>
                    <a:pt x="762" y="1227"/>
                    <a:pt x="790" y="1227"/>
                  </a:cubicBezTo>
                  <a:cubicBezTo>
                    <a:pt x="817" y="1227"/>
                    <a:pt x="845" y="1234"/>
                    <a:pt x="869" y="1249"/>
                  </a:cubicBezTo>
                  <a:cubicBezTo>
                    <a:pt x="1014" y="1343"/>
                    <a:pt x="1145" y="1418"/>
                    <a:pt x="1262" y="1484"/>
                  </a:cubicBezTo>
                  <a:cubicBezTo>
                    <a:pt x="1231" y="1346"/>
                    <a:pt x="1195" y="1203"/>
                    <a:pt x="1153" y="1058"/>
                  </a:cubicBezTo>
                  <a:cubicBezTo>
                    <a:pt x="1137" y="1000"/>
                    <a:pt x="1158" y="939"/>
                    <a:pt x="1204" y="902"/>
                  </a:cubicBezTo>
                  <a:cubicBezTo>
                    <a:pt x="1341" y="797"/>
                    <a:pt x="1469" y="688"/>
                    <a:pt x="1578" y="586"/>
                  </a:cubicBezTo>
                  <a:cubicBezTo>
                    <a:pt x="1445" y="577"/>
                    <a:pt x="1283" y="570"/>
                    <a:pt x="1104" y="567"/>
                  </a:cubicBezTo>
                  <a:cubicBezTo>
                    <a:pt x="1043" y="565"/>
                    <a:pt x="988" y="526"/>
                    <a:pt x="969" y="468"/>
                  </a:cubicBezTo>
                  <a:lnTo>
                    <a:pt x="967" y="468"/>
                  </a:lnTo>
                  <a:cubicBezTo>
                    <a:pt x="906" y="290"/>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7"/>
            <p:cNvSpPr/>
            <p:nvPr/>
          </p:nvSpPr>
          <p:spPr>
            <a:xfrm rot="-5400000">
              <a:off x="4261759" y="4746500"/>
              <a:ext cx="284090" cy="264010"/>
            </a:xfrm>
            <a:custGeom>
              <a:avLst/>
              <a:gdLst/>
              <a:ahLst/>
              <a:cxnLst/>
              <a:rect l="l" t="t" r="r" b="b"/>
              <a:pathLst>
                <a:path w="2108" h="1959" extrusionOk="0">
                  <a:moveTo>
                    <a:pt x="1054" y="255"/>
                  </a:moveTo>
                  <a:cubicBezTo>
                    <a:pt x="1110" y="384"/>
                    <a:pt x="1171" y="545"/>
                    <a:pt x="1232" y="722"/>
                  </a:cubicBezTo>
                  <a:cubicBezTo>
                    <a:pt x="1252" y="780"/>
                    <a:pt x="1307" y="818"/>
                    <a:pt x="1368" y="821"/>
                  </a:cubicBezTo>
                  <a:cubicBezTo>
                    <a:pt x="1547" y="824"/>
                    <a:pt x="1709" y="831"/>
                    <a:pt x="1842" y="840"/>
                  </a:cubicBezTo>
                  <a:cubicBezTo>
                    <a:pt x="1734" y="942"/>
                    <a:pt x="1605" y="1051"/>
                    <a:pt x="1468" y="1156"/>
                  </a:cubicBezTo>
                  <a:lnTo>
                    <a:pt x="1469" y="1156"/>
                  </a:lnTo>
                  <a:cubicBezTo>
                    <a:pt x="1421" y="1193"/>
                    <a:pt x="1401" y="1254"/>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7"/>
                    <a:pt x="699" y="1672"/>
                    <a:pt x="581" y="1738"/>
                  </a:cubicBezTo>
                  <a:cubicBezTo>
                    <a:pt x="612" y="1601"/>
                    <a:pt x="649" y="1458"/>
                    <a:pt x="691" y="1311"/>
                  </a:cubicBezTo>
                  <a:cubicBezTo>
                    <a:pt x="707" y="1254"/>
                    <a:pt x="686" y="1192"/>
                    <a:pt x="639" y="1156"/>
                  </a:cubicBezTo>
                  <a:cubicBezTo>
                    <a:pt x="502" y="1051"/>
                    <a:pt x="373" y="942"/>
                    <a:pt x="264" y="840"/>
                  </a:cubicBezTo>
                  <a:cubicBezTo>
                    <a:pt x="398" y="831"/>
                    <a:pt x="561" y="824"/>
                    <a:pt x="740" y="821"/>
                  </a:cubicBezTo>
                  <a:cubicBezTo>
                    <a:pt x="801" y="819"/>
                    <a:pt x="855" y="780"/>
                    <a:pt x="875" y="722"/>
                  </a:cubicBezTo>
                  <a:cubicBezTo>
                    <a:pt x="937" y="545"/>
                    <a:pt x="998" y="384"/>
                    <a:pt x="1054" y="255"/>
                  </a:cubicBezTo>
                  <a:close/>
                  <a:moveTo>
                    <a:pt x="1054" y="1"/>
                  </a:moveTo>
                  <a:cubicBezTo>
                    <a:pt x="1028" y="1"/>
                    <a:pt x="1001" y="15"/>
                    <a:pt x="988" y="43"/>
                  </a:cubicBezTo>
                  <a:cubicBezTo>
                    <a:pt x="914" y="191"/>
                    <a:pt x="823" y="415"/>
                    <a:pt x="737" y="671"/>
                  </a:cubicBezTo>
                  <a:cubicBezTo>
                    <a:pt x="470" y="677"/>
                    <a:pt x="246" y="688"/>
                    <a:pt x="89" y="706"/>
                  </a:cubicBezTo>
                  <a:cubicBezTo>
                    <a:pt x="27" y="713"/>
                    <a:pt x="0" y="787"/>
                    <a:pt x="43" y="832"/>
                  </a:cubicBezTo>
                  <a:cubicBezTo>
                    <a:pt x="200" y="991"/>
                    <a:pt x="369" y="1137"/>
                    <a:pt x="547" y="1270"/>
                  </a:cubicBezTo>
                  <a:cubicBezTo>
                    <a:pt x="488" y="1479"/>
                    <a:pt x="439" y="1680"/>
                    <a:pt x="400" y="1869"/>
                  </a:cubicBezTo>
                  <a:cubicBezTo>
                    <a:pt x="390" y="1918"/>
                    <a:pt x="429" y="1958"/>
                    <a:pt x="474" y="1958"/>
                  </a:cubicBezTo>
                  <a:cubicBezTo>
                    <a:pt x="486" y="1958"/>
                    <a:pt x="498" y="1955"/>
                    <a:pt x="510" y="1949"/>
                  </a:cubicBezTo>
                  <a:lnTo>
                    <a:pt x="561" y="1921"/>
                  </a:lnTo>
                  <a:cubicBezTo>
                    <a:pt x="705" y="1841"/>
                    <a:pt x="867" y="1752"/>
                    <a:pt x="1053" y="1630"/>
                  </a:cubicBezTo>
                  <a:cubicBezTo>
                    <a:pt x="1239" y="1749"/>
                    <a:pt x="1402" y="1840"/>
                    <a:pt x="1548" y="1921"/>
                  </a:cubicBezTo>
                  <a:lnTo>
                    <a:pt x="1599" y="1949"/>
                  </a:lnTo>
                  <a:cubicBezTo>
                    <a:pt x="1611" y="1955"/>
                    <a:pt x="1623" y="1958"/>
                    <a:pt x="1635" y="1958"/>
                  </a:cubicBezTo>
                  <a:cubicBezTo>
                    <a:pt x="1680" y="1958"/>
                    <a:pt x="1719" y="1918"/>
                    <a:pt x="1708" y="1869"/>
                  </a:cubicBezTo>
                  <a:cubicBezTo>
                    <a:pt x="1670" y="1679"/>
                    <a:pt x="1620" y="1477"/>
                    <a:pt x="1561" y="1274"/>
                  </a:cubicBezTo>
                  <a:cubicBezTo>
                    <a:pt x="1739" y="1139"/>
                    <a:pt x="1907" y="991"/>
                    <a:pt x="2065" y="832"/>
                  </a:cubicBezTo>
                  <a:cubicBezTo>
                    <a:pt x="2108" y="787"/>
                    <a:pt x="2081" y="713"/>
                    <a:pt x="2020" y="706"/>
                  </a:cubicBezTo>
                  <a:cubicBezTo>
                    <a:pt x="1863" y="688"/>
                    <a:pt x="1639" y="677"/>
                    <a:pt x="1374" y="671"/>
                  </a:cubicBezTo>
                  <a:cubicBezTo>
                    <a:pt x="1285" y="413"/>
                    <a:pt x="1195" y="190"/>
                    <a:pt x="1121" y="43"/>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7"/>
            <p:cNvSpPr/>
            <p:nvPr/>
          </p:nvSpPr>
          <p:spPr>
            <a:xfrm rot="-5400000">
              <a:off x="4635809" y="4778373"/>
              <a:ext cx="212798" cy="200130"/>
            </a:xfrm>
            <a:custGeom>
              <a:avLst/>
              <a:gdLst/>
              <a:ahLst/>
              <a:cxnLst/>
              <a:rect l="l" t="t" r="r" b="b"/>
              <a:pathLst>
                <a:path w="1579" h="1485" extrusionOk="0">
                  <a:moveTo>
                    <a:pt x="789" y="1"/>
                  </a:moveTo>
                  <a:cubicBezTo>
                    <a:pt x="733" y="130"/>
                    <a:pt x="672" y="290"/>
                    <a:pt x="610" y="469"/>
                  </a:cubicBezTo>
                  <a:cubicBezTo>
                    <a:pt x="591" y="526"/>
                    <a:pt x="536" y="565"/>
                    <a:pt x="476" y="567"/>
                  </a:cubicBezTo>
                  <a:cubicBezTo>
                    <a:pt x="296" y="571"/>
                    <a:pt x="134" y="578"/>
                    <a:pt x="1" y="587"/>
                  </a:cubicBezTo>
                  <a:cubicBezTo>
                    <a:pt x="110" y="688"/>
                    <a:pt x="238" y="797"/>
                    <a:pt x="375" y="902"/>
                  </a:cubicBezTo>
                  <a:cubicBezTo>
                    <a:pt x="423" y="938"/>
                    <a:pt x="442" y="1000"/>
                    <a:pt x="426" y="1058"/>
                  </a:cubicBezTo>
                  <a:cubicBezTo>
                    <a:pt x="385" y="1204"/>
                    <a:pt x="348" y="1348"/>
                    <a:pt x="317" y="1484"/>
                  </a:cubicBezTo>
                  <a:cubicBezTo>
                    <a:pt x="436" y="1417"/>
                    <a:pt x="566" y="1343"/>
                    <a:pt x="710" y="1250"/>
                  </a:cubicBezTo>
                  <a:cubicBezTo>
                    <a:pt x="734" y="1235"/>
                    <a:pt x="762" y="1227"/>
                    <a:pt x="790" y="1227"/>
                  </a:cubicBezTo>
                  <a:cubicBezTo>
                    <a:pt x="817" y="1227"/>
                    <a:pt x="845" y="1235"/>
                    <a:pt x="869" y="1250"/>
                  </a:cubicBezTo>
                  <a:cubicBezTo>
                    <a:pt x="1014" y="1343"/>
                    <a:pt x="1145" y="1418"/>
                    <a:pt x="1262" y="1484"/>
                  </a:cubicBezTo>
                  <a:cubicBezTo>
                    <a:pt x="1231" y="1347"/>
                    <a:pt x="1195" y="1204"/>
                    <a:pt x="1153" y="1058"/>
                  </a:cubicBezTo>
                  <a:cubicBezTo>
                    <a:pt x="1137" y="1000"/>
                    <a:pt x="1158" y="938"/>
                    <a:pt x="1204" y="902"/>
                  </a:cubicBezTo>
                  <a:cubicBezTo>
                    <a:pt x="1341" y="797"/>
                    <a:pt x="1469" y="689"/>
                    <a:pt x="1578" y="587"/>
                  </a:cubicBezTo>
                  <a:cubicBezTo>
                    <a:pt x="1445" y="578"/>
                    <a:pt x="1283" y="571"/>
                    <a:pt x="1104" y="566"/>
                  </a:cubicBezTo>
                  <a:cubicBezTo>
                    <a:pt x="1043" y="565"/>
                    <a:pt x="988" y="526"/>
                    <a:pt x="969" y="469"/>
                  </a:cubicBezTo>
                  <a:lnTo>
                    <a:pt x="967" y="469"/>
                  </a:lnTo>
                  <a:cubicBezTo>
                    <a:pt x="906" y="290"/>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7"/>
            <p:cNvSpPr/>
            <p:nvPr/>
          </p:nvSpPr>
          <p:spPr>
            <a:xfrm rot="-5400000">
              <a:off x="4598276" y="4746770"/>
              <a:ext cx="284090" cy="263470"/>
            </a:xfrm>
            <a:custGeom>
              <a:avLst/>
              <a:gdLst/>
              <a:ahLst/>
              <a:cxnLst/>
              <a:rect l="l" t="t" r="r" b="b"/>
              <a:pathLst>
                <a:path w="2108" h="1955" extrusionOk="0">
                  <a:moveTo>
                    <a:pt x="1054" y="250"/>
                  </a:moveTo>
                  <a:cubicBezTo>
                    <a:pt x="1110" y="378"/>
                    <a:pt x="1171" y="539"/>
                    <a:pt x="1232" y="718"/>
                  </a:cubicBezTo>
                  <a:cubicBezTo>
                    <a:pt x="1252" y="775"/>
                    <a:pt x="1307" y="814"/>
                    <a:pt x="1368" y="816"/>
                  </a:cubicBezTo>
                  <a:cubicBezTo>
                    <a:pt x="1547" y="820"/>
                    <a:pt x="1709" y="827"/>
                    <a:pt x="1842" y="836"/>
                  </a:cubicBezTo>
                  <a:cubicBezTo>
                    <a:pt x="1734" y="937"/>
                    <a:pt x="1605" y="1046"/>
                    <a:pt x="1469" y="1151"/>
                  </a:cubicBezTo>
                  <a:cubicBezTo>
                    <a:pt x="1421" y="1187"/>
                    <a:pt x="1401" y="1250"/>
                    <a:pt x="1418" y="1307"/>
                  </a:cubicBezTo>
                  <a:cubicBezTo>
                    <a:pt x="1459" y="1452"/>
                    <a:pt x="1496" y="1596"/>
                    <a:pt x="1527" y="1733"/>
                  </a:cubicBezTo>
                  <a:cubicBezTo>
                    <a:pt x="1409" y="1667"/>
                    <a:pt x="1278" y="1592"/>
                    <a:pt x="1134" y="1499"/>
                  </a:cubicBezTo>
                  <a:cubicBezTo>
                    <a:pt x="1110" y="1484"/>
                    <a:pt x="1082" y="1476"/>
                    <a:pt x="1054" y="1476"/>
                  </a:cubicBezTo>
                  <a:cubicBezTo>
                    <a:pt x="1026" y="1476"/>
                    <a:pt x="998" y="1484"/>
                    <a:pt x="974" y="1499"/>
                  </a:cubicBezTo>
                  <a:cubicBezTo>
                    <a:pt x="830" y="1592"/>
                    <a:pt x="701" y="1666"/>
                    <a:pt x="581" y="1733"/>
                  </a:cubicBezTo>
                  <a:cubicBezTo>
                    <a:pt x="612" y="1597"/>
                    <a:pt x="649" y="1453"/>
                    <a:pt x="691" y="1307"/>
                  </a:cubicBezTo>
                  <a:cubicBezTo>
                    <a:pt x="707" y="1249"/>
                    <a:pt x="686" y="1187"/>
                    <a:pt x="639" y="1151"/>
                  </a:cubicBezTo>
                  <a:cubicBezTo>
                    <a:pt x="502" y="1046"/>
                    <a:pt x="373" y="938"/>
                    <a:pt x="264" y="836"/>
                  </a:cubicBezTo>
                  <a:cubicBezTo>
                    <a:pt x="398" y="827"/>
                    <a:pt x="561" y="820"/>
                    <a:pt x="740" y="816"/>
                  </a:cubicBezTo>
                  <a:cubicBezTo>
                    <a:pt x="801" y="814"/>
                    <a:pt x="855" y="775"/>
                    <a:pt x="875" y="718"/>
                  </a:cubicBezTo>
                  <a:cubicBezTo>
                    <a:pt x="937" y="539"/>
                    <a:pt x="998" y="378"/>
                    <a:pt x="1054" y="250"/>
                  </a:cubicBezTo>
                  <a:close/>
                  <a:moveTo>
                    <a:pt x="1055" y="0"/>
                  </a:moveTo>
                  <a:cubicBezTo>
                    <a:pt x="1028" y="0"/>
                    <a:pt x="1001" y="13"/>
                    <a:pt x="988" y="39"/>
                  </a:cubicBezTo>
                  <a:cubicBezTo>
                    <a:pt x="914" y="186"/>
                    <a:pt x="823" y="410"/>
                    <a:pt x="737" y="666"/>
                  </a:cubicBezTo>
                  <a:cubicBezTo>
                    <a:pt x="470" y="672"/>
                    <a:pt x="246" y="684"/>
                    <a:pt x="89" y="702"/>
                  </a:cubicBezTo>
                  <a:cubicBezTo>
                    <a:pt x="28" y="707"/>
                    <a:pt x="0" y="783"/>
                    <a:pt x="43" y="828"/>
                  </a:cubicBezTo>
                  <a:cubicBezTo>
                    <a:pt x="200" y="986"/>
                    <a:pt x="369" y="1133"/>
                    <a:pt x="547" y="1266"/>
                  </a:cubicBezTo>
                  <a:cubicBezTo>
                    <a:pt x="488" y="1474"/>
                    <a:pt x="439" y="1676"/>
                    <a:pt x="400" y="1864"/>
                  </a:cubicBezTo>
                  <a:cubicBezTo>
                    <a:pt x="390" y="1914"/>
                    <a:pt x="430" y="1954"/>
                    <a:pt x="474" y="1954"/>
                  </a:cubicBezTo>
                  <a:cubicBezTo>
                    <a:pt x="486" y="1954"/>
                    <a:pt x="498" y="1951"/>
                    <a:pt x="510" y="1944"/>
                  </a:cubicBezTo>
                  <a:lnTo>
                    <a:pt x="561" y="1917"/>
                  </a:lnTo>
                  <a:cubicBezTo>
                    <a:pt x="697" y="1841"/>
                    <a:pt x="867" y="1747"/>
                    <a:pt x="1053" y="1624"/>
                  </a:cubicBezTo>
                  <a:cubicBezTo>
                    <a:pt x="1241" y="1746"/>
                    <a:pt x="1404" y="1837"/>
                    <a:pt x="1548" y="1917"/>
                  </a:cubicBezTo>
                  <a:lnTo>
                    <a:pt x="1599" y="1944"/>
                  </a:lnTo>
                  <a:cubicBezTo>
                    <a:pt x="1611" y="1951"/>
                    <a:pt x="1623" y="1954"/>
                    <a:pt x="1635" y="1954"/>
                  </a:cubicBezTo>
                  <a:cubicBezTo>
                    <a:pt x="1679" y="1954"/>
                    <a:pt x="1718" y="1914"/>
                    <a:pt x="1708" y="1864"/>
                  </a:cubicBezTo>
                  <a:cubicBezTo>
                    <a:pt x="1670" y="1673"/>
                    <a:pt x="1620" y="1473"/>
                    <a:pt x="1561" y="1270"/>
                  </a:cubicBezTo>
                  <a:cubicBezTo>
                    <a:pt x="1739" y="1135"/>
                    <a:pt x="1907" y="987"/>
                    <a:pt x="2065" y="828"/>
                  </a:cubicBezTo>
                  <a:cubicBezTo>
                    <a:pt x="2108" y="783"/>
                    <a:pt x="2081" y="709"/>
                    <a:pt x="2020" y="702"/>
                  </a:cubicBezTo>
                  <a:cubicBezTo>
                    <a:pt x="1863" y="684"/>
                    <a:pt x="1639" y="673"/>
                    <a:pt x="1374" y="667"/>
                  </a:cubicBezTo>
                  <a:cubicBezTo>
                    <a:pt x="1285" y="408"/>
                    <a:pt x="1195" y="185"/>
                    <a:pt x="1121" y="39"/>
                  </a:cubicBezTo>
                  <a:cubicBezTo>
                    <a:pt x="1108" y="13"/>
                    <a:pt x="1081" y="0"/>
                    <a:pt x="1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7"/>
            <p:cNvSpPr/>
            <p:nvPr/>
          </p:nvSpPr>
          <p:spPr>
            <a:xfrm rot="-5400000">
              <a:off x="4972057" y="4778373"/>
              <a:ext cx="212798" cy="200130"/>
            </a:xfrm>
            <a:custGeom>
              <a:avLst/>
              <a:gdLst/>
              <a:ahLst/>
              <a:cxnLst/>
              <a:rect l="l" t="t" r="r" b="b"/>
              <a:pathLst>
                <a:path w="1579" h="1485" extrusionOk="0">
                  <a:moveTo>
                    <a:pt x="789" y="0"/>
                  </a:moveTo>
                  <a:cubicBezTo>
                    <a:pt x="733" y="129"/>
                    <a:pt x="672" y="290"/>
                    <a:pt x="610" y="468"/>
                  </a:cubicBezTo>
                  <a:cubicBezTo>
                    <a:pt x="591" y="526"/>
                    <a:pt x="536" y="565"/>
                    <a:pt x="476" y="566"/>
                  </a:cubicBezTo>
                  <a:cubicBezTo>
                    <a:pt x="296" y="571"/>
                    <a:pt x="134" y="578"/>
                    <a:pt x="1" y="587"/>
                  </a:cubicBezTo>
                  <a:cubicBezTo>
                    <a:pt x="110" y="688"/>
                    <a:pt x="238" y="797"/>
                    <a:pt x="375" y="901"/>
                  </a:cubicBezTo>
                  <a:cubicBezTo>
                    <a:pt x="423" y="938"/>
                    <a:pt x="442" y="1000"/>
                    <a:pt x="426" y="1058"/>
                  </a:cubicBezTo>
                  <a:cubicBezTo>
                    <a:pt x="385" y="1204"/>
                    <a:pt x="348" y="1348"/>
                    <a:pt x="317" y="1484"/>
                  </a:cubicBezTo>
                  <a:cubicBezTo>
                    <a:pt x="435" y="1418"/>
                    <a:pt x="565" y="1343"/>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3"/>
                    <a:pt x="1153" y="1058"/>
                  </a:cubicBezTo>
                  <a:cubicBezTo>
                    <a:pt x="1137" y="1000"/>
                    <a:pt x="1158" y="938"/>
                    <a:pt x="1204" y="901"/>
                  </a:cubicBezTo>
                  <a:cubicBezTo>
                    <a:pt x="1341" y="797"/>
                    <a:pt x="1469" y="689"/>
                    <a:pt x="1578" y="587"/>
                  </a:cubicBezTo>
                  <a:cubicBezTo>
                    <a:pt x="1446" y="577"/>
                    <a:pt x="1283" y="570"/>
                    <a:pt x="1104" y="566"/>
                  </a:cubicBezTo>
                  <a:cubicBezTo>
                    <a:pt x="1043" y="565"/>
                    <a:pt x="988" y="526"/>
                    <a:pt x="969" y="468"/>
                  </a:cubicBezTo>
                  <a:lnTo>
                    <a:pt x="967" y="468"/>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7"/>
            <p:cNvSpPr/>
            <p:nvPr/>
          </p:nvSpPr>
          <p:spPr>
            <a:xfrm rot="-5400000">
              <a:off x="4934119" y="4746500"/>
              <a:ext cx="284225" cy="263875"/>
            </a:xfrm>
            <a:custGeom>
              <a:avLst/>
              <a:gdLst/>
              <a:ahLst/>
              <a:cxnLst/>
              <a:rect l="l" t="t" r="r" b="b"/>
              <a:pathLst>
                <a:path w="2109" h="1958" extrusionOk="0">
                  <a:moveTo>
                    <a:pt x="1054" y="253"/>
                  </a:moveTo>
                  <a:cubicBezTo>
                    <a:pt x="1110" y="382"/>
                    <a:pt x="1171" y="543"/>
                    <a:pt x="1232" y="721"/>
                  </a:cubicBezTo>
                  <a:cubicBezTo>
                    <a:pt x="1252" y="779"/>
                    <a:pt x="1307" y="818"/>
                    <a:pt x="1368" y="819"/>
                  </a:cubicBezTo>
                  <a:cubicBezTo>
                    <a:pt x="1547" y="823"/>
                    <a:pt x="1710" y="830"/>
                    <a:pt x="1842" y="839"/>
                  </a:cubicBezTo>
                  <a:cubicBezTo>
                    <a:pt x="1733" y="941"/>
                    <a:pt x="1605" y="1050"/>
                    <a:pt x="1469" y="1154"/>
                  </a:cubicBezTo>
                  <a:lnTo>
                    <a:pt x="1469" y="1155"/>
                  </a:lnTo>
                  <a:cubicBezTo>
                    <a:pt x="1421" y="1191"/>
                    <a:pt x="1401" y="1253"/>
                    <a:pt x="1418" y="1311"/>
                  </a:cubicBezTo>
                  <a:cubicBezTo>
                    <a:pt x="1459" y="1456"/>
                    <a:pt x="1496" y="1598"/>
                    <a:pt x="1527" y="1737"/>
                  </a:cubicBezTo>
                  <a:cubicBezTo>
                    <a:pt x="1409" y="1671"/>
                    <a:pt x="1278" y="1596"/>
                    <a:pt x="1134" y="1502"/>
                  </a:cubicBezTo>
                  <a:cubicBezTo>
                    <a:pt x="1110" y="1487"/>
                    <a:pt x="1082" y="1479"/>
                    <a:pt x="1054" y="1479"/>
                  </a:cubicBezTo>
                  <a:cubicBezTo>
                    <a:pt x="1026" y="1479"/>
                    <a:pt x="998" y="1487"/>
                    <a:pt x="974" y="1502"/>
                  </a:cubicBezTo>
                  <a:cubicBezTo>
                    <a:pt x="829" y="1596"/>
                    <a:pt x="699" y="1671"/>
                    <a:pt x="581" y="1737"/>
                  </a:cubicBezTo>
                  <a:cubicBezTo>
                    <a:pt x="612" y="1599"/>
                    <a:pt x="649" y="1457"/>
                    <a:pt x="691" y="1311"/>
                  </a:cubicBezTo>
                  <a:cubicBezTo>
                    <a:pt x="707" y="1253"/>
                    <a:pt x="686" y="1191"/>
                    <a:pt x="639" y="1154"/>
                  </a:cubicBezTo>
                  <a:cubicBezTo>
                    <a:pt x="502" y="1050"/>
                    <a:pt x="373" y="942"/>
                    <a:pt x="264" y="840"/>
                  </a:cubicBezTo>
                  <a:cubicBezTo>
                    <a:pt x="398" y="831"/>
                    <a:pt x="561" y="823"/>
                    <a:pt x="740" y="819"/>
                  </a:cubicBezTo>
                  <a:cubicBezTo>
                    <a:pt x="801" y="818"/>
                    <a:pt x="855" y="779"/>
                    <a:pt x="875" y="721"/>
                  </a:cubicBezTo>
                  <a:cubicBezTo>
                    <a:pt x="937" y="543"/>
                    <a:pt x="998" y="382"/>
                    <a:pt x="1054" y="253"/>
                  </a:cubicBezTo>
                  <a:close/>
                  <a:moveTo>
                    <a:pt x="1054" y="0"/>
                  </a:moveTo>
                  <a:cubicBezTo>
                    <a:pt x="1028" y="0"/>
                    <a:pt x="1001" y="14"/>
                    <a:pt x="988" y="41"/>
                  </a:cubicBezTo>
                  <a:cubicBezTo>
                    <a:pt x="914" y="190"/>
                    <a:pt x="823" y="413"/>
                    <a:pt x="737" y="670"/>
                  </a:cubicBezTo>
                  <a:cubicBezTo>
                    <a:pt x="470" y="675"/>
                    <a:pt x="245" y="687"/>
                    <a:pt x="89" y="704"/>
                  </a:cubicBezTo>
                  <a:cubicBezTo>
                    <a:pt x="27" y="711"/>
                    <a:pt x="0" y="787"/>
                    <a:pt x="43" y="831"/>
                  </a:cubicBezTo>
                  <a:cubicBezTo>
                    <a:pt x="200" y="990"/>
                    <a:pt x="369" y="1137"/>
                    <a:pt x="547" y="1270"/>
                  </a:cubicBezTo>
                  <a:cubicBezTo>
                    <a:pt x="488" y="1478"/>
                    <a:pt x="439" y="1679"/>
                    <a:pt x="400" y="1867"/>
                  </a:cubicBezTo>
                  <a:cubicBezTo>
                    <a:pt x="390" y="1916"/>
                    <a:pt x="430" y="1958"/>
                    <a:pt x="474" y="1958"/>
                  </a:cubicBezTo>
                  <a:cubicBezTo>
                    <a:pt x="486" y="1958"/>
                    <a:pt x="498" y="1955"/>
                    <a:pt x="510" y="1948"/>
                  </a:cubicBezTo>
                  <a:lnTo>
                    <a:pt x="561" y="1919"/>
                  </a:lnTo>
                  <a:cubicBezTo>
                    <a:pt x="705" y="1840"/>
                    <a:pt x="867" y="1750"/>
                    <a:pt x="1053" y="1628"/>
                  </a:cubicBezTo>
                  <a:cubicBezTo>
                    <a:pt x="1239" y="1749"/>
                    <a:pt x="1402" y="1839"/>
                    <a:pt x="1548" y="1919"/>
                  </a:cubicBezTo>
                  <a:lnTo>
                    <a:pt x="1599" y="1948"/>
                  </a:lnTo>
                  <a:cubicBezTo>
                    <a:pt x="1611" y="1955"/>
                    <a:pt x="1623" y="1958"/>
                    <a:pt x="1635" y="1958"/>
                  </a:cubicBezTo>
                  <a:cubicBezTo>
                    <a:pt x="1679" y="1958"/>
                    <a:pt x="1719" y="1916"/>
                    <a:pt x="1708" y="1867"/>
                  </a:cubicBezTo>
                  <a:cubicBezTo>
                    <a:pt x="1670" y="1677"/>
                    <a:pt x="1620" y="1476"/>
                    <a:pt x="1561" y="1274"/>
                  </a:cubicBezTo>
                  <a:cubicBezTo>
                    <a:pt x="1739" y="1138"/>
                    <a:pt x="1907" y="991"/>
                    <a:pt x="2065" y="831"/>
                  </a:cubicBezTo>
                  <a:cubicBezTo>
                    <a:pt x="2109" y="787"/>
                    <a:pt x="2081" y="711"/>
                    <a:pt x="2020" y="704"/>
                  </a:cubicBezTo>
                  <a:cubicBezTo>
                    <a:pt x="1864" y="688"/>
                    <a:pt x="1641" y="675"/>
                    <a:pt x="1374" y="670"/>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7"/>
            <p:cNvSpPr/>
            <p:nvPr/>
          </p:nvSpPr>
          <p:spPr>
            <a:xfrm rot="-5400000">
              <a:off x="5308304" y="4778373"/>
              <a:ext cx="212798" cy="200130"/>
            </a:xfrm>
            <a:custGeom>
              <a:avLst/>
              <a:gdLst/>
              <a:ahLst/>
              <a:cxnLst/>
              <a:rect l="l" t="t" r="r" b="b"/>
              <a:pathLst>
                <a:path w="1579" h="1485" extrusionOk="0">
                  <a:moveTo>
                    <a:pt x="789" y="0"/>
                  </a:moveTo>
                  <a:cubicBezTo>
                    <a:pt x="733" y="129"/>
                    <a:pt x="672" y="290"/>
                    <a:pt x="610" y="467"/>
                  </a:cubicBezTo>
                  <a:cubicBezTo>
                    <a:pt x="591" y="525"/>
                    <a:pt x="536" y="565"/>
                    <a:pt x="476" y="566"/>
                  </a:cubicBezTo>
                  <a:cubicBezTo>
                    <a:pt x="296" y="569"/>
                    <a:pt x="134" y="576"/>
                    <a:pt x="1" y="587"/>
                  </a:cubicBezTo>
                  <a:cubicBezTo>
                    <a:pt x="110" y="688"/>
                    <a:pt x="238" y="797"/>
                    <a:pt x="375" y="901"/>
                  </a:cubicBezTo>
                  <a:cubicBezTo>
                    <a:pt x="423" y="938"/>
                    <a:pt x="442" y="1000"/>
                    <a:pt x="426" y="1058"/>
                  </a:cubicBezTo>
                  <a:cubicBezTo>
                    <a:pt x="385" y="1204"/>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8"/>
                    <a:pt x="1262" y="1484"/>
                  </a:cubicBezTo>
                  <a:cubicBezTo>
                    <a:pt x="1231" y="1346"/>
                    <a:pt x="1195" y="1202"/>
                    <a:pt x="1153" y="1058"/>
                  </a:cubicBezTo>
                  <a:cubicBezTo>
                    <a:pt x="1137" y="1000"/>
                    <a:pt x="1158" y="938"/>
                    <a:pt x="1204" y="902"/>
                  </a:cubicBezTo>
                  <a:cubicBezTo>
                    <a:pt x="1341" y="797"/>
                    <a:pt x="1469" y="688"/>
                    <a:pt x="1578" y="587"/>
                  </a:cubicBezTo>
                  <a:cubicBezTo>
                    <a:pt x="1445" y="576"/>
                    <a:pt x="1283" y="569"/>
                    <a:pt x="1104" y="566"/>
                  </a:cubicBezTo>
                  <a:cubicBezTo>
                    <a:pt x="1043" y="565"/>
                    <a:pt x="988" y="525"/>
                    <a:pt x="969" y="467"/>
                  </a:cubicBezTo>
                  <a:lnTo>
                    <a:pt x="967" y="467"/>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7"/>
            <p:cNvSpPr/>
            <p:nvPr/>
          </p:nvSpPr>
          <p:spPr>
            <a:xfrm rot="-5400000">
              <a:off x="5270434" y="4746568"/>
              <a:ext cx="284090" cy="263875"/>
            </a:xfrm>
            <a:custGeom>
              <a:avLst/>
              <a:gdLst/>
              <a:ahLst/>
              <a:cxnLst/>
              <a:rect l="l" t="t" r="r" b="b"/>
              <a:pathLst>
                <a:path w="2108" h="1958"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0"/>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79"/>
                    <a:pt x="1054" y="1479"/>
                  </a:cubicBezTo>
                  <a:cubicBezTo>
                    <a:pt x="1026" y="1479"/>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8"/>
                    <a:pt x="855" y="780"/>
                    <a:pt x="875" y="722"/>
                  </a:cubicBezTo>
                  <a:cubicBezTo>
                    <a:pt x="937" y="543"/>
                    <a:pt x="998" y="383"/>
                    <a:pt x="1054" y="253"/>
                  </a:cubicBezTo>
                  <a:close/>
                  <a:moveTo>
                    <a:pt x="1054" y="0"/>
                  </a:moveTo>
                  <a:cubicBezTo>
                    <a:pt x="1028" y="0"/>
                    <a:pt x="1001" y="14"/>
                    <a:pt x="988" y="42"/>
                  </a:cubicBezTo>
                  <a:cubicBezTo>
                    <a:pt x="914" y="189"/>
                    <a:pt x="823" y="414"/>
                    <a:pt x="737" y="671"/>
                  </a:cubicBezTo>
                  <a:cubicBezTo>
                    <a:pt x="470" y="675"/>
                    <a:pt x="246" y="688"/>
                    <a:pt x="89" y="705"/>
                  </a:cubicBezTo>
                  <a:cubicBezTo>
                    <a:pt x="28" y="711"/>
                    <a:pt x="0" y="787"/>
                    <a:pt x="43" y="832"/>
                  </a:cubicBezTo>
                  <a:cubicBezTo>
                    <a:pt x="200" y="991"/>
                    <a:pt x="369" y="1137"/>
                    <a:pt x="547" y="1270"/>
                  </a:cubicBezTo>
                  <a:cubicBezTo>
                    <a:pt x="488" y="1477"/>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3"/>
                  </a:cubicBezTo>
                  <a:cubicBezTo>
                    <a:pt x="1739" y="1138"/>
                    <a:pt x="1907" y="991"/>
                    <a:pt x="2065" y="832"/>
                  </a:cubicBezTo>
                  <a:cubicBezTo>
                    <a:pt x="2108" y="787"/>
                    <a:pt x="2081" y="711"/>
                    <a:pt x="2020" y="705"/>
                  </a:cubicBezTo>
                  <a:cubicBezTo>
                    <a:pt x="1863" y="688"/>
                    <a:pt x="1639" y="676"/>
                    <a:pt x="1374" y="671"/>
                  </a:cubicBezTo>
                  <a:cubicBezTo>
                    <a:pt x="1285" y="412"/>
                    <a:pt x="1195" y="188"/>
                    <a:pt x="1121" y="42"/>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7"/>
            <p:cNvSpPr/>
            <p:nvPr/>
          </p:nvSpPr>
          <p:spPr>
            <a:xfrm rot="-5400000">
              <a:off x="5644282" y="4778373"/>
              <a:ext cx="212798" cy="200130"/>
            </a:xfrm>
            <a:custGeom>
              <a:avLst/>
              <a:gdLst/>
              <a:ahLst/>
              <a:cxnLst/>
              <a:rect l="l" t="t" r="r" b="b"/>
              <a:pathLst>
                <a:path w="1579" h="1485" extrusionOk="0">
                  <a:moveTo>
                    <a:pt x="789" y="1"/>
                  </a:moveTo>
                  <a:cubicBezTo>
                    <a:pt x="733" y="131"/>
                    <a:pt x="672" y="291"/>
                    <a:pt x="610" y="469"/>
                  </a:cubicBezTo>
                  <a:cubicBezTo>
                    <a:pt x="591" y="527"/>
                    <a:pt x="536" y="565"/>
                    <a:pt x="476" y="568"/>
                  </a:cubicBezTo>
                  <a:cubicBezTo>
                    <a:pt x="296" y="571"/>
                    <a:pt x="134" y="578"/>
                    <a:pt x="1" y="588"/>
                  </a:cubicBezTo>
                  <a:cubicBezTo>
                    <a:pt x="110" y="690"/>
                    <a:pt x="238" y="799"/>
                    <a:pt x="375" y="903"/>
                  </a:cubicBezTo>
                  <a:cubicBezTo>
                    <a:pt x="423" y="939"/>
                    <a:pt x="442" y="1001"/>
                    <a:pt x="426" y="1058"/>
                  </a:cubicBezTo>
                  <a:cubicBezTo>
                    <a:pt x="385" y="1204"/>
                    <a:pt x="348" y="1348"/>
                    <a:pt x="317" y="1485"/>
                  </a:cubicBezTo>
                  <a:cubicBezTo>
                    <a:pt x="436" y="1418"/>
                    <a:pt x="566" y="1343"/>
                    <a:pt x="710" y="1251"/>
                  </a:cubicBezTo>
                  <a:cubicBezTo>
                    <a:pt x="734" y="1235"/>
                    <a:pt x="762" y="1227"/>
                    <a:pt x="790" y="1227"/>
                  </a:cubicBezTo>
                  <a:cubicBezTo>
                    <a:pt x="817" y="1227"/>
                    <a:pt x="845" y="1235"/>
                    <a:pt x="869" y="1251"/>
                  </a:cubicBezTo>
                  <a:cubicBezTo>
                    <a:pt x="1014" y="1343"/>
                    <a:pt x="1145" y="1419"/>
                    <a:pt x="1262" y="1485"/>
                  </a:cubicBezTo>
                  <a:cubicBezTo>
                    <a:pt x="1231" y="1347"/>
                    <a:pt x="1195" y="1204"/>
                    <a:pt x="1153" y="1058"/>
                  </a:cubicBezTo>
                  <a:cubicBezTo>
                    <a:pt x="1137" y="1001"/>
                    <a:pt x="1158" y="939"/>
                    <a:pt x="1204" y="903"/>
                  </a:cubicBezTo>
                  <a:cubicBezTo>
                    <a:pt x="1341" y="797"/>
                    <a:pt x="1469" y="690"/>
                    <a:pt x="1578" y="588"/>
                  </a:cubicBezTo>
                  <a:cubicBezTo>
                    <a:pt x="1445" y="578"/>
                    <a:pt x="1283" y="571"/>
                    <a:pt x="1104" y="568"/>
                  </a:cubicBezTo>
                  <a:cubicBezTo>
                    <a:pt x="1043" y="565"/>
                    <a:pt x="988" y="527"/>
                    <a:pt x="969" y="469"/>
                  </a:cubicBezTo>
                  <a:lnTo>
                    <a:pt x="967" y="469"/>
                  </a:lnTo>
                  <a:cubicBezTo>
                    <a:pt x="906" y="291"/>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7"/>
            <p:cNvSpPr/>
            <p:nvPr/>
          </p:nvSpPr>
          <p:spPr>
            <a:xfrm rot="-5400000">
              <a:off x="5606749" y="4746770"/>
              <a:ext cx="284090" cy="263470"/>
            </a:xfrm>
            <a:custGeom>
              <a:avLst/>
              <a:gdLst/>
              <a:ahLst/>
              <a:cxnLst/>
              <a:rect l="l" t="t" r="r" b="b"/>
              <a:pathLst>
                <a:path w="2108" h="1955" extrusionOk="0">
                  <a:moveTo>
                    <a:pt x="1054" y="250"/>
                  </a:moveTo>
                  <a:cubicBezTo>
                    <a:pt x="1110" y="379"/>
                    <a:pt x="1171" y="540"/>
                    <a:pt x="1232" y="718"/>
                  </a:cubicBezTo>
                  <a:cubicBezTo>
                    <a:pt x="1252" y="775"/>
                    <a:pt x="1307" y="814"/>
                    <a:pt x="1368" y="817"/>
                  </a:cubicBezTo>
                  <a:cubicBezTo>
                    <a:pt x="1547" y="820"/>
                    <a:pt x="1709" y="827"/>
                    <a:pt x="1842" y="837"/>
                  </a:cubicBezTo>
                  <a:cubicBezTo>
                    <a:pt x="1734" y="937"/>
                    <a:pt x="1605" y="1046"/>
                    <a:pt x="1469" y="1152"/>
                  </a:cubicBezTo>
                  <a:cubicBezTo>
                    <a:pt x="1421" y="1188"/>
                    <a:pt x="1401" y="1250"/>
                    <a:pt x="1418" y="1307"/>
                  </a:cubicBezTo>
                  <a:cubicBezTo>
                    <a:pt x="1459" y="1452"/>
                    <a:pt x="1496" y="1596"/>
                    <a:pt x="1527" y="1734"/>
                  </a:cubicBezTo>
                  <a:cubicBezTo>
                    <a:pt x="1409" y="1668"/>
                    <a:pt x="1278" y="1592"/>
                    <a:pt x="1134" y="1500"/>
                  </a:cubicBezTo>
                  <a:cubicBezTo>
                    <a:pt x="1110" y="1484"/>
                    <a:pt x="1082" y="1476"/>
                    <a:pt x="1054" y="1476"/>
                  </a:cubicBezTo>
                  <a:cubicBezTo>
                    <a:pt x="1026" y="1476"/>
                    <a:pt x="998" y="1484"/>
                    <a:pt x="974" y="1500"/>
                  </a:cubicBezTo>
                  <a:cubicBezTo>
                    <a:pt x="830" y="1592"/>
                    <a:pt x="701" y="1667"/>
                    <a:pt x="581" y="1734"/>
                  </a:cubicBezTo>
                  <a:cubicBezTo>
                    <a:pt x="612" y="1597"/>
                    <a:pt x="649" y="1453"/>
                    <a:pt x="691" y="1307"/>
                  </a:cubicBezTo>
                  <a:cubicBezTo>
                    <a:pt x="707" y="1250"/>
                    <a:pt x="686" y="1188"/>
                    <a:pt x="639" y="1152"/>
                  </a:cubicBezTo>
                  <a:cubicBezTo>
                    <a:pt x="502" y="1046"/>
                    <a:pt x="373" y="939"/>
                    <a:pt x="264" y="837"/>
                  </a:cubicBezTo>
                  <a:cubicBezTo>
                    <a:pt x="398" y="827"/>
                    <a:pt x="561" y="820"/>
                    <a:pt x="740" y="817"/>
                  </a:cubicBezTo>
                  <a:cubicBezTo>
                    <a:pt x="801" y="814"/>
                    <a:pt x="855" y="775"/>
                    <a:pt x="875" y="718"/>
                  </a:cubicBezTo>
                  <a:cubicBezTo>
                    <a:pt x="937" y="540"/>
                    <a:pt x="998" y="380"/>
                    <a:pt x="1054" y="250"/>
                  </a:cubicBezTo>
                  <a:close/>
                  <a:moveTo>
                    <a:pt x="1055" y="1"/>
                  </a:moveTo>
                  <a:cubicBezTo>
                    <a:pt x="1028" y="1"/>
                    <a:pt x="1001" y="13"/>
                    <a:pt x="988" y="39"/>
                  </a:cubicBezTo>
                  <a:cubicBezTo>
                    <a:pt x="914" y="187"/>
                    <a:pt x="823" y="411"/>
                    <a:pt x="737" y="667"/>
                  </a:cubicBezTo>
                  <a:cubicBezTo>
                    <a:pt x="470" y="672"/>
                    <a:pt x="246" y="685"/>
                    <a:pt x="89" y="702"/>
                  </a:cubicBezTo>
                  <a:cubicBezTo>
                    <a:pt x="28" y="709"/>
                    <a:pt x="0" y="783"/>
                    <a:pt x="43" y="828"/>
                  </a:cubicBezTo>
                  <a:cubicBezTo>
                    <a:pt x="200" y="987"/>
                    <a:pt x="369" y="1133"/>
                    <a:pt x="547" y="1267"/>
                  </a:cubicBezTo>
                  <a:cubicBezTo>
                    <a:pt x="488" y="1474"/>
                    <a:pt x="439" y="1676"/>
                    <a:pt x="400" y="1865"/>
                  </a:cubicBezTo>
                  <a:cubicBezTo>
                    <a:pt x="390" y="1914"/>
                    <a:pt x="429" y="1955"/>
                    <a:pt x="474" y="1955"/>
                  </a:cubicBezTo>
                  <a:cubicBezTo>
                    <a:pt x="486" y="1955"/>
                    <a:pt x="498" y="1952"/>
                    <a:pt x="510" y="1945"/>
                  </a:cubicBezTo>
                  <a:lnTo>
                    <a:pt x="561" y="1917"/>
                  </a:lnTo>
                  <a:cubicBezTo>
                    <a:pt x="697" y="1842"/>
                    <a:pt x="867" y="1748"/>
                    <a:pt x="1053" y="1625"/>
                  </a:cubicBezTo>
                  <a:cubicBezTo>
                    <a:pt x="1241" y="1747"/>
                    <a:pt x="1404" y="1837"/>
                    <a:pt x="1548" y="1917"/>
                  </a:cubicBezTo>
                  <a:lnTo>
                    <a:pt x="1599" y="1945"/>
                  </a:lnTo>
                  <a:cubicBezTo>
                    <a:pt x="1609" y="1951"/>
                    <a:pt x="1622" y="1954"/>
                    <a:pt x="1635" y="1954"/>
                  </a:cubicBezTo>
                  <a:cubicBezTo>
                    <a:pt x="1682" y="1954"/>
                    <a:pt x="1718" y="1911"/>
                    <a:pt x="1708" y="1865"/>
                  </a:cubicBezTo>
                  <a:cubicBezTo>
                    <a:pt x="1670" y="1674"/>
                    <a:pt x="1620" y="1473"/>
                    <a:pt x="1561" y="1270"/>
                  </a:cubicBezTo>
                  <a:cubicBezTo>
                    <a:pt x="1739" y="1136"/>
                    <a:pt x="1907" y="987"/>
                    <a:pt x="2065" y="828"/>
                  </a:cubicBezTo>
                  <a:cubicBezTo>
                    <a:pt x="2108" y="783"/>
                    <a:pt x="2081" y="709"/>
                    <a:pt x="2020" y="702"/>
                  </a:cubicBezTo>
                  <a:cubicBezTo>
                    <a:pt x="1863" y="685"/>
                    <a:pt x="1639" y="673"/>
                    <a:pt x="1374" y="667"/>
                  </a:cubicBezTo>
                  <a:cubicBezTo>
                    <a:pt x="1285" y="409"/>
                    <a:pt x="1195" y="185"/>
                    <a:pt x="1121" y="39"/>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7"/>
            <p:cNvSpPr/>
            <p:nvPr/>
          </p:nvSpPr>
          <p:spPr>
            <a:xfrm rot="-5400000">
              <a:off x="5980530" y="4778373"/>
              <a:ext cx="212798" cy="200130"/>
            </a:xfrm>
            <a:custGeom>
              <a:avLst/>
              <a:gdLst/>
              <a:ahLst/>
              <a:cxnLst/>
              <a:rect l="l" t="t" r="r" b="b"/>
              <a:pathLst>
                <a:path w="1579" h="1485" extrusionOk="0">
                  <a:moveTo>
                    <a:pt x="789" y="1"/>
                  </a:moveTo>
                  <a:cubicBezTo>
                    <a:pt x="733" y="129"/>
                    <a:pt x="672" y="291"/>
                    <a:pt x="610" y="469"/>
                  </a:cubicBezTo>
                  <a:cubicBezTo>
                    <a:pt x="591" y="526"/>
                    <a:pt x="536" y="565"/>
                    <a:pt x="476" y="568"/>
                  </a:cubicBezTo>
                  <a:cubicBezTo>
                    <a:pt x="296" y="571"/>
                    <a:pt x="134" y="578"/>
                    <a:pt x="1" y="587"/>
                  </a:cubicBezTo>
                  <a:cubicBezTo>
                    <a:pt x="110" y="688"/>
                    <a:pt x="238" y="798"/>
                    <a:pt x="375" y="903"/>
                  </a:cubicBezTo>
                  <a:cubicBezTo>
                    <a:pt x="423" y="939"/>
                    <a:pt x="442" y="1000"/>
                    <a:pt x="426" y="1058"/>
                  </a:cubicBezTo>
                  <a:cubicBezTo>
                    <a:pt x="385" y="1204"/>
                    <a:pt x="348" y="1348"/>
                    <a:pt x="317" y="1485"/>
                  </a:cubicBezTo>
                  <a:cubicBezTo>
                    <a:pt x="435" y="1419"/>
                    <a:pt x="565" y="1344"/>
                    <a:pt x="710" y="1250"/>
                  </a:cubicBezTo>
                  <a:cubicBezTo>
                    <a:pt x="734" y="1235"/>
                    <a:pt x="762" y="1227"/>
                    <a:pt x="790" y="1227"/>
                  </a:cubicBezTo>
                  <a:cubicBezTo>
                    <a:pt x="817" y="1227"/>
                    <a:pt x="845" y="1235"/>
                    <a:pt x="869" y="1250"/>
                  </a:cubicBezTo>
                  <a:cubicBezTo>
                    <a:pt x="1014" y="1343"/>
                    <a:pt x="1145" y="1419"/>
                    <a:pt x="1262" y="1485"/>
                  </a:cubicBezTo>
                  <a:cubicBezTo>
                    <a:pt x="1231" y="1347"/>
                    <a:pt x="1195" y="1204"/>
                    <a:pt x="1153" y="1058"/>
                  </a:cubicBezTo>
                  <a:cubicBezTo>
                    <a:pt x="1137" y="1000"/>
                    <a:pt x="1158" y="939"/>
                    <a:pt x="1204" y="903"/>
                  </a:cubicBezTo>
                  <a:cubicBezTo>
                    <a:pt x="1341" y="797"/>
                    <a:pt x="1469" y="689"/>
                    <a:pt x="1578" y="587"/>
                  </a:cubicBezTo>
                  <a:cubicBezTo>
                    <a:pt x="1446" y="578"/>
                    <a:pt x="1283" y="571"/>
                    <a:pt x="1104" y="566"/>
                  </a:cubicBezTo>
                  <a:cubicBezTo>
                    <a:pt x="1043" y="565"/>
                    <a:pt x="988" y="526"/>
                    <a:pt x="969" y="469"/>
                  </a:cubicBezTo>
                  <a:lnTo>
                    <a:pt x="967" y="469"/>
                  </a:lnTo>
                  <a:cubicBezTo>
                    <a:pt x="906" y="291"/>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7"/>
            <p:cNvSpPr/>
            <p:nvPr/>
          </p:nvSpPr>
          <p:spPr>
            <a:xfrm rot="-5400000">
              <a:off x="5942727" y="4746500"/>
              <a:ext cx="284090" cy="264010"/>
            </a:xfrm>
            <a:custGeom>
              <a:avLst/>
              <a:gdLst/>
              <a:ahLst/>
              <a:cxnLst/>
              <a:rect l="l" t="t" r="r" b="b"/>
              <a:pathLst>
                <a:path w="2108" h="1959" extrusionOk="0">
                  <a:moveTo>
                    <a:pt x="1054" y="254"/>
                  </a:moveTo>
                  <a:cubicBezTo>
                    <a:pt x="1110" y="382"/>
                    <a:pt x="1171" y="544"/>
                    <a:pt x="1232" y="721"/>
                  </a:cubicBezTo>
                  <a:cubicBezTo>
                    <a:pt x="1252" y="779"/>
                    <a:pt x="1307" y="818"/>
                    <a:pt x="1368" y="819"/>
                  </a:cubicBezTo>
                  <a:cubicBezTo>
                    <a:pt x="1547" y="824"/>
                    <a:pt x="1710" y="831"/>
                    <a:pt x="1842" y="840"/>
                  </a:cubicBezTo>
                  <a:cubicBezTo>
                    <a:pt x="1733" y="941"/>
                    <a:pt x="1605" y="1050"/>
                    <a:pt x="1469" y="1156"/>
                  </a:cubicBezTo>
                  <a:cubicBezTo>
                    <a:pt x="1421" y="1192"/>
                    <a:pt x="1401" y="1253"/>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6"/>
                    <a:pt x="699" y="1672"/>
                    <a:pt x="581" y="1738"/>
                  </a:cubicBezTo>
                  <a:cubicBezTo>
                    <a:pt x="612" y="1601"/>
                    <a:pt x="649" y="1457"/>
                    <a:pt x="691" y="1311"/>
                  </a:cubicBezTo>
                  <a:cubicBezTo>
                    <a:pt x="707" y="1253"/>
                    <a:pt x="686" y="1192"/>
                    <a:pt x="639" y="1156"/>
                  </a:cubicBezTo>
                  <a:cubicBezTo>
                    <a:pt x="502" y="1050"/>
                    <a:pt x="373" y="942"/>
                    <a:pt x="264" y="840"/>
                  </a:cubicBezTo>
                  <a:cubicBezTo>
                    <a:pt x="398" y="831"/>
                    <a:pt x="561" y="824"/>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8"/>
                    <a:pt x="89" y="706"/>
                  </a:cubicBezTo>
                  <a:cubicBezTo>
                    <a:pt x="28" y="712"/>
                    <a:pt x="0" y="787"/>
                    <a:pt x="43" y="831"/>
                  </a:cubicBezTo>
                  <a:cubicBezTo>
                    <a:pt x="200" y="990"/>
                    <a:pt x="369" y="1137"/>
                    <a:pt x="547" y="1270"/>
                  </a:cubicBezTo>
                  <a:cubicBezTo>
                    <a:pt x="488" y="1478"/>
                    <a:pt x="439" y="1680"/>
                    <a:pt x="400" y="1869"/>
                  </a:cubicBezTo>
                  <a:cubicBezTo>
                    <a:pt x="390" y="1918"/>
                    <a:pt x="429" y="1958"/>
                    <a:pt x="474" y="1958"/>
                  </a:cubicBezTo>
                  <a:cubicBezTo>
                    <a:pt x="486" y="1958"/>
                    <a:pt x="498"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8" y="1918"/>
                    <a:pt x="1708" y="1869"/>
                  </a:cubicBezTo>
                  <a:cubicBezTo>
                    <a:pt x="1670" y="1677"/>
                    <a:pt x="1620" y="1477"/>
                    <a:pt x="1561" y="1274"/>
                  </a:cubicBezTo>
                  <a:cubicBezTo>
                    <a:pt x="1739" y="1138"/>
                    <a:pt x="1907" y="991"/>
                    <a:pt x="2065" y="831"/>
                  </a:cubicBezTo>
                  <a:cubicBezTo>
                    <a:pt x="2108" y="787"/>
                    <a:pt x="2081" y="712"/>
                    <a:pt x="2020" y="706"/>
                  </a:cubicBezTo>
                  <a:cubicBezTo>
                    <a:pt x="1864" y="688"/>
                    <a:pt x="1641" y="677"/>
                    <a:pt x="1374" y="671"/>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56"/>
        <p:cNvGrpSpPr/>
        <p:nvPr/>
      </p:nvGrpSpPr>
      <p:grpSpPr>
        <a:xfrm>
          <a:off x="0" y="0"/>
          <a:ext cx="0" cy="0"/>
          <a:chOff x="0" y="0"/>
          <a:chExt cx="0" cy="0"/>
        </a:xfrm>
      </p:grpSpPr>
      <p:grpSp>
        <p:nvGrpSpPr>
          <p:cNvPr id="1057" name="Google Shape;1057;p8"/>
          <p:cNvGrpSpPr/>
          <p:nvPr/>
        </p:nvGrpSpPr>
        <p:grpSpPr>
          <a:xfrm>
            <a:off x="0" y="150"/>
            <a:ext cx="9144300" cy="5143500"/>
            <a:chOff x="0" y="150"/>
            <a:chExt cx="9144300" cy="5143500"/>
          </a:xfrm>
        </p:grpSpPr>
        <p:sp>
          <p:nvSpPr>
            <p:cNvPr id="1058" name="Google Shape;1058;p8"/>
            <p:cNvSpPr/>
            <p:nvPr/>
          </p:nvSpPr>
          <p:spPr>
            <a:xfrm>
              <a:off x="453672" y="1085"/>
              <a:ext cx="436299" cy="414899"/>
            </a:xfrm>
            <a:custGeom>
              <a:avLst/>
              <a:gdLst/>
              <a:ahLst/>
              <a:cxnLst/>
              <a:rect l="l" t="t" r="r" b="b"/>
              <a:pathLst>
                <a:path w="3712" h="3530" extrusionOk="0">
                  <a:moveTo>
                    <a:pt x="1856" y="1"/>
                  </a:moveTo>
                  <a:lnTo>
                    <a:pt x="1321" y="1215"/>
                  </a:lnTo>
                  <a:lnTo>
                    <a:pt x="0" y="1349"/>
                  </a:lnTo>
                  <a:lnTo>
                    <a:pt x="990" y="2232"/>
                  </a:lnTo>
                  <a:lnTo>
                    <a:pt x="709" y="3529"/>
                  </a:lnTo>
                  <a:lnTo>
                    <a:pt x="1856" y="2862"/>
                  </a:lnTo>
                  <a:lnTo>
                    <a:pt x="3003" y="3529"/>
                  </a:lnTo>
                  <a:lnTo>
                    <a:pt x="2721" y="2232"/>
                  </a:lnTo>
                  <a:lnTo>
                    <a:pt x="3711"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8"/>
            <p:cNvSpPr/>
            <p:nvPr/>
          </p:nvSpPr>
          <p:spPr>
            <a:xfrm>
              <a:off x="1127036" y="1085"/>
              <a:ext cx="436299" cy="414899"/>
            </a:xfrm>
            <a:custGeom>
              <a:avLst/>
              <a:gdLst/>
              <a:ahLst/>
              <a:cxnLst/>
              <a:rect l="l" t="t" r="r" b="b"/>
              <a:pathLst>
                <a:path w="3712" h="3530" extrusionOk="0">
                  <a:moveTo>
                    <a:pt x="1857" y="1"/>
                  </a:moveTo>
                  <a:lnTo>
                    <a:pt x="1321" y="1215"/>
                  </a:lnTo>
                  <a:lnTo>
                    <a:pt x="1" y="1349"/>
                  </a:lnTo>
                  <a:lnTo>
                    <a:pt x="991" y="2232"/>
                  </a:lnTo>
                  <a:lnTo>
                    <a:pt x="710" y="3529"/>
                  </a:lnTo>
                  <a:lnTo>
                    <a:pt x="710" y="3529"/>
                  </a:lnTo>
                  <a:lnTo>
                    <a:pt x="1857" y="2862"/>
                  </a:lnTo>
                  <a:lnTo>
                    <a:pt x="3003" y="3529"/>
                  </a:lnTo>
                  <a:lnTo>
                    <a:pt x="2722" y="2232"/>
                  </a:lnTo>
                  <a:lnTo>
                    <a:pt x="3712" y="1349"/>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8"/>
            <p:cNvSpPr/>
            <p:nvPr/>
          </p:nvSpPr>
          <p:spPr>
            <a:xfrm>
              <a:off x="1800635" y="1085"/>
              <a:ext cx="436064" cy="414899"/>
            </a:xfrm>
            <a:custGeom>
              <a:avLst/>
              <a:gdLst/>
              <a:ahLst/>
              <a:cxnLst/>
              <a:rect l="l" t="t" r="r" b="b"/>
              <a:pathLst>
                <a:path w="3710" h="3530" extrusionOk="0">
                  <a:moveTo>
                    <a:pt x="1855" y="1"/>
                  </a:moveTo>
                  <a:lnTo>
                    <a:pt x="1321" y="1215"/>
                  </a:lnTo>
                  <a:lnTo>
                    <a:pt x="0" y="1349"/>
                  </a:lnTo>
                  <a:lnTo>
                    <a:pt x="989" y="2232"/>
                  </a:lnTo>
                  <a:lnTo>
                    <a:pt x="708" y="3529"/>
                  </a:lnTo>
                  <a:lnTo>
                    <a:pt x="708" y="3529"/>
                  </a:lnTo>
                  <a:lnTo>
                    <a:pt x="1855" y="2862"/>
                  </a:lnTo>
                  <a:lnTo>
                    <a:pt x="3002" y="3529"/>
                  </a:lnTo>
                  <a:lnTo>
                    <a:pt x="2720" y="2232"/>
                  </a:lnTo>
                  <a:lnTo>
                    <a:pt x="3710" y="1349"/>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8"/>
            <p:cNvSpPr/>
            <p:nvPr/>
          </p:nvSpPr>
          <p:spPr>
            <a:xfrm>
              <a:off x="116932"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709" y="3530"/>
                  </a:lnTo>
                  <a:lnTo>
                    <a:pt x="1857" y="2861"/>
                  </a:lnTo>
                  <a:lnTo>
                    <a:pt x="3003"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8"/>
            <p:cNvSpPr/>
            <p:nvPr/>
          </p:nvSpPr>
          <p:spPr>
            <a:xfrm>
              <a:off x="790295"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709" y="3530"/>
                  </a:lnTo>
                  <a:lnTo>
                    <a:pt x="1857" y="2861"/>
                  </a:lnTo>
                  <a:lnTo>
                    <a:pt x="3004"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8"/>
            <p:cNvSpPr/>
            <p:nvPr/>
          </p:nvSpPr>
          <p:spPr>
            <a:xfrm>
              <a:off x="1463777" y="522471"/>
              <a:ext cx="436299" cy="415016"/>
            </a:xfrm>
            <a:custGeom>
              <a:avLst/>
              <a:gdLst/>
              <a:ahLst/>
              <a:cxnLst/>
              <a:rect l="l" t="t" r="r" b="b"/>
              <a:pathLst>
                <a:path w="3712" h="3531" extrusionOk="0">
                  <a:moveTo>
                    <a:pt x="1856" y="0"/>
                  </a:moveTo>
                  <a:lnTo>
                    <a:pt x="1322" y="1215"/>
                  </a:lnTo>
                  <a:lnTo>
                    <a:pt x="0" y="1348"/>
                  </a:lnTo>
                  <a:lnTo>
                    <a:pt x="990" y="2233"/>
                  </a:lnTo>
                  <a:lnTo>
                    <a:pt x="710" y="3530"/>
                  </a:lnTo>
                  <a:lnTo>
                    <a:pt x="1856" y="2861"/>
                  </a:lnTo>
                  <a:lnTo>
                    <a:pt x="3003" y="3530"/>
                  </a:lnTo>
                  <a:lnTo>
                    <a:pt x="3003" y="3530"/>
                  </a:lnTo>
                  <a:lnTo>
                    <a:pt x="2721" y="2233"/>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8"/>
            <p:cNvSpPr/>
            <p:nvPr/>
          </p:nvSpPr>
          <p:spPr>
            <a:xfrm>
              <a:off x="2137258"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709" y="3530"/>
                  </a:lnTo>
                  <a:lnTo>
                    <a:pt x="1856" y="2861"/>
                  </a:lnTo>
                  <a:lnTo>
                    <a:pt x="3002" y="3530"/>
                  </a:lnTo>
                  <a:lnTo>
                    <a:pt x="2722" y="2233"/>
                  </a:lnTo>
                  <a:lnTo>
                    <a:pt x="3712" y="1348"/>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8"/>
            <p:cNvSpPr/>
            <p:nvPr/>
          </p:nvSpPr>
          <p:spPr>
            <a:xfrm>
              <a:off x="2810739" y="522471"/>
              <a:ext cx="436182" cy="415016"/>
            </a:xfrm>
            <a:custGeom>
              <a:avLst/>
              <a:gdLst/>
              <a:ahLst/>
              <a:cxnLst/>
              <a:rect l="l" t="t" r="r" b="b"/>
              <a:pathLst>
                <a:path w="3711" h="3531" extrusionOk="0">
                  <a:moveTo>
                    <a:pt x="1855" y="0"/>
                  </a:moveTo>
                  <a:lnTo>
                    <a:pt x="1320" y="1215"/>
                  </a:lnTo>
                  <a:lnTo>
                    <a:pt x="0" y="1348"/>
                  </a:lnTo>
                  <a:lnTo>
                    <a:pt x="990" y="2233"/>
                  </a:lnTo>
                  <a:lnTo>
                    <a:pt x="708" y="3530"/>
                  </a:lnTo>
                  <a:lnTo>
                    <a:pt x="1855" y="2861"/>
                  </a:lnTo>
                  <a:lnTo>
                    <a:pt x="3001"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8"/>
            <p:cNvSpPr/>
            <p:nvPr/>
          </p:nvSpPr>
          <p:spPr>
            <a:xfrm>
              <a:off x="3484102" y="522471"/>
              <a:ext cx="436299" cy="415016"/>
            </a:xfrm>
            <a:custGeom>
              <a:avLst/>
              <a:gdLst/>
              <a:ahLst/>
              <a:cxnLst/>
              <a:rect l="l" t="t" r="r" b="b"/>
              <a:pathLst>
                <a:path w="3712" h="3531" extrusionOk="0">
                  <a:moveTo>
                    <a:pt x="1855" y="0"/>
                  </a:moveTo>
                  <a:lnTo>
                    <a:pt x="1321" y="1215"/>
                  </a:lnTo>
                  <a:lnTo>
                    <a:pt x="0" y="1348"/>
                  </a:lnTo>
                  <a:lnTo>
                    <a:pt x="990" y="2233"/>
                  </a:lnTo>
                  <a:lnTo>
                    <a:pt x="709" y="3530"/>
                  </a:lnTo>
                  <a:lnTo>
                    <a:pt x="1855" y="2861"/>
                  </a:lnTo>
                  <a:lnTo>
                    <a:pt x="3002"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8"/>
            <p:cNvSpPr/>
            <p:nvPr/>
          </p:nvSpPr>
          <p:spPr>
            <a:xfrm>
              <a:off x="4157466"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1857" y="2861"/>
                  </a:lnTo>
                  <a:lnTo>
                    <a:pt x="3003"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8"/>
            <p:cNvSpPr/>
            <p:nvPr/>
          </p:nvSpPr>
          <p:spPr>
            <a:xfrm>
              <a:off x="4830829" y="522471"/>
              <a:ext cx="436299" cy="415016"/>
            </a:xfrm>
            <a:custGeom>
              <a:avLst/>
              <a:gdLst/>
              <a:ahLst/>
              <a:cxnLst/>
              <a:rect l="l" t="t" r="r" b="b"/>
              <a:pathLst>
                <a:path w="3712" h="3531" extrusionOk="0">
                  <a:moveTo>
                    <a:pt x="1857" y="0"/>
                  </a:moveTo>
                  <a:lnTo>
                    <a:pt x="1321" y="1215"/>
                  </a:lnTo>
                  <a:lnTo>
                    <a:pt x="1" y="1348"/>
                  </a:lnTo>
                  <a:lnTo>
                    <a:pt x="991" y="2233"/>
                  </a:lnTo>
                  <a:lnTo>
                    <a:pt x="710" y="3530"/>
                  </a:lnTo>
                  <a:lnTo>
                    <a:pt x="1857" y="2861"/>
                  </a:lnTo>
                  <a:lnTo>
                    <a:pt x="3004"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8"/>
            <p:cNvSpPr/>
            <p:nvPr/>
          </p:nvSpPr>
          <p:spPr>
            <a:xfrm>
              <a:off x="5504310" y="522471"/>
              <a:ext cx="436299" cy="415016"/>
            </a:xfrm>
            <a:custGeom>
              <a:avLst/>
              <a:gdLst/>
              <a:ahLst/>
              <a:cxnLst/>
              <a:rect l="l" t="t" r="r" b="b"/>
              <a:pathLst>
                <a:path w="3712" h="3531" extrusionOk="0">
                  <a:moveTo>
                    <a:pt x="1856" y="0"/>
                  </a:moveTo>
                  <a:lnTo>
                    <a:pt x="1322" y="1215"/>
                  </a:lnTo>
                  <a:lnTo>
                    <a:pt x="0" y="1348"/>
                  </a:lnTo>
                  <a:lnTo>
                    <a:pt x="990" y="2233"/>
                  </a:lnTo>
                  <a:lnTo>
                    <a:pt x="710" y="3530"/>
                  </a:lnTo>
                  <a:lnTo>
                    <a:pt x="1856" y="2861"/>
                  </a:lnTo>
                  <a:lnTo>
                    <a:pt x="3003" y="3530"/>
                  </a:lnTo>
                  <a:lnTo>
                    <a:pt x="2721" y="2233"/>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8"/>
            <p:cNvSpPr/>
            <p:nvPr/>
          </p:nvSpPr>
          <p:spPr>
            <a:xfrm>
              <a:off x="6177791"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1856" y="2861"/>
                  </a:lnTo>
                  <a:lnTo>
                    <a:pt x="3002" y="3530"/>
                  </a:lnTo>
                  <a:lnTo>
                    <a:pt x="2722" y="2233"/>
                  </a:lnTo>
                  <a:lnTo>
                    <a:pt x="3712" y="1348"/>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8"/>
            <p:cNvSpPr/>
            <p:nvPr/>
          </p:nvSpPr>
          <p:spPr>
            <a:xfrm>
              <a:off x="6851155"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1856" y="2861"/>
                  </a:lnTo>
                  <a:lnTo>
                    <a:pt x="3002" y="3530"/>
                  </a:lnTo>
                  <a:lnTo>
                    <a:pt x="2722" y="2233"/>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8"/>
            <p:cNvSpPr/>
            <p:nvPr/>
          </p:nvSpPr>
          <p:spPr>
            <a:xfrm>
              <a:off x="2473998" y="1085"/>
              <a:ext cx="436299" cy="414899"/>
            </a:xfrm>
            <a:custGeom>
              <a:avLst/>
              <a:gdLst/>
              <a:ahLst/>
              <a:cxnLst/>
              <a:rect l="l" t="t" r="r" b="b"/>
              <a:pathLst>
                <a:path w="3712" h="3530" extrusionOk="0">
                  <a:moveTo>
                    <a:pt x="1855" y="1"/>
                  </a:moveTo>
                  <a:lnTo>
                    <a:pt x="1321" y="1215"/>
                  </a:lnTo>
                  <a:lnTo>
                    <a:pt x="0" y="1349"/>
                  </a:lnTo>
                  <a:lnTo>
                    <a:pt x="990" y="2232"/>
                  </a:lnTo>
                  <a:lnTo>
                    <a:pt x="709" y="3529"/>
                  </a:lnTo>
                  <a:lnTo>
                    <a:pt x="1855" y="2862"/>
                  </a:lnTo>
                  <a:lnTo>
                    <a:pt x="3002" y="3529"/>
                  </a:lnTo>
                  <a:lnTo>
                    <a:pt x="2721" y="2232"/>
                  </a:lnTo>
                  <a:lnTo>
                    <a:pt x="3711" y="1349"/>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8"/>
            <p:cNvSpPr/>
            <p:nvPr/>
          </p:nvSpPr>
          <p:spPr>
            <a:xfrm>
              <a:off x="3147362"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2" y="3529"/>
                  </a:lnTo>
                  <a:lnTo>
                    <a:pt x="2722" y="2232"/>
                  </a:lnTo>
                  <a:lnTo>
                    <a:pt x="3712" y="1349"/>
                  </a:lnTo>
                  <a:lnTo>
                    <a:pt x="2391" y="1215"/>
                  </a:lnTo>
                  <a:lnTo>
                    <a:pt x="1856" y="1"/>
                  </a:lnTo>
                  <a:close/>
                  <a:moveTo>
                    <a:pt x="709" y="3529"/>
                  </a:moveTo>
                  <a:lnTo>
                    <a:pt x="709" y="3529"/>
                  </a:lnTo>
                  <a:lnTo>
                    <a:pt x="709"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8"/>
            <p:cNvSpPr/>
            <p:nvPr/>
          </p:nvSpPr>
          <p:spPr>
            <a:xfrm>
              <a:off x="3820725"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4" y="3529"/>
                  </a:lnTo>
                  <a:lnTo>
                    <a:pt x="2722" y="2232"/>
                  </a:lnTo>
                  <a:lnTo>
                    <a:pt x="3712" y="1349"/>
                  </a:lnTo>
                  <a:lnTo>
                    <a:pt x="2391" y="1215"/>
                  </a:lnTo>
                  <a:lnTo>
                    <a:pt x="1856" y="1"/>
                  </a:lnTo>
                  <a:close/>
                  <a:moveTo>
                    <a:pt x="709" y="3529"/>
                  </a:moveTo>
                  <a:lnTo>
                    <a:pt x="709" y="3529"/>
                  </a:lnTo>
                  <a:lnTo>
                    <a:pt x="709" y="3529"/>
                  </a:lnTo>
                  <a:close/>
                  <a:moveTo>
                    <a:pt x="3004" y="3529"/>
                  </a:moveTo>
                  <a:lnTo>
                    <a:pt x="3004" y="3529"/>
                  </a:lnTo>
                  <a:lnTo>
                    <a:pt x="3004"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8"/>
            <p:cNvSpPr/>
            <p:nvPr/>
          </p:nvSpPr>
          <p:spPr>
            <a:xfrm>
              <a:off x="4494206" y="1085"/>
              <a:ext cx="436299" cy="414899"/>
            </a:xfrm>
            <a:custGeom>
              <a:avLst/>
              <a:gdLst/>
              <a:ahLst/>
              <a:cxnLst/>
              <a:rect l="l" t="t" r="r" b="b"/>
              <a:pathLst>
                <a:path w="3712" h="3530" extrusionOk="0">
                  <a:moveTo>
                    <a:pt x="1856" y="1"/>
                  </a:moveTo>
                  <a:lnTo>
                    <a:pt x="1321" y="1215"/>
                  </a:lnTo>
                  <a:lnTo>
                    <a:pt x="0" y="1349"/>
                  </a:lnTo>
                  <a:lnTo>
                    <a:pt x="990" y="2232"/>
                  </a:lnTo>
                  <a:lnTo>
                    <a:pt x="710" y="3529"/>
                  </a:lnTo>
                  <a:lnTo>
                    <a:pt x="1856" y="2862"/>
                  </a:lnTo>
                  <a:lnTo>
                    <a:pt x="3003" y="3529"/>
                  </a:lnTo>
                  <a:lnTo>
                    <a:pt x="2721" y="2232"/>
                  </a:lnTo>
                  <a:lnTo>
                    <a:pt x="3711"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8"/>
            <p:cNvSpPr/>
            <p:nvPr/>
          </p:nvSpPr>
          <p:spPr>
            <a:xfrm>
              <a:off x="5167570" y="1085"/>
              <a:ext cx="436299" cy="414899"/>
            </a:xfrm>
            <a:custGeom>
              <a:avLst/>
              <a:gdLst/>
              <a:ahLst/>
              <a:cxnLst/>
              <a:rect l="l" t="t" r="r" b="b"/>
              <a:pathLst>
                <a:path w="3712" h="3530" extrusionOk="0">
                  <a:moveTo>
                    <a:pt x="1857" y="1"/>
                  </a:moveTo>
                  <a:lnTo>
                    <a:pt x="1321" y="1215"/>
                  </a:lnTo>
                  <a:lnTo>
                    <a:pt x="1" y="1349"/>
                  </a:lnTo>
                  <a:lnTo>
                    <a:pt x="991" y="2232"/>
                  </a:lnTo>
                  <a:lnTo>
                    <a:pt x="710" y="3529"/>
                  </a:lnTo>
                  <a:lnTo>
                    <a:pt x="1857" y="2862"/>
                  </a:lnTo>
                  <a:lnTo>
                    <a:pt x="3003" y="3529"/>
                  </a:lnTo>
                  <a:lnTo>
                    <a:pt x="2721" y="2232"/>
                  </a:lnTo>
                  <a:lnTo>
                    <a:pt x="3712" y="1349"/>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8"/>
            <p:cNvSpPr/>
            <p:nvPr/>
          </p:nvSpPr>
          <p:spPr>
            <a:xfrm>
              <a:off x="5841168" y="1085"/>
              <a:ext cx="436064" cy="414899"/>
            </a:xfrm>
            <a:custGeom>
              <a:avLst/>
              <a:gdLst/>
              <a:ahLst/>
              <a:cxnLst/>
              <a:rect l="l" t="t" r="r" b="b"/>
              <a:pathLst>
                <a:path w="3710" h="3530" extrusionOk="0">
                  <a:moveTo>
                    <a:pt x="1855" y="1"/>
                  </a:moveTo>
                  <a:lnTo>
                    <a:pt x="1320" y="1215"/>
                  </a:lnTo>
                  <a:lnTo>
                    <a:pt x="0" y="1349"/>
                  </a:lnTo>
                  <a:lnTo>
                    <a:pt x="989" y="2232"/>
                  </a:lnTo>
                  <a:lnTo>
                    <a:pt x="708" y="3529"/>
                  </a:lnTo>
                  <a:lnTo>
                    <a:pt x="1855" y="2862"/>
                  </a:lnTo>
                  <a:lnTo>
                    <a:pt x="3001" y="3529"/>
                  </a:lnTo>
                  <a:lnTo>
                    <a:pt x="2721" y="2232"/>
                  </a:lnTo>
                  <a:lnTo>
                    <a:pt x="3710" y="1349"/>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8"/>
            <p:cNvSpPr/>
            <p:nvPr/>
          </p:nvSpPr>
          <p:spPr>
            <a:xfrm>
              <a:off x="6514532" y="1085"/>
              <a:ext cx="436299" cy="414899"/>
            </a:xfrm>
            <a:custGeom>
              <a:avLst/>
              <a:gdLst/>
              <a:ahLst/>
              <a:cxnLst/>
              <a:rect l="l" t="t" r="r" b="b"/>
              <a:pathLst>
                <a:path w="3712" h="3530" extrusionOk="0">
                  <a:moveTo>
                    <a:pt x="1855" y="1"/>
                  </a:moveTo>
                  <a:lnTo>
                    <a:pt x="1321" y="1215"/>
                  </a:lnTo>
                  <a:lnTo>
                    <a:pt x="0" y="1349"/>
                  </a:lnTo>
                  <a:lnTo>
                    <a:pt x="990" y="2232"/>
                  </a:lnTo>
                  <a:lnTo>
                    <a:pt x="709" y="3529"/>
                  </a:lnTo>
                  <a:lnTo>
                    <a:pt x="1855" y="2862"/>
                  </a:lnTo>
                  <a:lnTo>
                    <a:pt x="3002" y="3529"/>
                  </a:lnTo>
                  <a:lnTo>
                    <a:pt x="2721" y="2232"/>
                  </a:lnTo>
                  <a:lnTo>
                    <a:pt x="3711" y="1349"/>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8"/>
            <p:cNvSpPr/>
            <p:nvPr/>
          </p:nvSpPr>
          <p:spPr>
            <a:xfrm>
              <a:off x="219" y="5316"/>
              <a:ext cx="216269" cy="410667"/>
            </a:xfrm>
            <a:custGeom>
              <a:avLst/>
              <a:gdLst/>
              <a:ahLst/>
              <a:cxnLst/>
              <a:rect l="l" t="t" r="r" b="b"/>
              <a:pathLst>
                <a:path w="1840" h="3494" extrusionOk="0">
                  <a:moveTo>
                    <a:pt x="0" y="0"/>
                  </a:moveTo>
                  <a:lnTo>
                    <a:pt x="0" y="2835"/>
                  </a:lnTo>
                  <a:lnTo>
                    <a:pt x="1132" y="3493"/>
                  </a:lnTo>
                  <a:lnTo>
                    <a:pt x="850" y="2196"/>
                  </a:lnTo>
                  <a:lnTo>
                    <a:pt x="1840" y="1313"/>
                  </a:lnTo>
                  <a:lnTo>
                    <a:pt x="520" y="1179"/>
                  </a:lnTo>
                  <a:lnTo>
                    <a:pt x="0"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8"/>
            <p:cNvSpPr/>
            <p:nvPr/>
          </p:nvSpPr>
          <p:spPr>
            <a:xfrm>
              <a:off x="453672" y="1048088"/>
              <a:ext cx="436299" cy="415016"/>
            </a:xfrm>
            <a:custGeom>
              <a:avLst/>
              <a:gdLst/>
              <a:ahLst/>
              <a:cxnLst/>
              <a:rect l="l" t="t" r="r" b="b"/>
              <a:pathLst>
                <a:path w="3712" h="3531" extrusionOk="0">
                  <a:moveTo>
                    <a:pt x="1856" y="1"/>
                  </a:moveTo>
                  <a:lnTo>
                    <a:pt x="1321" y="1216"/>
                  </a:lnTo>
                  <a:lnTo>
                    <a:pt x="0" y="1349"/>
                  </a:lnTo>
                  <a:lnTo>
                    <a:pt x="990" y="2234"/>
                  </a:lnTo>
                  <a:lnTo>
                    <a:pt x="709" y="3531"/>
                  </a:lnTo>
                  <a:lnTo>
                    <a:pt x="709"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8"/>
            <p:cNvSpPr/>
            <p:nvPr/>
          </p:nvSpPr>
          <p:spPr>
            <a:xfrm>
              <a:off x="1127036" y="1048088"/>
              <a:ext cx="436299" cy="415016"/>
            </a:xfrm>
            <a:custGeom>
              <a:avLst/>
              <a:gdLst/>
              <a:ahLst/>
              <a:cxnLst/>
              <a:rect l="l" t="t" r="r" b="b"/>
              <a:pathLst>
                <a:path w="3712" h="3531" extrusionOk="0">
                  <a:moveTo>
                    <a:pt x="1857" y="1"/>
                  </a:moveTo>
                  <a:lnTo>
                    <a:pt x="1321" y="1216"/>
                  </a:lnTo>
                  <a:lnTo>
                    <a:pt x="1" y="1349"/>
                  </a:lnTo>
                  <a:lnTo>
                    <a:pt x="991" y="2234"/>
                  </a:lnTo>
                  <a:lnTo>
                    <a:pt x="710" y="3531"/>
                  </a:lnTo>
                  <a:lnTo>
                    <a:pt x="1857" y="2862"/>
                  </a:lnTo>
                  <a:lnTo>
                    <a:pt x="3003" y="3531"/>
                  </a:lnTo>
                  <a:lnTo>
                    <a:pt x="2722" y="2234"/>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8"/>
            <p:cNvSpPr/>
            <p:nvPr/>
          </p:nvSpPr>
          <p:spPr>
            <a:xfrm>
              <a:off x="1800635" y="1048088"/>
              <a:ext cx="436064" cy="415016"/>
            </a:xfrm>
            <a:custGeom>
              <a:avLst/>
              <a:gdLst/>
              <a:ahLst/>
              <a:cxnLst/>
              <a:rect l="l" t="t" r="r" b="b"/>
              <a:pathLst>
                <a:path w="3710" h="3531" extrusionOk="0">
                  <a:moveTo>
                    <a:pt x="1855" y="1"/>
                  </a:moveTo>
                  <a:lnTo>
                    <a:pt x="1321" y="1216"/>
                  </a:lnTo>
                  <a:lnTo>
                    <a:pt x="0" y="1349"/>
                  </a:lnTo>
                  <a:lnTo>
                    <a:pt x="989" y="2234"/>
                  </a:lnTo>
                  <a:lnTo>
                    <a:pt x="708" y="3531"/>
                  </a:lnTo>
                  <a:lnTo>
                    <a:pt x="1855" y="2862"/>
                  </a:lnTo>
                  <a:lnTo>
                    <a:pt x="3002" y="3531"/>
                  </a:lnTo>
                  <a:lnTo>
                    <a:pt x="2720" y="2234"/>
                  </a:lnTo>
                  <a:lnTo>
                    <a:pt x="3710" y="1349"/>
                  </a:lnTo>
                  <a:lnTo>
                    <a:pt x="2389"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8"/>
            <p:cNvSpPr/>
            <p:nvPr/>
          </p:nvSpPr>
          <p:spPr>
            <a:xfrm>
              <a:off x="116932"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8"/>
            <p:cNvSpPr/>
            <p:nvPr/>
          </p:nvSpPr>
          <p:spPr>
            <a:xfrm>
              <a:off x="790295"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4"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8"/>
            <p:cNvSpPr/>
            <p:nvPr/>
          </p:nvSpPr>
          <p:spPr>
            <a:xfrm>
              <a:off x="1463777" y="1569592"/>
              <a:ext cx="436299" cy="414899"/>
            </a:xfrm>
            <a:custGeom>
              <a:avLst/>
              <a:gdLst/>
              <a:ahLst/>
              <a:cxnLst/>
              <a:rect l="l" t="t" r="r" b="b"/>
              <a:pathLst>
                <a:path w="3712" h="3530" extrusionOk="0">
                  <a:moveTo>
                    <a:pt x="1856" y="0"/>
                  </a:moveTo>
                  <a:lnTo>
                    <a:pt x="1322" y="1215"/>
                  </a:lnTo>
                  <a:lnTo>
                    <a:pt x="0" y="1347"/>
                  </a:lnTo>
                  <a:lnTo>
                    <a:pt x="990" y="2232"/>
                  </a:lnTo>
                  <a:lnTo>
                    <a:pt x="710" y="3529"/>
                  </a:lnTo>
                  <a:lnTo>
                    <a:pt x="1856" y="2860"/>
                  </a:lnTo>
                  <a:lnTo>
                    <a:pt x="3003" y="3529"/>
                  </a:lnTo>
                  <a:lnTo>
                    <a:pt x="3003" y="3529"/>
                  </a:lnTo>
                  <a:lnTo>
                    <a:pt x="2721" y="2232"/>
                  </a:lnTo>
                  <a:lnTo>
                    <a:pt x="3711"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8"/>
            <p:cNvSpPr/>
            <p:nvPr/>
          </p:nvSpPr>
          <p:spPr>
            <a:xfrm>
              <a:off x="2137258"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709" y="3529"/>
                  </a:lnTo>
                  <a:lnTo>
                    <a:pt x="1856" y="2860"/>
                  </a:lnTo>
                  <a:lnTo>
                    <a:pt x="3002" y="3529"/>
                  </a:lnTo>
                  <a:lnTo>
                    <a:pt x="3002" y="3529"/>
                  </a:lnTo>
                  <a:lnTo>
                    <a:pt x="2722" y="2232"/>
                  </a:lnTo>
                  <a:lnTo>
                    <a:pt x="3712" y="1347"/>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8"/>
            <p:cNvSpPr/>
            <p:nvPr/>
          </p:nvSpPr>
          <p:spPr>
            <a:xfrm>
              <a:off x="2810739" y="1569592"/>
              <a:ext cx="436182" cy="414899"/>
            </a:xfrm>
            <a:custGeom>
              <a:avLst/>
              <a:gdLst/>
              <a:ahLst/>
              <a:cxnLst/>
              <a:rect l="l" t="t" r="r" b="b"/>
              <a:pathLst>
                <a:path w="3711" h="3530" extrusionOk="0">
                  <a:moveTo>
                    <a:pt x="1855" y="0"/>
                  </a:moveTo>
                  <a:lnTo>
                    <a:pt x="1320" y="1215"/>
                  </a:lnTo>
                  <a:lnTo>
                    <a:pt x="0" y="1347"/>
                  </a:lnTo>
                  <a:lnTo>
                    <a:pt x="990" y="2232"/>
                  </a:lnTo>
                  <a:lnTo>
                    <a:pt x="708" y="3529"/>
                  </a:lnTo>
                  <a:lnTo>
                    <a:pt x="1855" y="2860"/>
                  </a:lnTo>
                  <a:lnTo>
                    <a:pt x="3001"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8"/>
            <p:cNvSpPr/>
            <p:nvPr/>
          </p:nvSpPr>
          <p:spPr>
            <a:xfrm>
              <a:off x="3484102" y="1569592"/>
              <a:ext cx="436299" cy="414899"/>
            </a:xfrm>
            <a:custGeom>
              <a:avLst/>
              <a:gdLst/>
              <a:ahLst/>
              <a:cxnLst/>
              <a:rect l="l" t="t" r="r" b="b"/>
              <a:pathLst>
                <a:path w="3712" h="3530" extrusionOk="0">
                  <a:moveTo>
                    <a:pt x="1855" y="0"/>
                  </a:moveTo>
                  <a:lnTo>
                    <a:pt x="1321" y="1215"/>
                  </a:lnTo>
                  <a:lnTo>
                    <a:pt x="0" y="1347"/>
                  </a:lnTo>
                  <a:lnTo>
                    <a:pt x="990" y="2232"/>
                  </a:lnTo>
                  <a:lnTo>
                    <a:pt x="709" y="3529"/>
                  </a:lnTo>
                  <a:lnTo>
                    <a:pt x="1855" y="2860"/>
                  </a:lnTo>
                  <a:lnTo>
                    <a:pt x="3002"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8"/>
            <p:cNvSpPr/>
            <p:nvPr/>
          </p:nvSpPr>
          <p:spPr>
            <a:xfrm>
              <a:off x="4157466"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8"/>
            <p:cNvSpPr/>
            <p:nvPr/>
          </p:nvSpPr>
          <p:spPr>
            <a:xfrm>
              <a:off x="4830829" y="1569592"/>
              <a:ext cx="436299" cy="414899"/>
            </a:xfrm>
            <a:custGeom>
              <a:avLst/>
              <a:gdLst/>
              <a:ahLst/>
              <a:cxnLst/>
              <a:rect l="l" t="t" r="r" b="b"/>
              <a:pathLst>
                <a:path w="3712" h="3530" extrusionOk="0">
                  <a:moveTo>
                    <a:pt x="1857" y="0"/>
                  </a:moveTo>
                  <a:lnTo>
                    <a:pt x="1321" y="1215"/>
                  </a:lnTo>
                  <a:lnTo>
                    <a:pt x="1" y="1347"/>
                  </a:lnTo>
                  <a:lnTo>
                    <a:pt x="991" y="2232"/>
                  </a:lnTo>
                  <a:lnTo>
                    <a:pt x="710" y="3529"/>
                  </a:lnTo>
                  <a:lnTo>
                    <a:pt x="1857" y="2860"/>
                  </a:lnTo>
                  <a:lnTo>
                    <a:pt x="3004"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8"/>
            <p:cNvSpPr/>
            <p:nvPr/>
          </p:nvSpPr>
          <p:spPr>
            <a:xfrm>
              <a:off x="5504310" y="1569592"/>
              <a:ext cx="436299" cy="414899"/>
            </a:xfrm>
            <a:custGeom>
              <a:avLst/>
              <a:gdLst/>
              <a:ahLst/>
              <a:cxnLst/>
              <a:rect l="l" t="t" r="r" b="b"/>
              <a:pathLst>
                <a:path w="3712" h="3530" extrusionOk="0">
                  <a:moveTo>
                    <a:pt x="1856" y="0"/>
                  </a:moveTo>
                  <a:lnTo>
                    <a:pt x="1322" y="1215"/>
                  </a:lnTo>
                  <a:lnTo>
                    <a:pt x="0" y="1347"/>
                  </a:lnTo>
                  <a:lnTo>
                    <a:pt x="990" y="2232"/>
                  </a:lnTo>
                  <a:lnTo>
                    <a:pt x="710" y="3529"/>
                  </a:lnTo>
                  <a:lnTo>
                    <a:pt x="1856" y="2860"/>
                  </a:lnTo>
                  <a:lnTo>
                    <a:pt x="3003" y="3529"/>
                  </a:lnTo>
                  <a:lnTo>
                    <a:pt x="2721" y="2232"/>
                  </a:lnTo>
                  <a:lnTo>
                    <a:pt x="3711"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8"/>
            <p:cNvSpPr/>
            <p:nvPr/>
          </p:nvSpPr>
          <p:spPr>
            <a:xfrm>
              <a:off x="6177791"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1856" y="2860"/>
                  </a:lnTo>
                  <a:lnTo>
                    <a:pt x="3002" y="3529"/>
                  </a:lnTo>
                  <a:lnTo>
                    <a:pt x="2722" y="2232"/>
                  </a:lnTo>
                  <a:lnTo>
                    <a:pt x="3712" y="1347"/>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8"/>
            <p:cNvSpPr/>
            <p:nvPr/>
          </p:nvSpPr>
          <p:spPr>
            <a:xfrm>
              <a:off x="6851155"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1856" y="2860"/>
                  </a:lnTo>
                  <a:lnTo>
                    <a:pt x="3002" y="3529"/>
                  </a:lnTo>
                  <a:lnTo>
                    <a:pt x="2722" y="2232"/>
                  </a:lnTo>
                  <a:lnTo>
                    <a:pt x="3712"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8"/>
            <p:cNvSpPr/>
            <p:nvPr/>
          </p:nvSpPr>
          <p:spPr>
            <a:xfrm>
              <a:off x="2473998" y="1048088"/>
              <a:ext cx="436299" cy="415016"/>
            </a:xfrm>
            <a:custGeom>
              <a:avLst/>
              <a:gdLst/>
              <a:ahLst/>
              <a:cxnLst/>
              <a:rect l="l" t="t" r="r" b="b"/>
              <a:pathLst>
                <a:path w="3712" h="3531" extrusionOk="0">
                  <a:moveTo>
                    <a:pt x="1855" y="1"/>
                  </a:moveTo>
                  <a:lnTo>
                    <a:pt x="1321" y="1216"/>
                  </a:lnTo>
                  <a:lnTo>
                    <a:pt x="0" y="1349"/>
                  </a:lnTo>
                  <a:lnTo>
                    <a:pt x="990" y="2234"/>
                  </a:lnTo>
                  <a:lnTo>
                    <a:pt x="709" y="3531"/>
                  </a:lnTo>
                  <a:lnTo>
                    <a:pt x="1855" y="2862"/>
                  </a:lnTo>
                  <a:lnTo>
                    <a:pt x="3002" y="3531"/>
                  </a:lnTo>
                  <a:lnTo>
                    <a:pt x="2721" y="2234"/>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8"/>
            <p:cNvSpPr/>
            <p:nvPr/>
          </p:nvSpPr>
          <p:spPr>
            <a:xfrm>
              <a:off x="3147362"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2"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8"/>
            <p:cNvSpPr/>
            <p:nvPr/>
          </p:nvSpPr>
          <p:spPr>
            <a:xfrm>
              <a:off x="3820725"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4"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8"/>
            <p:cNvSpPr/>
            <p:nvPr/>
          </p:nvSpPr>
          <p:spPr>
            <a:xfrm>
              <a:off x="4494206" y="1048088"/>
              <a:ext cx="436299" cy="415016"/>
            </a:xfrm>
            <a:custGeom>
              <a:avLst/>
              <a:gdLst/>
              <a:ahLst/>
              <a:cxnLst/>
              <a:rect l="l" t="t" r="r" b="b"/>
              <a:pathLst>
                <a:path w="3712" h="3531" extrusionOk="0">
                  <a:moveTo>
                    <a:pt x="1856" y="1"/>
                  </a:moveTo>
                  <a:lnTo>
                    <a:pt x="1321" y="1216"/>
                  </a:lnTo>
                  <a:lnTo>
                    <a:pt x="0" y="1349"/>
                  </a:lnTo>
                  <a:lnTo>
                    <a:pt x="990" y="2234"/>
                  </a:lnTo>
                  <a:lnTo>
                    <a:pt x="710"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8"/>
            <p:cNvSpPr/>
            <p:nvPr/>
          </p:nvSpPr>
          <p:spPr>
            <a:xfrm>
              <a:off x="5167570" y="1048088"/>
              <a:ext cx="436299" cy="415016"/>
            </a:xfrm>
            <a:custGeom>
              <a:avLst/>
              <a:gdLst/>
              <a:ahLst/>
              <a:cxnLst/>
              <a:rect l="l" t="t" r="r" b="b"/>
              <a:pathLst>
                <a:path w="3712" h="3531" extrusionOk="0">
                  <a:moveTo>
                    <a:pt x="1857" y="1"/>
                  </a:moveTo>
                  <a:lnTo>
                    <a:pt x="1321" y="1216"/>
                  </a:lnTo>
                  <a:lnTo>
                    <a:pt x="1" y="1349"/>
                  </a:lnTo>
                  <a:lnTo>
                    <a:pt x="991" y="2234"/>
                  </a:lnTo>
                  <a:lnTo>
                    <a:pt x="710" y="3531"/>
                  </a:lnTo>
                  <a:lnTo>
                    <a:pt x="1857" y="2862"/>
                  </a:lnTo>
                  <a:lnTo>
                    <a:pt x="3003" y="3531"/>
                  </a:lnTo>
                  <a:lnTo>
                    <a:pt x="2721" y="2234"/>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8"/>
            <p:cNvSpPr/>
            <p:nvPr/>
          </p:nvSpPr>
          <p:spPr>
            <a:xfrm>
              <a:off x="5841168" y="1048088"/>
              <a:ext cx="436064" cy="415016"/>
            </a:xfrm>
            <a:custGeom>
              <a:avLst/>
              <a:gdLst/>
              <a:ahLst/>
              <a:cxnLst/>
              <a:rect l="l" t="t" r="r" b="b"/>
              <a:pathLst>
                <a:path w="3710" h="3531" extrusionOk="0">
                  <a:moveTo>
                    <a:pt x="1855" y="1"/>
                  </a:moveTo>
                  <a:lnTo>
                    <a:pt x="1320" y="1216"/>
                  </a:lnTo>
                  <a:lnTo>
                    <a:pt x="0" y="1349"/>
                  </a:lnTo>
                  <a:lnTo>
                    <a:pt x="989" y="2234"/>
                  </a:lnTo>
                  <a:lnTo>
                    <a:pt x="708" y="3531"/>
                  </a:lnTo>
                  <a:lnTo>
                    <a:pt x="1855" y="2862"/>
                  </a:lnTo>
                  <a:lnTo>
                    <a:pt x="3001" y="3531"/>
                  </a:lnTo>
                  <a:lnTo>
                    <a:pt x="2721" y="2234"/>
                  </a:lnTo>
                  <a:lnTo>
                    <a:pt x="3710" y="1349"/>
                  </a:lnTo>
                  <a:lnTo>
                    <a:pt x="2389"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8"/>
            <p:cNvSpPr/>
            <p:nvPr/>
          </p:nvSpPr>
          <p:spPr>
            <a:xfrm>
              <a:off x="6514532" y="1048088"/>
              <a:ext cx="436299" cy="415016"/>
            </a:xfrm>
            <a:custGeom>
              <a:avLst/>
              <a:gdLst/>
              <a:ahLst/>
              <a:cxnLst/>
              <a:rect l="l" t="t" r="r" b="b"/>
              <a:pathLst>
                <a:path w="3712" h="3531" extrusionOk="0">
                  <a:moveTo>
                    <a:pt x="1855" y="1"/>
                  </a:moveTo>
                  <a:lnTo>
                    <a:pt x="1321" y="1216"/>
                  </a:lnTo>
                  <a:lnTo>
                    <a:pt x="0" y="1349"/>
                  </a:lnTo>
                  <a:lnTo>
                    <a:pt x="990" y="2234"/>
                  </a:lnTo>
                  <a:lnTo>
                    <a:pt x="709" y="3531"/>
                  </a:lnTo>
                  <a:lnTo>
                    <a:pt x="1855" y="2862"/>
                  </a:lnTo>
                  <a:lnTo>
                    <a:pt x="3002" y="3531"/>
                  </a:lnTo>
                  <a:lnTo>
                    <a:pt x="2721" y="2234"/>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8"/>
            <p:cNvSpPr/>
            <p:nvPr/>
          </p:nvSpPr>
          <p:spPr>
            <a:xfrm>
              <a:off x="219" y="1052320"/>
              <a:ext cx="216269" cy="410785"/>
            </a:xfrm>
            <a:custGeom>
              <a:avLst/>
              <a:gdLst/>
              <a:ahLst/>
              <a:cxnLst/>
              <a:rect l="l" t="t" r="r" b="b"/>
              <a:pathLst>
                <a:path w="1840" h="3495" extrusionOk="0">
                  <a:moveTo>
                    <a:pt x="0" y="1"/>
                  </a:moveTo>
                  <a:lnTo>
                    <a:pt x="0" y="2835"/>
                  </a:lnTo>
                  <a:lnTo>
                    <a:pt x="1132" y="3495"/>
                  </a:lnTo>
                  <a:lnTo>
                    <a:pt x="850" y="2198"/>
                  </a:lnTo>
                  <a:lnTo>
                    <a:pt x="1840" y="1313"/>
                  </a:lnTo>
                  <a:lnTo>
                    <a:pt x="520" y="1180"/>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8"/>
            <p:cNvSpPr/>
            <p:nvPr/>
          </p:nvSpPr>
          <p:spPr>
            <a:xfrm>
              <a:off x="453672" y="2095209"/>
              <a:ext cx="436299" cy="414899"/>
            </a:xfrm>
            <a:custGeom>
              <a:avLst/>
              <a:gdLst/>
              <a:ahLst/>
              <a:cxnLst/>
              <a:rect l="l" t="t" r="r" b="b"/>
              <a:pathLst>
                <a:path w="3712" h="3530" extrusionOk="0">
                  <a:moveTo>
                    <a:pt x="1856" y="1"/>
                  </a:moveTo>
                  <a:lnTo>
                    <a:pt x="1321" y="1215"/>
                  </a:lnTo>
                  <a:lnTo>
                    <a:pt x="0" y="1348"/>
                  </a:lnTo>
                  <a:lnTo>
                    <a:pt x="990" y="2233"/>
                  </a:lnTo>
                  <a:lnTo>
                    <a:pt x="709"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8"/>
            <p:cNvSpPr/>
            <p:nvPr/>
          </p:nvSpPr>
          <p:spPr>
            <a:xfrm>
              <a:off x="1127036" y="2095209"/>
              <a:ext cx="436299" cy="414899"/>
            </a:xfrm>
            <a:custGeom>
              <a:avLst/>
              <a:gdLst/>
              <a:ahLst/>
              <a:cxnLst/>
              <a:rect l="l" t="t" r="r" b="b"/>
              <a:pathLst>
                <a:path w="3712" h="3530" extrusionOk="0">
                  <a:moveTo>
                    <a:pt x="1857" y="1"/>
                  </a:moveTo>
                  <a:lnTo>
                    <a:pt x="1321" y="1215"/>
                  </a:lnTo>
                  <a:lnTo>
                    <a:pt x="1" y="1348"/>
                  </a:lnTo>
                  <a:lnTo>
                    <a:pt x="991" y="2233"/>
                  </a:lnTo>
                  <a:lnTo>
                    <a:pt x="710" y="3530"/>
                  </a:lnTo>
                  <a:lnTo>
                    <a:pt x="1857" y="2861"/>
                  </a:lnTo>
                  <a:lnTo>
                    <a:pt x="3003" y="3530"/>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8"/>
            <p:cNvSpPr/>
            <p:nvPr/>
          </p:nvSpPr>
          <p:spPr>
            <a:xfrm>
              <a:off x="1800635" y="2095209"/>
              <a:ext cx="436064" cy="414899"/>
            </a:xfrm>
            <a:custGeom>
              <a:avLst/>
              <a:gdLst/>
              <a:ahLst/>
              <a:cxnLst/>
              <a:rect l="l" t="t" r="r" b="b"/>
              <a:pathLst>
                <a:path w="3710" h="3530" extrusionOk="0">
                  <a:moveTo>
                    <a:pt x="1855" y="1"/>
                  </a:moveTo>
                  <a:lnTo>
                    <a:pt x="1321" y="1215"/>
                  </a:lnTo>
                  <a:lnTo>
                    <a:pt x="0" y="1348"/>
                  </a:lnTo>
                  <a:lnTo>
                    <a:pt x="989" y="2233"/>
                  </a:lnTo>
                  <a:lnTo>
                    <a:pt x="708" y="3530"/>
                  </a:lnTo>
                  <a:lnTo>
                    <a:pt x="708" y="3530"/>
                  </a:lnTo>
                  <a:lnTo>
                    <a:pt x="1855" y="2861"/>
                  </a:lnTo>
                  <a:lnTo>
                    <a:pt x="3002" y="3530"/>
                  </a:lnTo>
                  <a:lnTo>
                    <a:pt x="3002" y="3530"/>
                  </a:lnTo>
                  <a:lnTo>
                    <a:pt x="2720" y="2233"/>
                  </a:lnTo>
                  <a:lnTo>
                    <a:pt x="3710" y="1348"/>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8"/>
            <p:cNvSpPr/>
            <p:nvPr/>
          </p:nvSpPr>
          <p:spPr>
            <a:xfrm>
              <a:off x="116932"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8"/>
            <p:cNvSpPr/>
            <p:nvPr/>
          </p:nvSpPr>
          <p:spPr>
            <a:xfrm>
              <a:off x="790295"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4"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8"/>
            <p:cNvSpPr/>
            <p:nvPr/>
          </p:nvSpPr>
          <p:spPr>
            <a:xfrm>
              <a:off x="1463777" y="2616595"/>
              <a:ext cx="436299" cy="414899"/>
            </a:xfrm>
            <a:custGeom>
              <a:avLst/>
              <a:gdLst/>
              <a:ahLst/>
              <a:cxnLst/>
              <a:rect l="l" t="t" r="r" b="b"/>
              <a:pathLst>
                <a:path w="3712" h="3530" extrusionOk="0">
                  <a:moveTo>
                    <a:pt x="1856" y="0"/>
                  </a:moveTo>
                  <a:lnTo>
                    <a:pt x="1322" y="1215"/>
                  </a:lnTo>
                  <a:lnTo>
                    <a:pt x="0" y="1349"/>
                  </a:lnTo>
                  <a:lnTo>
                    <a:pt x="990" y="2232"/>
                  </a:lnTo>
                  <a:lnTo>
                    <a:pt x="710" y="3529"/>
                  </a:lnTo>
                  <a:lnTo>
                    <a:pt x="1856" y="2862"/>
                  </a:lnTo>
                  <a:lnTo>
                    <a:pt x="3003" y="3529"/>
                  </a:lnTo>
                  <a:lnTo>
                    <a:pt x="2721" y="2232"/>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8"/>
            <p:cNvSpPr/>
            <p:nvPr/>
          </p:nvSpPr>
          <p:spPr>
            <a:xfrm>
              <a:off x="2137258"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709" y="3529"/>
                  </a:lnTo>
                  <a:lnTo>
                    <a:pt x="1856" y="2862"/>
                  </a:lnTo>
                  <a:lnTo>
                    <a:pt x="3002" y="3529"/>
                  </a:lnTo>
                  <a:lnTo>
                    <a:pt x="2722" y="2232"/>
                  </a:lnTo>
                  <a:lnTo>
                    <a:pt x="3712" y="1349"/>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8"/>
            <p:cNvSpPr/>
            <p:nvPr/>
          </p:nvSpPr>
          <p:spPr>
            <a:xfrm>
              <a:off x="2810739" y="2616595"/>
              <a:ext cx="436182" cy="414899"/>
            </a:xfrm>
            <a:custGeom>
              <a:avLst/>
              <a:gdLst/>
              <a:ahLst/>
              <a:cxnLst/>
              <a:rect l="l" t="t" r="r" b="b"/>
              <a:pathLst>
                <a:path w="3711" h="3530" extrusionOk="0">
                  <a:moveTo>
                    <a:pt x="1855" y="0"/>
                  </a:moveTo>
                  <a:lnTo>
                    <a:pt x="1320" y="1215"/>
                  </a:lnTo>
                  <a:lnTo>
                    <a:pt x="0" y="1349"/>
                  </a:lnTo>
                  <a:lnTo>
                    <a:pt x="990" y="2232"/>
                  </a:lnTo>
                  <a:lnTo>
                    <a:pt x="708" y="3529"/>
                  </a:lnTo>
                  <a:lnTo>
                    <a:pt x="1855" y="2862"/>
                  </a:lnTo>
                  <a:lnTo>
                    <a:pt x="3001"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8"/>
            <p:cNvSpPr/>
            <p:nvPr/>
          </p:nvSpPr>
          <p:spPr>
            <a:xfrm>
              <a:off x="3484102" y="2616595"/>
              <a:ext cx="436299" cy="414899"/>
            </a:xfrm>
            <a:custGeom>
              <a:avLst/>
              <a:gdLst/>
              <a:ahLst/>
              <a:cxnLst/>
              <a:rect l="l" t="t" r="r" b="b"/>
              <a:pathLst>
                <a:path w="3712" h="3530" extrusionOk="0">
                  <a:moveTo>
                    <a:pt x="1855" y="0"/>
                  </a:moveTo>
                  <a:lnTo>
                    <a:pt x="1321" y="1215"/>
                  </a:lnTo>
                  <a:lnTo>
                    <a:pt x="0" y="1349"/>
                  </a:lnTo>
                  <a:lnTo>
                    <a:pt x="990" y="2232"/>
                  </a:lnTo>
                  <a:lnTo>
                    <a:pt x="709" y="3529"/>
                  </a:lnTo>
                  <a:lnTo>
                    <a:pt x="1855" y="2862"/>
                  </a:lnTo>
                  <a:lnTo>
                    <a:pt x="3002"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8"/>
            <p:cNvSpPr/>
            <p:nvPr/>
          </p:nvSpPr>
          <p:spPr>
            <a:xfrm>
              <a:off x="4157466"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8"/>
            <p:cNvSpPr/>
            <p:nvPr/>
          </p:nvSpPr>
          <p:spPr>
            <a:xfrm>
              <a:off x="4830829" y="2616595"/>
              <a:ext cx="436299" cy="414899"/>
            </a:xfrm>
            <a:custGeom>
              <a:avLst/>
              <a:gdLst/>
              <a:ahLst/>
              <a:cxnLst/>
              <a:rect l="l" t="t" r="r" b="b"/>
              <a:pathLst>
                <a:path w="3712" h="3530" extrusionOk="0">
                  <a:moveTo>
                    <a:pt x="1857" y="0"/>
                  </a:moveTo>
                  <a:lnTo>
                    <a:pt x="1321" y="1215"/>
                  </a:lnTo>
                  <a:lnTo>
                    <a:pt x="1" y="1349"/>
                  </a:lnTo>
                  <a:lnTo>
                    <a:pt x="991" y="2232"/>
                  </a:lnTo>
                  <a:lnTo>
                    <a:pt x="710" y="3529"/>
                  </a:lnTo>
                  <a:lnTo>
                    <a:pt x="1857" y="2862"/>
                  </a:lnTo>
                  <a:lnTo>
                    <a:pt x="3004" y="3529"/>
                  </a:lnTo>
                  <a:lnTo>
                    <a:pt x="3004"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8"/>
            <p:cNvSpPr/>
            <p:nvPr/>
          </p:nvSpPr>
          <p:spPr>
            <a:xfrm>
              <a:off x="5504310" y="2616595"/>
              <a:ext cx="436299" cy="414899"/>
            </a:xfrm>
            <a:custGeom>
              <a:avLst/>
              <a:gdLst/>
              <a:ahLst/>
              <a:cxnLst/>
              <a:rect l="l" t="t" r="r" b="b"/>
              <a:pathLst>
                <a:path w="3712" h="3530" extrusionOk="0">
                  <a:moveTo>
                    <a:pt x="1856" y="0"/>
                  </a:moveTo>
                  <a:lnTo>
                    <a:pt x="1322" y="1215"/>
                  </a:lnTo>
                  <a:lnTo>
                    <a:pt x="0" y="1349"/>
                  </a:lnTo>
                  <a:lnTo>
                    <a:pt x="990" y="2232"/>
                  </a:lnTo>
                  <a:lnTo>
                    <a:pt x="710" y="3529"/>
                  </a:lnTo>
                  <a:lnTo>
                    <a:pt x="1856" y="2862"/>
                  </a:lnTo>
                  <a:lnTo>
                    <a:pt x="3003" y="3529"/>
                  </a:lnTo>
                  <a:lnTo>
                    <a:pt x="2721" y="2232"/>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8"/>
            <p:cNvSpPr/>
            <p:nvPr/>
          </p:nvSpPr>
          <p:spPr>
            <a:xfrm>
              <a:off x="6177791"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1856" y="2862"/>
                  </a:lnTo>
                  <a:lnTo>
                    <a:pt x="3002" y="3529"/>
                  </a:lnTo>
                  <a:lnTo>
                    <a:pt x="2722" y="2232"/>
                  </a:lnTo>
                  <a:lnTo>
                    <a:pt x="3712" y="1349"/>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8"/>
            <p:cNvSpPr/>
            <p:nvPr/>
          </p:nvSpPr>
          <p:spPr>
            <a:xfrm>
              <a:off x="6851155"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709" y="3529"/>
                  </a:lnTo>
                  <a:lnTo>
                    <a:pt x="1856" y="2862"/>
                  </a:lnTo>
                  <a:lnTo>
                    <a:pt x="3002" y="3529"/>
                  </a:lnTo>
                  <a:lnTo>
                    <a:pt x="2722" y="2232"/>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8"/>
            <p:cNvSpPr/>
            <p:nvPr/>
          </p:nvSpPr>
          <p:spPr>
            <a:xfrm>
              <a:off x="2473998" y="2095209"/>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8"/>
            <p:cNvSpPr/>
            <p:nvPr/>
          </p:nvSpPr>
          <p:spPr>
            <a:xfrm>
              <a:off x="3147362"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8"/>
            <p:cNvSpPr/>
            <p:nvPr/>
          </p:nvSpPr>
          <p:spPr>
            <a:xfrm>
              <a:off x="3820725"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4"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8"/>
            <p:cNvSpPr/>
            <p:nvPr/>
          </p:nvSpPr>
          <p:spPr>
            <a:xfrm>
              <a:off x="4494206" y="2095209"/>
              <a:ext cx="436299" cy="414899"/>
            </a:xfrm>
            <a:custGeom>
              <a:avLst/>
              <a:gdLst/>
              <a:ahLst/>
              <a:cxnLst/>
              <a:rect l="l" t="t" r="r" b="b"/>
              <a:pathLst>
                <a:path w="3712" h="3530" extrusionOk="0">
                  <a:moveTo>
                    <a:pt x="1856" y="1"/>
                  </a:moveTo>
                  <a:lnTo>
                    <a:pt x="1321"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8"/>
            <p:cNvSpPr/>
            <p:nvPr/>
          </p:nvSpPr>
          <p:spPr>
            <a:xfrm>
              <a:off x="5167570" y="2095209"/>
              <a:ext cx="436299" cy="414899"/>
            </a:xfrm>
            <a:custGeom>
              <a:avLst/>
              <a:gdLst/>
              <a:ahLst/>
              <a:cxnLst/>
              <a:rect l="l" t="t" r="r" b="b"/>
              <a:pathLst>
                <a:path w="3712" h="3530" extrusionOk="0">
                  <a:moveTo>
                    <a:pt x="1857" y="1"/>
                  </a:moveTo>
                  <a:lnTo>
                    <a:pt x="1321" y="1215"/>
                  </a:lnTo>
                  <a:lnTo>
                    <a:pt x="1" y="1348"/>
                  </a:lnTo>
                  <a:lnTo>
                    <a:pt x="991" y="2233"/>
                  </a:lnTo>
                  <a:lnTo>
                    <a:pt x="710" y="3530"/>
                  </a:lnTo>
                  <a:lnTo>
                    <a:pt x="710" y="3530"/>
                  </a:lnTo>
                  <a:lnTo>
                    <a:pt x="1857" y="2861"/>
                  </a:lnTo>
                  <a:lnTo>
                    <a:pt x="3003" y="3530"/>
                  </a:lnTo>
                  <a:lnTo>
                    <a:pt x="2721"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8"/>
            <p:cNvSpPr/>
            <p:nvPr/>
          </p:nvSpPr>
          <p:spPr>
            <a:xfrm>
              <a:off x="5841168" y="2095209"/>
              <a:ext cx="436064" cy="414899"/>
            </a:xfrm>
            <a:custGeom>
              <a:avLst/>
              <a:gdLst/>
              <a:ahLst/>
              <a:cxnLst/>
              <a:rect l="l" t="t" r="r" b="b"/>
              <a:pathLst>
                <a:path w="3710" h="3530" extrusionOk="0">
                  <a:moveTo>
                    <a:pt x="1855" y="1"/>
                  </a:moveTo>
                  <a:lnTo>
                    <a:pt x="1320" y="1215"/>
                  </a:lnTo>
                  <a:lnTo>
                    <a:pt x="0" y="1348"/>
                  </a:lnTo>
                  <a:lnTo>
                    <a:pt x="989" y="2233"/>
                  </a:lnTo>
                  <a:lnTo>
                    <a:pt x="708" y="3530"/>
                  </a:lnTo>
                  <a:lnTo>
                    <a:pt x="708" y="3530"/>
                  </a:lnTo>
                  <a:lnTo>
                    <a:pt x="1855" y="2861"/>
                  </a:lnTo>
                  <a:lnTo>
                    <a:pt x="3001" y="3530"/>
                  </a:lnTo>
                  <a:lnTo>
                    <a:pt x="3001" y="3530"/>
                  </a:lnTo>
                  <a:lnTo>
                    <a:pt x="2721" y="2233"/>
                  </a:lnTo>
                  <a:lnTo>
                    <a:pt x="3710" y="1348"/>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8"/>
            <p:cNvSpPr/>
            <p:nvPr/>
          </p:nvSpPr>
          <p:spPr>
            <a:xfrm>
              <a:off x="6514532" y="2095209"/>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8"/>
            <p:cNvSpPr/>
            <p:nvPr/>
          </p:nvSpPr>
          <p:spPr>
            <a:xfrm>
              <a:off x="219" y="2099323"/>
              <a:ext cx="216269" cy="410785"/>
            </a:xfrm>
            <a:custGeom>
              <a:avLst/>
              <a:gdLst/>
              <a:ahLst/>
              <a:cxnLst/>
              <a:rect l="l" t="t" r="r" b="b"/>
              <a:pathLst>
                <a:path w="1840" h="3495" extrusionOk="0">
                  <a:moveTo>
                    <a:pt x="0" y="1"/>
                  </a:moveTo>
                  <a:lnTo>
                    <a:pt x="0" y="2835"/>
                  </a:lnTo>
                  <a:lnTo>
                    <a:pt x="1132" y="3495"/>
                  </a:lnTo>
                  <a:lnTo>
                    <a:pt x="850" y="2198"/>
                  </a:lnTo>
                  <a:lnTo>
                    <a:pt x="1840" y="1313"/>
                  </a:lnTo>
                  <a:lnTo>
                    <a:pt x="520" y="1180"/>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8"/>
            <p:cNvSpPr/>
            <p:nvPr/>
          </p:nvSpPr>
          <p:spPr>
            <a:xfrm>
              <a:off x="453672" y="3142330"/>
              <a:ext cx="436299" cy="414899"/>
            </a:xfrm>
            <a:custGeom>
              <a:avLst/>
              <a:gdLst/>
              <a:ahLst/>
              <a:cxnLst/>
              <a:rect l="l" t="t" r="r" b="b"/>
              <a:pathLst>
                <a:path w="3712" h="3530" extrusionOk="0">
                  <a:moveTo>
                    <a:pt x="1856" y="0"/>
                  </a:moveTo>
                  <a:lnTo>
                    <a:pt x="1321" y="1215"/>
                  </a:lnTo>
                  <a:lnTo>
                    <a:pt x="0" y="1348"/>
                  </a:lnTo>
                  <a:lnTo>
                    <a:pt x="990" y="2232"/>
                  </a:lnTo>
                  <a:lnTo>
                    <a:pt x="709" y="3529"/>
                  </a:lnTo>
                  <a:lnTo>
                    <a:pt x="709" y="3529"/>
                  </a:lnTo>
                  <a:lnTo>
                    <a:pt x="1856" y="2861"/>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8"/>
            <p:cNvSpPr/>
            <p:nvPr/>
          </p:nvSpPr>
          <p:spPr>
            <a:xfrm>
              <a:off x="1127036" y="3142330"/>
              <a:ext cx="436299" cy="414899"/>
            </a:xfrm>
            <a:custGeom>
              <a:avLst/>
              <a:gdLst/>
              <a:ahLst/>
              <a:cxnLst/>
              <a:rect l="l" t="t" r="r" b="b"/>
              <a:pathLst>
                <a:path w="3712" h="3530" extrusionOk="0">
                  <a:moveTo>
                    <a:pt x="1857" y="0"/>
                  </a:moveTo>
                  <a:lnTo>
                    <a:pt x="1321" y="1215"/>
                  </a:lnTo>
                  <a:lnTo>
                    <a:pt x="1" y="1348"/>
                  </a:lnTo>
                  <a:lnTo>
                    <a:pt x="991" y="2232"/>
                  </a:lnTo>
                  <a:lnTo>
                    <a:pt x="710" y="3529"/>
                  </a:lnTo>
                  <a:lnTo>
                    <a:pt x="1857" y="2861"/>
                  </a:lnTo>
                  <a:lnTo>
                    <a:pt x="3003" y="3529"/>
                  </a:lnTo>
                  <a:lnTo>
                    <a:pt x="2722" y="2232"/>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8"/>
            <p:cNvSpPr/>
            <p:nvPr/>
          </p:nvSpPr>
          <p:spPr>
            <a:xfrm>
              <a:off x="1800635" y="3142330"/>
              <a:ext cx="436064" cy="414899"/>
            </a:xfrm>
            <a:custGeom>
              <a:avLst/>
              <a:gdLst/>
              <a:ahLst/>
              <a:cxnLst/>
              <a:rect l="l" t="t" r="r" b="b"/>
              <a:pathLst>
                <a:path w="3710" h="3530" extrusionOk="0">
                  <a:moveTo>
                    <a:pt x="1855" y="0"/>
                  </a:moveTo>
                  <a:lnTo>
                    <a:pt x="1321" y="1215"/>
                  </a:lnTo>
                  <a:lnTo>
                    <a:pt x="0" y="1348"/>
                  </a:lnTo>
                  <a:lnTo>
                    <a:pt x="989" y="2232"/>
                  </a:lnTo>
                  <a:lnTo>
                    <a:pt x="708" y="3529"/>
                  </a:lnTo>
                  <a:lnTo>
                    <a:pt x="1855" y="2861"/>
                  </a:lnTo>
                  <a:lnTo>
                    <a:pt x="3002" y="3529"/>
                  </a:lnTo>
                  <a:lnTo>
                    <a:pt x="2720" y="2232"/>
                  </a:lnTo>
                  <a:lnTo>
                    <a:pt x="3710" y="1348"/>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8"/>
            <p:cNvSpPr/>
            <p:nvPr/>
          </p:nvSpPr>
          <p:spPr>
            <a:xfrm>
              <a:off x="2473998" y="3142330"/>
              <a:ext cx="436299" cy="414899"/>
            </a:xfrm>
            <a:custGeom>
              <a:avLst/>
              <a:gdLst/>
              <a:ahLst/>
              <a:cxnLst/>
              <a:rect l="l" t="t" r="r" b="b"/>
              <a:pathLst>
                <a:path w="3712" h="3530" extrusionOk="0">
                  <a:moveTo>
                    <a:pt x="1855" y="0"/>
                  </a:moveTo>
                  <a:lnTo>
                    <a:pt x="1321" y="1215"/>
                  </a:lnTo>
                  <a:lnTo>
                    <a:pt x="0" y="1348"/>
                  </a:lnTo>
                  <a:lnTo>
                    <a:pt x="990" y="2232"/>
                  </a:lnTo>
                  <a:lnTo>
                    <a:pt x="709" y="3529"/>
                  </a:lnTo>
                  <a:lnTo>
                    <a:pt x="709" y="3529"/>
                  </a:lnTo>
                  <a:lnTo>
                    <a:pt x="1855" y="2861"/>
                  </a:lnTo>
                  <a:lnTo>
                    <a:pt x="3002" y="3529"/>
                  </a:lnTo>
                  <a:lnTo>
                    <a:pt x="2721" y="2232"/>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8"/>
            <p:cNvSpPr/>
            <p:nvPr/>
          </p:nvSpPr>
          <p:spPr>
            <a:xfrm>
              <a:off x="3147362"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2"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8"/>
            <p:cNvSpPr/>
            <p:nvPr/>
          </p:nvSpPr>
          <p:spPr>
            <a:xfrm>
              <a:off x="3820725"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4" y="3529"/>
                  </a:lnTo>
                  <a:lnTo>
                    <a:pt x="3004"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8"/>
            <p:cNvSpPr/>
            <p:nvPr/>
          </p:nvSpPr>
          <p:spPr>
            <a:xfrm>
              <a:off x="4494206" y="3142330"/>
              <a:ext cx="436299" cy="414899"/>
            </a:xfrm>
            <a:custGeom>
              <a:avLst/>
              <a:gdLst/>
              <a:ahLst/>
              <a:cxnLst/>
              <a:rect l="l" t="t" r="r" b="b"/>
              <a:pathLst>
                <a:path w="3712" h="3530" extrusionOk="0">
                  <a:moveTo>
                    <a:pt x="1856" y="0"/>
                  </a:moveTo>
                  <a:lnTo>
                    <a:pt x="1321" y="1215"/>
                  </a:lnTo>
                  <a:lnTo>
                    <a:pt x="0" y="1348"/>
                  </a:lnTo>
                  <a:lnTo>
                    <a:pt x="990" y="2232"/>
                  </a:lnTo>
                  <a:lnTo>
                    <a:pt x="710" y="3529"/>
                  </a:lnTo>
                  <a:lnTo>
                    <a:pt x="710" y="3529"/>
                  </a:lnTo>
                  <a:lnTo>
                    <a:pt x="1856" y="2861"/>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8"/>
            <p:cNvSpPr/>
            <p:nvPr/>
          </p:nvSpPr>
          <p:spPr>
            <a:xfrm>
              <a:off x="5167570" y="3142330"/>
              <a:ext cx="436299" cy="414899"/>
            </a:xfrm>
            <a:custGeom>
              <a:avLst/>
              <a:gdLst/>
              <a:ahLst/>
              <a:cxnLst/>
              <a:rect l="l" t="t" r="r" b="b"/>
              <a:pathLst>
                <a:path w="3712" h="3530" extrusionOk="0">
                  <a:moveTo>
                    <a:pt x="1857" y="0"/>
                  </a:moveTo>
                  <a:lnTo>
                    <a:pt x="1321" y="1215"/>
                  </a:lnTo>
                  <a:lnTo>
                    <a:pt x="1" y="1348"/>
                  </a:lnTo>
                  <a:lnTo>
                    <a:pt x="991" y="2232"/>
                  </a:lnTo>
                  <a:lnTo>
                    <a:pt x="710" y="3529"/>
                  </a:lnTo>
                  <a:lnTo>
                    <a:pt x="710" y="3529"/>
                  </a:lnTo>
                  <a:lnTo>
                    <a:pt x="1857" y="2861"/>
                  </a:lnTo>
                  <a:lnTo>
                    <a:pt x="3003" y="3529"/>
                  </a:lnTo>
                  <a:lnTo>
                    <a:pt x="2721" y="2232"/>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8"/>
            <p:cNvSpPr/>
            <p:nvPr/>
          </p:nvSpPr>
          <p:spPr>
            <a:xfrm>
              <a:off x="5841168" y="3142330"/>
              <a:ext cx="436064" cy="414899"/>
            </a:xfrm>
            <a:custGeom>
              <a:avLst/>
              <a:gdLst/>
              <a:ahLst/>
              <a:cxnLst/>
              <a:rect l="l" t="t" r="r" b="b"/>
              <a:pathLst>
                <a:path w="3710" h="3530" extrusionOk="0">
                  <a:moveTo>
                    <a:pt x="1855" y="0"/>
                  </a:moveTo>
                  <a:lnTo>
                    <a:pt x="1320" y="1215"/>
                  </a:lnTo>
                  <a:lnTo>
                    <a:pt x="0" y="1348"/>
                  </a:lnTo>
                  <a:lnTo>
                    <a:pt x="989" y="2232"/>
                  </a:lnTo>
                  <a:lnTo>
                    <a:pt x="708" y="3529"/>
                  </a:lnTo>
                  <a:lnTo>
                    <a:pt x="708" y="3529"/>
                  </a:lnTo>
                  <a:lnTo>
                    <a:pt x="1855" y="2861"/>
                  </a:lnTo>
                  <a:lnTo>
                    <a:pt x="3001" y="3529"/>
                  </a:lnTo>
                  <a:lnTo>
                    <a:pt x="3001" y="3529"/>
                  </a:lnTo>
                  <a:lnTo>
                    <a:pt x="2721" y="2232"/>
                  </a:lnTo>
                  <a:lnTo>
                    <a:pt x="3710" y="1348"/>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8"/>
            <p:cNvSpPr/>
            <p:nvPr/>
          </p:nvSpPr>
          <p:spPr>
            <a:xfrm>
              <a:off x="6514532" y="3142330"/>
              <a:ext cx="436299" cy="414899"/>
            </a:xfrm>
            <a:custGeom>
              <a:avLst/>
              <a:gdLst/>
              <a:ahLst/>
              <a:cxnLst/>
              <a:rect l="l" t="t" r="r" b="b"/>
              <a:pathLst>
                <a:path w="3712" h="3530" extrusionOk="0">
                  <a:moveTo>
                    <a:pt x="1855" y="0"/>
                  </a:moveTo>
                  <a:lnTo>
                    <a:pt x="1321" y="1215"/>
                  </a:lnTo>
                  <a:lnTo>
                    <a:pt x="0" y="1348"/>
                  </a:lnTo>
                  <a:lnTo>
                    <a:pt x="990" y="2232"/>
                  </a:lnTo>
                  <a:lnTo>
                    <a:pt x="709" y="3529"/>
                  </a:lnTo>
                  <a:lnTo>
                    <a:pt x="1855" y="2861"/>
                  </a:lnTo>
                  <a:lnTo>
                    <a:pt x="3002" y="3529"/>
                  </a:lnTo>
                  <a:lnTo>
                    <a:pt x="3002" y="3529"/>
                  </a:lnTo>
                  <a:lnTo>
                    <a:pt x="2721" y="2232"/>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8"/>
            <p:cNvSpPr/>
            <p:nvPr/>
          </p:nvSpPr>
          <p:spPr>
            <a:xfrm>
              <a:off x="219" y="3146326"/>
              <a:ext cx="216269" cy="410902"/>
            </a:xfrm>
            <a:custGeom>
              <a:avLst/>
              <a:gdLst/>
              <a:ahLst/>
              <a:cxnLst/>
              <a:rect l="l" t="t" r="r" b="b"/>
              <a:pathLst>
                <a:path w="1840" h="3496" extrusionOk="0">
                  <a:moveTo>
                    <a:pt x="0" y="1"/>
                  </a:moveTo>
                  <a:lnTo>
                    <a:pt x="0" y="2835"/>
                  </a:lnTo>
                  <a:lnTo>
                    <a:pt x="1132" y="3495"/>
                  </a:lnTo>
                  <a:lnTo>
                    <a:pt x="850" y="2198"/>
                  </a:lnTo>
                  <a:lnTo>
                    <a:pt x="1840" y="1314"/>
                  </a:lnTo>
                  <a:lnTo>
                    <a:pt x="520" y="1181"/>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8"/>
            <p:cNvSpPr/>
            <p:nvPr/>
          </p:nvSpPr>
          <p:spPr>
            <a:xfrm>
              <a:off x="116932"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3"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8"/>
            <p:cNvSpPr/>
            <p:nvPr/>
          </p:nvSpPr>
          <p:spPr>
            <a:xfrm>
              <a:off x="790295"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4"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8"/>
            <p:cNvSpPr/>
            <p:nvPr/>
          </p:nvSpPr>
          <p:spPr>
            <a:xfrm>
              <a:off x="1463777" y="3663599"/>
              <a:ext cx="436299" cy="415016"/>
            </a:xfrm>
            <a:custGeom>
              <a:avLst/>
              <a:gdLst/>
              <a:ahLst/>
              <a:cxnLst/>
              <a:rect l="l" t="t" r="r" b="b"/>
              <a:pathLst>
                <a:path w="3712" h="3531" extrusionOk="0">
                  <a:moveTo>
                    <a:pt x="1856" y="1"/>
                  </a:moveTo>
                  <a:lnTo>
                    <a:pt x="1322" y="1216"/>
                  </a:lnTo>
                  <a:lnTo>
                    <a:pt x="0" y="1349"/>
                  </a:lnTo>
                  <a:lnTo>
                    <a:pt x="990" y="2233"/>
                  </a:lnTo>
                  <a:lnTo>
                    <a:pt x="710" y="3531"/>
                  </a:lnTo>
                  <a:lnTo>
                    <a:pt x="1856" y="2862"/>
                  </a:lnTo>
                  <a:lnTo>
                    <a:pt x="3003" y="3531"/>
                  </a:lnTo>
                  <a:lnTo>
                    <a:pt x="3003" y="3531"/>
                  </a:lnTo>
                  <a:lnTo>
                    <a:pt x="2721" y="2233"/>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8"/>
            <p:cNvSpPr/>
            <p:nvPr/>
          </p:nvSpPr>
          <p:spPr>
            <a:xfrm>
              <a:off x="2137258"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709" y="3531"/>
                  </a:lnTo>
                  <a:lnTo>
                    <a:pt x="1856" y="2862"/>
                  </a:lnTo>
                  <a:lnTo>
                    <a:pt x="3002" y="3531"/>
                  </a:lnTo>
                  <a:lnTo>
                    <a:pt x="2722" y="2233"/>
                  </a:lnTo>
                  <a:lnTo>
                    <a:pt x="3712" y="1349"/>
                  </a:lnTo>
                  <a:lnTo>
                    <a:pt x="2390"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8"/>
            <p:cNvSpPr/>
            <p:nvPr/>
          </p:nvSpPr>
          <p:spPr>
            <a:xfrm>
              <a:off x="2810739" y="3663599"/>
              <a:ext cx="436182" cy="415016"/>
            </a:xfrm>
            <a:custGeom>
              <a:avLst/>
              <a:gdLst/>
              <a:ahLst/>
              <a:cxnLst/>
              <a:rect l="l" t="t" r="r" b="b"/>
              <a:pathLst>
                <a:path w="3711" h="3531" extrusionOk="0">
                  <a:moveTo>
                    <a:pt x="1855" y="1"/>
                  </a:moveTo>
                  <a:lnTo>
                    <a:pt x="1320" y="1216"/>
                  </a:lnTo>
                  <a:lnTo>
                    <a:pt x="0" y="1349"/>
                  </a:lnTo>
                  <a:lnTo>
                    <a:pt x="990" y="2233"/>
                  </a:lnTo>
                  <a:lnTo>
                    <a:pt x="708" y="3531"/>
                  </a:lnTo>
                  <a:lnTo>
                    <a:pt x="1855" y="2862"/>
                  </a:lnTo>
                  <a:lnTo>
                    <a:pt x="3001"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8"/>
            <p:cNvSpPr/>
            <p:nvPr/>
          </p:nvSpPr>
          <p:spPr>
            <a:xfrm>
              <a:off x="3484102" y="3663599"/>
              <a:ext cx="436299" cy="415016"/>
            </a:xfrm>
            <a:custGeom>
              <a:avLst/>
              <a:gdLst/>
              <a:ahLst/>
              <a:cxnLst/>
              <a:rect l="l" t="t" r="r" b="b"/>
              <a:pathLst>
                <a:path w="3712" h="3531" extrusionOk="0">
                  <a:moveTo>
                    <a:pt x="1855" y="1"/>
                  </a:moveTo>
                  <a:lnTo>
                    <a:pt x="1321" y="1216"/>
                  </a:lnTo>
                  <a:lnTo>
                    <a:pt x="0" y="1349"/>
                  </a:lnTo>
                  <a:lnTo>
                    <a:pt x="990" y="2233"/>
                  </a:lnTo>
                  <a:lnTo>
                    <a:pt x="709" y="3531"/>
                  </a:lnTo>
                  <a:lnTo>
                    <a:pt x="1855" y="2862"/>
                  </a:lnTo>
                  <a:lnTo>
                    <a:pt x="3002" y="3531"/>
                  </a:lnTo>
                  <a:lnTo>
                    <a:pt x="3002"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8"/>
            <p:cNvSpPr/>
            <p:nvPr/>
          </p:nvSpPr>
          <p:spPr>
            <a:xfrm>
              <a:off x="4157466"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1857" y="2862"/>
                  </a:lnTo>
                  <a:lnTo>
                    <a:pt x="3003"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8"/>
            <p:cNvSpPr/>
            <p:nvPr/>
          </p:nvSpPr>
          <p:spPr>
            <a:xfrm>
              <a:off x="4830829" y="3663599"/>
              <a:ext cx="436299" cy="415016"/>
            </a:xfrm>
            <a:custGeom>
              <a:avLst/>
              <a:gdLst/>
              <a:ahLst/>
              <a:cxnLst/>
              <a:rect l="l" t="t" r="r" b="b"/>
              <a:pathLst>
                <a:path w="3712" h="3531" extrusionOk="0">
                  <a:moveTo>
                    <a:pt x="1857" y="1"/>
                  </a:moveTo>
                  <a:lnTo>
                    <a:pt x="1321" y="1216"/>
                  </a:lnTo>
                  <a:lnTo>
                    <a:pt x="1" y="1349"/>
                  </a:lnTo>
                  <a:lnTo>
                    <a:pt x="991" y="2233"/>
                  </a:lnTo>
                  <a:lnTo>
                    <a:pt x="710" y="3531"/>
                  </a:lnTo>
                  <a:lnTo>
                    <a:pt x="1857" y="2862"/>
                  </a:lnTo>
                  <a:lnTo>
                    <a:pt x="3004"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8"/>
            <p:cNvSpPr/>
            <p:nvPr/>
          </p:nvSpPr>
          <p:spPr>
            <a:xfrm>
              <a:off x="5504310" y="3663599"/>
              <a:ext cx="436299" cy="415016"/>
            </a:xfrm>
            <a:custGeom>
              <a:avLst/>
              <a:gdLst/>
              <a:ahLst/>
              <a:cxnLst/>
              <a:rect l="l" t="t" r="r" b="b"/>
              <a:pathLst>
                <a:path w="3712" h="3531" extrusionOk="0">
                  <a:moveTo>
                    <a:pt x="1856" y="1"/>
                  </a:moveTo>
                  <a:lnTo>
                    <a:pt x="1322" y="1216"/>
                  </a:lnTo>
                  <a:lnTo>
                    <a:pt x="0" y="1349"/>
                  </a:lnTo>
                  <a:lnTo>
                    <a:pt x="990" y="2233"/>
                  </a:lnTo>
                  <a:lnTo>
                    <a:pt x="710" y="3531"/>
                  </a:lnTo>
                  <a:lnTo>
                    <a:pt x="710" y="3531"/>
                  </a:lnTo>
                  <a:lnTo>
                    <a:pt x="1856" y="2862"/>
                  </a:lnTo>
                  <a:lnTo>
                    <a:pt x="3003" y="3531"/>
                  </a:lnTo>
                  <a:lnTo>
                    <a:pt x="2721" y="2233"/>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8"/>
            <p:cNvSpPr/>
            <p:nvPr/>
          </p:nvSpPr>
          <p:spPr>
            <a:xfrm>
              <a:off x="6177791"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1856" y="2862"/>
                  </a:lnTo>
                  <a:lnTo>
                    <a:pt x="3002" y="3531"/>
                  </a:lnTo>
                  <a:lnTo>
                    <a:pt x="3002" y="3531"/>
                  </a:lnTo>
                  <a:lnTo>
                    <a:pt x="2722" y="2233"/>
                  </a:lnTo>
                  <a:lnTo>
                    <a:pt x="3712" y="1349"/>
                  </a:lnTo>
                  <a:lnTo>
                    <a:pt x="2390"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8"/>
            <p:cNvSpPr/>
            <p:nvPr/>
          </p:nvSpPr>
          <p:spPr>
            <a:xfrm>
              <a:off x="6851155"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1856" y="2862"/>
                  </a:lnTo>
                  <a:lnTo>
                    <a:pt x="3002" y="3531"/>
                  </a:lnTo>
                  <a:lnTo>
                    <a:pt x="2722" y="2233"/>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8"/>
            <p:cNvSpPr/>
            <p:nvPr/>
          </p:nvSpPr>
          <p:spPr>
            <a:xfrm>
              <a:off x="453672" y="4189333"/>
              <a:ext cx="436299" cy="414899"/>
            </a:xfrm>
            <a:custGeom>
              <a:avLst/>
              <a:gdLst/>
              <a:ahLst/>
              <a:cxnLst/>
              <a:rect l="l" t="t" r="r" b="b"/>
              <a:pathLst>
                <a:path w="3712" h="3530" extrusionOk="0">
                  <a:moveTo>
                    <a:pt x="1856" y="0"/>
                  </a:moveTo>
                  <a:lnTo>
                    <a:pt x="1321" y="1215"/>
                  </a:lnTo>
                  <a:lnTo>
                    <a:pt x="0" y="1349"/>
                  </a:lnTo>
                  <a:lnTo>
                    <a:pt x="990" y="2233"/>
                  </a:lnTo>
                  <a:lnTo>
                    <a:pt x="709"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8"/>
            <p:cNvSpPr/>
            <p:nvPr/>
          </p:nvSpPr>
          <p:spPr>
            <a:xfrm>
              <a:off x="1127036" y="4189333"/>
              <a:ext cx="436299" cy="414899"/>
            </a:xfrm>
            <a:custGeom>
              <a:avLst/>
              <a:gdLst/>
              <a:ahLst/>
              <a:cxnLst/>
              <a:rect l="l" t="t" r="r" b="b"/>
              <a:pathLst>
                <a:path w="3712" h="3530" extrusionOk="0">
                  <a:moveTo>
                    <a:pt x="1857" y="0"/>
                  </a:moveTo>
                  <a:lnTo>
                    <a:pt x="1321" y="1215"/>
                  </a:lnTo>
                  <a:lnTo>
                    <a:pt x="1" y="1349"/>
                  </a:lnTo>
                  <a:lnTo>
                    <a:pt x="991" y="2233"/>
                  </a:lnTo>
                  <a:lnTo>
                    <a:pt x="710" y="3529"/>
                  </a:lnTo>
                  <a:lnTo>
                    <a:pt x="710" y="3529"/>
                  </a:lnTo>
                  <a:lnTo>
                    <a:pt x="1857" y="2861"/>
                  </a:lnTo>
                  <a:lnTo>
                    <a:pt x="3003" y="3529"/>
                  </a:lnTo>
                  <a:lnTo>
                    <a:pt x="2722" y="2233"/>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8"/>
            <p:cNvSpPr/>
            <p:nvPr/>
          </p:nvSpPr>
          <p:spPr>
            <a:xfrm>
              <a:off x="1800635" y="4189333"/>
              <a:ext cx="436064" cy="414899"/>
            </a:xfrm>
            <a:custGeom>
              <a:avLst/>
              <a:gdLst/>
              <a:ahLst/>
              <a:cxnLst/>
              <a:rect l="l" t="t" r="r" b="b"/>
              <a:pathLst>
                <a:path w="3710" h="3530" extrusionOk="0">
                  <a:moveTo>
                    <a:pt x="1855" y="0"/>
                  </a:moveTo>
                  <a:lnTo>
                    <a:pt x="1321" y="1215"/>
                  </a:lnTo>
                  <a:lnTo>
                    <a:pt x="0" y="1349"/>
                  </a:lnTo>
                  <a:lnTo>
                    <a:pt x="989" y="2233"/>
                  </a:lnTo>
                  <a:lnTo>
                    <a:pt x="708" y="3529"/>
                  </a:lnTo>
                  <a:lnTo>
                    <a:pt x="708" y="3529"/>
                  </a:lnTo>
                  <a:lnTo>
                    <a:pt x="1855" y="2861"/>
                  </a:lnTo>
                  <a:lnTo>
                    <a:pt x="3002" y="3529"/>
                  </a:lnTo>
                  <a:lnTo>
                    <a:pt x="2720" y="2233"/>
                  </a:lnTo>
                  <a:lnTo>
                    <a:pt x="3710" y="1349"/>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8"/>
            <p:cNvSpPr/>
            <p:nvPr/>
          </p:nvSpPr>
          <p:spPr>
            <a:xfrm>
              <a:off x="2473998" y="4189333"/>
              <a:ext cx="436299" cy="414899"/>
            </a:xfrm>
            <a:custGeom>
              <a:avLst/>
              <a:gdLst/>
              <a:ahLst/>
              <a:cxnLst/>
              <a:rect l="l" t="t" r="r" b="b"/>
              <a:pathLst>
                <a:path w="3712" h="3530" extrusionOk="0">
                  <a:moveTo>
                    <a:pt x="1855" y="0"/>
                  </a:moveTo>
                  <a:lnTo>
                    <a:pt x="1321" y="1215"/>
                  </a:lnTo>
                  <a:lnTo>
                    <a:pt x="0" y="1349"/>
                  </a:lnTo>
                  <a:lnTo>
                    <a:pt x="990" y="2233"/>
                  </a:lnTo>
                  <a:lnTo>
                    <a:pt x="709" y="3529"/>
                  </a:lnTo>
                  <a:lnTo>
                    <a:pt x="709" y="3529"/>
                  </a:lnTo>
                  <a:lnTo>
                    <a:pt x="1855" y="2861"/>
                  </a:lnTo>
                  <a:lnTo>
                    <a:pt x="3002" y="3529"/>
                  </a:lnTo>
                  <a:lnTo>
                    <a:pt x="3002" y="3529"/>
                  </a:lnTo>
                  <a:lnTo>
                    <a:pt x="2721" y="2233"/>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8"/>
            <p:cNvSpPr/>
            <p:nvPr/>
          </p:nvSpPr>
          <p:spPr>
            <a:xfrm>
              <a:off x="3147362"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2" y="3529"/>
                  </a:lnTo>
                  <a:lnTo>
                    <a:pt x="3002"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8"/>
            <p:cNvSpPr/>
            <p:nvPr/>
          </p:nvSpPr>
          <p:spPr>
            <a:xfrm>
              <a:off x="3820725"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4" y="3529"/>
                  </a:lnTo>
                  <a:lnTo>
                    <a:pt x="3004"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8"/>
            <p:cNvSpPr/>
            <p:nvPr/>
          </p:nvSpPr>
          <p:spPr>
            <a:xfrm>
              <a:off x="4494206" y="4189333"/>
              <a:ext cx="436299" cy="414899"/>
            </a:xfrm>
            <a:custGeom>
              <a:avLst/>
              <a:gdLst/>
              <a:ahLst/>
              <a:cxnLst/>
              <a:rect l="l" t="t" r="r" b="b"/>
              <a:pathLst>
                <a:path w="3712" h="3530" extrusionOk="0">
                  <a:moveTo>
                    <a:pt x="1856" y="0"/>
                  </a:moveTo>
                  <a:lnTo>
                    <a:pt x="1321" y="1215"/>
                  </a:lnTo>
                  <a:lnTo>
                    <a:pt x="0" y="1349"/>
                  </a:lnTo>
                  <a:lnTo>
                    <a:pt x="990" y="2233"/>
                  </a:lnTo>
                  <a:lnTo>
                    <a:pt x="710" y="3529"/>
                  </a:lnTo>
                  <a:lnTo>
                    <a:pt x="710"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8"/>
            <p:cNvSpPr/>
            <p:nvPr/>
          </p:nvSpPr>
          <p:spPr>
            <a:xfrm>
              <a:off x="5167570" y="4189333"/>
              <a:ext cx="436299" cy="414899"/>
            </a:xfrm>
            <a:custGeom>
              <a:avLst/>
              <a:gdLst/>
              <a:ahLst/>
              <a:cxnLst/>
              <a:rect l="l" t="t" r="r" b="b"/>
              <a:pathLst>
                <a:path w="3712" h="3530" extrusionOk="0">
                  <a:moveTo>
                    <a:pt x="1857" y="0"/>
                  </a:moveTo>
                  <a:lnTo>
                    <a:pt x="1321" y="1215"/>
                  </a:lnTo>
                  <a:lnTo>
                    <a:pt x="1" y="1349"/>
                  </a:lnTo>
                  <a:lnTo>
                    <a:pt x="991" y="2233"/>
                  </a:lnTo>
                  <a:lnTo>
                    <a:pt x="710" y="3529"/>
                  </a:lnTo>
                  <a:lnTo>
                    <a:pt x="710" y="3529"/>
                  </a:lnTo>
                  <a:lnTo>
                    <a:pt x="1857" y="2861"/>
                  </a:lnTo>
                  <a:lnTo>
                    <a:pt x="3003" y="3529"/>
                  </a:lnTo>
                  <a:lnTo>
                    <a:pt x="3003" y="3529"/>
                  </a:lnTo>
                  <a:lnTo>
                    <a:pt x="2721" y="2233"/>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8"/>
            <p:cNvSpPr/>
            <p:nvPr/>
          </p:nvSpPr>
          <p:spPr>
            <a:xfrm>
              <a:off x="5841168" y="4189333"/>
              <a:ext cx="436064" cy="414899"/>
            </a:xfrm>
            <a:custGeom>
              <a:avLst/>
              <a:gdLst/>
              <a:ahLst/>
              <a:cxnLst/>
              <a:rect l="l" t="t" r="r" b="b"/>
              <a:pathLst>
                <a:path w="3710" h="3530" extrusionOk="0">
                  <a:moveTo>
                    <a:pt x="1855" y="0"/>
                  </a:moveTo>
                  <a:lnTo>
                    <a:pt x="1320" y="1215"/>
                  </a:lnTo>
                  <a:lnTo>
                    <a:pt x="0" y="1349"/>
                  </a:lnTo>
                  <a:lnTo>
                    <a:pt x="989" y="2233"/>
                  </a:lnTo>
                  <a:lnTo>
                    <a:pt x="708" y="3529"/>
                  </a:lnTo>
                  <a:lnTo>
                    <a:pt x="708" y="3529"/>
                  </a:lnTo>
                  <a:lnTo>
                    <a:pt x="1855" y="2861"/>
                  </a:lnTo>
                  <a:lnTo>
                    <a:pt x="3001" y="3529"/>
                  </a:lnTo>
                  <a:lnTo>
                    <a:pt x="3001" y="3529"/>
                  </a:lnTo>
                  <a:lnTo>
                    <a:pt x="2721" y="2233"/>
                  </a:lnTo>
                  <a:lnTo>
                    <a:pt x="3710" y="1349"/>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8"/>
            <p:cNvSpPr/>
            <p:nvPr/>
          </p:nvSpPr>
          <p:spPr>
            <a:xfrm>
              <a:off x="6514532" y="4189333"/>
              <a:ext cx="436299" cy="414899"/>
            </a:xfrm>
            <a:custGeom>
              <a:avLst/>
              <a:gdLst/>
              <a:ahLst/>
              <a:cxnLst/>
              <a:rect l="l" t="t" r="r" b="b"/>
              <a:pathLst>
                <a:path w="3712" h="3530" extrusionOk="0">
                  <a:moveTo>
                    <a:pt x="1855" y="0"/>
                  </a:moveTo>
                  <a:lnTo>
                    <a:pt x="1321" y="1215"/>
                  </a:lnTo>
                  <a:lnTo>
                    <a:pt x="0" y="1349"/>
                  </a:lnTo>
                  <a:lnTo>
                    <a:pt x="990" y="2233"/>
                  </a:lnTo>
                  <a:lnTo>
                    <a:pt x="709" y="3529"/>
                  </a:lnTo>
                  <a:lnTo>
                    <a:pt x="709" y="3529"/>
                  </a:lnTo>
                  <a:lnTo>
                    <a:pt x="1855" y="2861"/>
                  </a:lnTo>
                  <a:lnTo>
                    <a:pt x="3002" y="3529"/>
                  </a:lnTo>
                  <a:lnTo>
                    <a:pt x="3002" y="3529"/>
                  </a:lnTo>
                  <a:lnTo>
                    <a:pt x="2721" y="2233"/>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8"/>
            <p:cNvSpPr/>
            <p:nvPr/>
          </p:nvSpPr>
          <p:spPr>
            <a:xfrm>
              <a:off x="219" y="4193565"/>
              <a:ext cx="216269" cy="410667"/>
            </a:xfrm>
            <a:custGeom>
              <a:avLst/>
              <a:gdLst/>
              <a:ahLst/>
              <a:cxnLst/>
              <a:rect l="l" t="t" r="r" b="b"/>
              <a:pathLst>
                <a:path w="1840" h="3494" extrusionOk="0">
                  <a:moveTo>
                    <a:pt x="0" y="0"/>
                  </a:moveTo>
                  <a:lnTo>
                    <a:pt x="0" y="2835"/>
                  </a:lnTo>
                  <a:lnTo>
                    <a:pt x="1132" y="3493"/>
                  </a:lnTo>
                  <a:lnTo>
                    <a:pt x="850" y="2197"/>
                  </a:lnTo>
                  <a:lnTo>
                    <a:pt x="1840" y="1313"/>
                  </a:lnTo>
                  <a:lnTo>
                    <a:pt x="520" y="1179"/>
                  </a:lnTo>
                  <a:lnTo>
                    <a:pt x="0"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8"/>
            <p:cNvSpPr/>
            <p:nvPr/>
          </p:nvSpPr>
          <p:spPr>
            <a:xfrm>
              <a:off x="116932"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8"/>
            <p:cNvSpPr/>
            <p:nvPr/>
          </p:nvSpPr>
          <p:spPr>
            <a:xfrm>
              <a:off x="790295"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4"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8"/>
            <p:cNvSpPr/>
            <p:nvPr/>
          </p:nvSpPr>
          <p:spPr>
            <a:xfrm>
              <a:off x="1463777" y="4710720"/>
              <a:ext cx="436299" cy="414899"/>
            </a:xfrm>
            <a:custGeom>
              <a:avLst/>
              <a:gdLst/>
              <a:ahLst/>
              <a:cxnLst/>
              <a:rect l="l" t="t" r="r" b="b"/>
              <a:pathLst>
                <a:path w="3712" h="3530" extrusionOk="0">
                  <a:moveTo>
                    <a:pt x="1856" y="1"/>
                  </a:moveTo>
                  <a:lnTo>
                    <a:pt x="1322" y="1215"/>
                  </a:lnTo>
                  <a:lnTo>
                    <a:pt x="0" y="1348"/>
                  </a:lnTo>
                  <a:lnTo>
                    <a:pt x="990" y="2233"/>
                  </a:lnTo>
                  <a:lnTo>
                    <a:pt x="710" y="3530"/>
                  </a:lnTo>
                  <a:lnTo>
                    <a:pt x="1856" y="2861"/>
                  </a:lnTo>
                  <a:lnTo>
                    <a:pt x="3003" y="3530"/>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8"/>
            <p:cNvSpPr/>
            <p:nvPr/>
          </p:nvSpPr>
          <p:spPr>
            <a:xfrm>
              <a:off x="2137258"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0"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8"/>
            <p:cNvSpPr/>
            <p:nvPr/>
          </p:nvSpPr>
          <p:spPr>
            <a:xfrm>
              <a:off x="2810739" y="4710720"/>
              <a:ext cx="436182" cy="414899"/>
            </a:xfrm>
            <a:custGeom>
              <a:avLst/>
              <a:gdLst/>
              <a:ahLst/>
              <a:cxnLst/>
              <a:rect l="l" t="t" r="r" b="b"/>
              <a:pathLst>
                <a:path w="3711" h="3530" extrusionOk="0">
                  <a:moveTo>
                    <a:pt x="1855" y="1"/>
                  </a:moveTo>
                  <a:lnTo>
                    <a:pt x="1320" y="1215"/>
                  </a:lnTo>
                  <a:lnTo>
                    <a:pt x="0" y="1348"/>
                  </a:lnTo>
                  <a:lnTo>
                    <a:pt x="990" y="2233"/>
                  </a:lnTo>
                  <a:lnTo>
                    <a:pt x="708" y="3530"/>
                  </a:lnTo>
                  <a:lnTo>
                    <a:pt x="1855" y="2861"/>
                  </a:lnTo>
                  <a:lnTo>
                    <a:pt x="3001" y="3530"/>
                  </a:lnTo>
                  <a:lnTo>
                    <a:pt x="3001"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8"/>
            <p:cNvSpPr/>
            <p:nvPr/>
          </p:nvSpPr>
          <p:spPr>
            <a:xfrm>
              <a:off x="3484102" y="4710720"/>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8"/>
            <p:cNvSpPr/>
            <p:nvPr/>
          </p:nvSpPr>
          <p:spPr>
            <a:xfrm>
              <a:off x="4157466"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8"/>
            <p:cNvSpPr/>
            <p:nvPr/>
          </p:nvSpPr>
          <p:spPr>
            <a:xfrm>
              <a:off x="4830829" y="4710720"/>
              <a:ext cx="436299" cy="414899"/>
            </a:xfrm>
            <a:custGeom>
              <a:avLst/>
              <a:gdLst/>
              <a:ahLst/>
              <a:cxnLst/>
              <a:rect l="l" t="t" r="r" b="b"/>
              <a:pathLst>
                <a:path w="3712" h="3530" extrusionOk="0">
                  <a:moveTo>
                    <a:pt x="1857" y="1"/>
                  </a:moveTo>
                  <a:lnTo>
                    <a:pt x="1321" y="1215"/>
                  </a:lnTo>
                  <a:lnTo>
                    <a:pt x="1" y="1348"/>
                  </a:lnTo>
                  <a:lnTo>
                    <a:pt x="991" y="2233"/>
                  </a:lnTo>
                  <a:lnTo>
                    <a:pt x="710" y="3530"/>
                  </a:lnTo>
                  <a:lnTo>
                    <a:pt x="1857" y="2861"/>
                  </a:lnTo>
                  <a:lnTo>
                    <a:pt x="3004"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8"/>
            <p:cNvSpPr/>
            <p:nvPr/>
          </p:nvSpPr>
          <p:spPr>
            <a:xfrm>
              <a:off x="5504310" y="4710720"/>
              <a:ext cx="436299" cy="414899"/>
            </a:xfrm>
            <a:custGeom>
              <a:avLst/>
              <a:gdLst/>
              <a:ahLst/>
              <a:cxnLst/>
              <a:rect l="l" t="t" r="r" b="b"/>
              <a:pathLst>
                <a:path w="3712" h="3530" extrusionOk="0">
                  <a:moveTo>
                    <a:pt x="1856" y="1"/>
                  </a:moveTo>
                  <a:lnTo>
                    <a:pt x="1322"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8"/>
            <p:cNvSpPr/>
            <p:nvPr/>
          </p:nvSpPr>
          <p:spPr>
            <a:xfrm>
              <a:off x="6177791"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3002" y="3530"/>
                  </a:lnTo>
                  <a:lnTo>
                    <a:pt x="2722" y="2233"/>
                  </a:lnTo>
                  <a:lnTo>
                    <a:pt x="3712" y="1348"/>
                  </a:lnTo>
                  <a:lnTo>
                    <a:pt x="2390"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8"/>
            <p:cNvSpPr/>
            <p:nvPr/>
          </p:nvSpPr>
          <p:spPr>
            <a:xfrm>
              <a:off x="6851155"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8"/>
            <p:cNvSpPr/>
            <p:nvPr/>
          </p:nvSpPr>
          <p:spPr>
            <a:xfrm>
              <a:off x="7524636" y="522471"/>
              <a:ext cx="436299" cy="415016"/>
            </a:xfrm>
            <a:custGeom>
              <a:avLst/>
              <a:gdLst/>
              <a:ahLst/>
              <a:cxnLst/>
              <a:rect l="l" t="t" r="r" b="b"/>
              <a:pathLst>
                <a:path w="3712" h="3531" extrusionOk="0">
                  <a:moveTo>
                    <a:pt x="1855" y="0"/>
                  </a:moveTo>
                  <a:lnTo>
                    <a:pt x="1321" y="1215"/>
                  </a:lnTo>
                  <a:lnTo>
                    <a:pt x="0" y="1348"/>
                  </a:lnTo>
                  <a:lnTo>
                    <a:pt x="990" y="2233"/>
                  </a:lnTo>
                  <a:lnTo>
                    <a:pt x="709" y="3530"/>
                  </a:lnTo>
                  <a:lnTo>
                    <a:pt x="1855" y="2861"/>
                  </a:lnTo>
                  <a:lnTo>
                    <a:pt x="3003" y="3530"/>
                  </a:lnTo>
                  <a:lnTo>
                    <a:pt x="3003"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8"/>
            <p:cNvSpPr/>
            <p:nvPr/>
          </p:nvSpPr>
          <p:spPr>
            <a:xfrm>
              <a:off x="7187895"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2" y="3529"/>
                  </a:lnTo>
                  <a:lnTo>
                    <a:pt x="2722" y="2232"/>
                  </a:lnTo>
                  <a:lnTo>
                    <a:pt x="3712"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8"/>
            <p:cNvSpPr/>
            <p:nvPr/>
          </p:nvSpPr>
          <p:spPr>
            <a:xfrm>
              <a:off x="7524636" y="1569592"/>
              <a:ext cx="436299" cy="414899"/>
            </a:xfrm>
            <a:custGeom>
              <a:avLst/>
              <a:gdLst/>
              <a:ahLst/>
              <a:cxnLst/>
              <a:rect l="l" t="t" r="r" b="b"/>
              <a:pathLst>
                <a:path w="3712" h="3530" extrusionOk="0">
                  <a:moveTo>
                    <a:pt x="1855" y="0"/>
                  </a:moveTo>
                  <a:lnTo>
                    <a:pt x="1321" y="1215"/>
                  </a:lnTo>
                  <a:lnTo>
                    <a:pt x="0" y="1347"/>
                  </a:lnTo>
                  <a:lnTo>
                    <a:pt x="990" y="2232"/>
                  </a:lnTo>
                  <a:lnTo>
                    <a:pt x="709" y="3529"/>
                  </a:lnTo>
                  <a:lnTo>
                    <a:pt x="1855" y="2860"/>
                  </a:lnTo>
                  <a:lnTo>
                    <a:pt x="3003"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8"/>
            <p:cNvSpPr/>
            <p:nvPr/>
          </p:nvSpPr>
          <p:spPr>
            <a:xfrm>
              <a:off x="7187895"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2"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8"/>
            <p:cNvSpPr/>
            <p:nvPr/>
          </p:nvSpPr>
          <p:spPr>
            <a:xfrm>
              <a:off x="7524636" y="2616595"/>
              <a:ext cx="436299" cy="414899"/>
            </a:xfrm>
            <a:custGeom>
              <a:avLst/>
              <a:gdLst/>
              <a:ahLst/>
              <a:cxnLst/>
              <a:rect l="l" t="t" r="r" b="b"/>
              <a:pathLst>
                <a:path w="3712" h="3530" extrusionOk="0">
                  <a:moveTo>
                    <a:pt x="1855" y="0"/>
                  </a:moveTo>
                  <a:lnTo>
                    <a:pt x="1321" y="1215"/>
                  </a:lnTo>
                  <a:lnTo>
                    <a:pt x="0" y="1349"/>
                  </a:lnTo>
                  <a:lnTo>
                    <a:pt x="990" y="2232"/>
                  </a:lnTo>
                  <a:lnTo>
                    <a:pt x="709" y="3529"/>
                  </a:lnTo>
                  <a:lnTo>
                    <a:pt x="1855" y="2862"/>
                  </a:lnTo>
                  <a:lnTo>
                    <a:pt x="3003"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8"/>
            <p:cNvSpPr/>
            <p:nvPr/>
          </p:nvSpPr>
          <p:spPr>
            <a:xfrm>
              <a:off x="7187895"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8"/>
            <p:cNvSpPr/>
            <p:nvPr/>
          </p:nvSpPr>
          <p:spPr>
            <a:xfrm>
              <a:off x="7187895"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1856" y="2861"/>
                  </a:lnTo>
                  <a:lnTo>
                    <a:pt x="3002" y="3529"/>
                  </a:lnTo>
                  <a:lnTo>
                    <a:pt x="3002"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8"/>
            <p:cNvSpPr/>
            <p:nvPr/>
          </p:nvSpPr>
          <p:spPr>
            <a:xfrm>
              <a:off x="7524636" y="3663599"/>
              <a:ext cx="436299" cy="415016"/>
            </a:xfrm>
            <a:custGeom>
              <a:avLst/>
              <a:gdLst/>
              <a:ahLst/>
              <a:cxnLst/>
              <a:rect l="l" t="t" r="r" b="b"/>
              <a:pathLst>
                <a:path w="3712" h="3531" extrusionOk="0">
                  <a:moveTo>
                    <a:pt x="1855" y="1"/>
                  </a:moveTo>
                  <a:lnTo>
                    <a:pt x="1321" y="1216"/>
                  </a:lnTo>
                  <a:lnTo>
                    <a:pt x="0" y="1349"/>
                  </a:lnTo>
                  <a:lnTo>
                    <a:pt x="990" y="2233"/>
                  </a:lnTo>
                  <a:lnTo>
                    <a:pt x="709" y="3531"/>
                  </a:lnTo>
                  <a:lnTo>
                    <a:pt x="1855" y="2862"/>
                  </a:lnTo>
                  <a:lnTo>
                    <a:pt x="3003"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8"/>
            <p:cNvSpPr/>
            <p:nvPr/>
          </p:nvSpPr>
          <p:spPr>
            <a:xfrm>
              <a:off x="7187895"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2" y="3529"/>
                  </a:lnTo>
                  <a:lnTo>
                    <a:pt x="3002"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8"/>
            <p:cNvSpPr/>
            <p:nvPr/>
          </p:nvSpPr>
          <p:spPr>
            <a:xfrm>
              <a:off x="7524636" y="4710720"/>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3"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8"/>
            <p:cNvSpPr/>
            <p:nvPr/>
          </p:nvSpPr>
          <p:spPr>
            <a:xfrm>
              <a:off x="8198000"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1857" y="2861"/>
                  </a:lnTo>
                  <a:lnTo>
                    <a:pt x="3003" y="3530"/>
                  </a:lnTo>
                  <a:lnTo>
                    <a:pt x="2721" y="2233"/>
                  </a:lnTo>
                  <a:lnTo>
                    <a:pt x="3712" y="1348"/>
                  </a:lnTo>
                  <a:lnTo>
                    <a:pt x="2391" y="1215"/>
                  </a:lnTo>
                  <a:lnTo>
                    <a:pt x="1857" y="0"/>
                  </a:lnTo>
                  <a:close/>
                  <a:moveTo>
                    <a:pt x="3003" y="3530"/>
                  </a:moveTo>
                  <a:lnTo>
                    <a:pt x="3003" y="3530"/>
                  </a:lnTo>
                  <a:lnTo>
                    <a:pt x="3003" y="353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8"/>
            <p:cNvSpPr/>
            <p:nvPr/>
          </p:nvSpPr>
          <p:spPr>
            <a:xfrm>
              <a:off x="7861259"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4" y="3529"/>
                  </a:lnTo>
                  <a:lnTo>
                    <a:pt x="2722" y="2232"/>
                  </a:lnTo>
                  <a:lnTo>
                    <a:pt x="3712"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8"/>
            <p:cNvSpPr/>
            <p:nvPr/>
          </p:nvSpPr>
          <p:spPr>
            <a:xfrm>
              <a:off x="8198000"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1"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8"/>
            <p:cNvSpPr/>
            <p:nvPr/>
          </p:nvSpPr>
          <p:spPr>
            <a:xfrm>
              <a:off x="7861259"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4"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8"/>
            <p:cNvSpPr/>
            <p:nvPr/>
          </p:nvSpPr>
          <p:spPr>
            <a:xfrm>
              <a:off x="8198000"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1"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8"/>
            <p:cNvSpPr/>
            <p:nvPr/>
          </p:nvSpPr>
          <p:spPr>
            <a:xfrm>
              <a:off x="7861259"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4"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8"/>
            <p:cNvSpPr/>
            <p:nvPr/>
          </p:nvSpPr>
          <p:spPr>
            <a:xfrm>
              <a:off x="7861259"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4"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8"/>
            <p:cNvSpPr/>
            <p:nvPr/>
          </p:nvSpPr>
          <p:spPr>
            <a:xfrm>
              <a:off x="8198000"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3" y="3531"/>
                  </a:lnTo>
                  <a:lnTo>
                    <a:pt x="2721"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8"/>
            <p:cNvSpPr/>
            <p:nvPr/>
          </p:nvSpPr>
          <p:spPr>
            <a:xfrm>
              <a:off x="7861259"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4"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8"/>
            <p:cNvSpPr/>
            <p:nvPr/>
          </p:nvSpPr>
          <p:spPr>
            <a:xfrm>
              <a:off x="8198000"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2721"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8"/>
            <p:cNvSpPr/>
            <p:nvPr/>
          </p:nvSpPr>
          <p:spPr>
            <a:xfrm>
              <a:off x="8534740" y="1085"/>
              <a:ext cx="436299" cy="414899"/>
            </a:xfrm>
            <a:custGeom>
              <a:avLst/>
              <a:gdLst/>
              <a:ahLst/>
              <a:cxnLst/>
              <a:rect l="l" t="t" r="r" b="b"/>
              <a:pathLst>
                <a:path w="3712" h="3530" extrusionOk="0">
                  <a:moveTo>
                    <a:pt x="1856" y="1"/>
                  </a:moveTo>
                  <a:lnTo>
                    <a:pt x="1321" y="1215"/>
                  </a:lnTo>
                  <a:lnTo>
                    <a:pt x="0" y="1349"/>
                  </a:lnTo>
                  <a:lnTo>
                    <a:pt x="990" y="2232"/>
                  </a:lnTo>
                  <a:lnTo>
                    <a:pt x="710" y="3529"/>
                  </a:lnTo>
                  <a:lnTo>
                    <a:pt x="1856" y="2862"/>
                  </a:lnTo>
                  <a:lnTo>
                    <a:pt x="3003" y="3529"/>
                  </a:lnTo>
                  <a:lnTo>
                    <a:pt x="2721" y="2232"/>
                  </a:lnTo>
                  <a:lnTo>
                    <a:pt x="3711" y="1349"/>
                  </a:lnTo>
                  <a:lnTo>
                    <a:pt x="2391" y="1215"/>
                  </a:lnTo>
                  <a:lnTo>
                    <a:pt x="1856" y="1"/>
                  </a:lnTo>
                  <a:close/>
                  <a:moveTo>
                    <a:pt x="3003" y="3529"/>
                  </a:moveTo>
                  <a:lnTo>
                    <a:pt x="3003" y="3529"/>
                  </a:lnTo>
                  <a:lnTo>
                    <a:pt x="3003"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8"/>
            <p:cNvSpPr/>
            <p:nvPr/>
          </p:nvSpPr>
          <p:spPr>
            <a:xfrm>
              <a:off x="8534740" y="1048088"/>
              <a:ext cx="436299" cy="415016"/>
            </a:xfrm>
            <a:custGeom>
              <a:avLst/>
              <a:gdLst/>
              <a:ahLst/>
              <a:cxnLst/>
              <a:rect l="l" t="t" r="r" b="b"/>
              <a:pathLst>
                <a:path w="3712" h="3531" extrusionOk="0">
                  <a:moveTo>
                    <a:pt x="1856" y="1"/>
                  </a:moveTo>
                  <a:lnTo>
                    <a:pt x="1321" y="1216"/>
                  </a:lnTo>
                  <a:lnTo>
                    <a:pt x="0" y="1349"/>
                  </a:lnTo>
                  <a:lnTo>
                    <a:pt x="990" y="2234"/>
                  </a:lnTo>
                  <a:lnTo>
                    <a:pt x="710"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8"/>
            <p:cNvSpPr/>
            <p:nvPr/>
          </p:nvSpPr>
          <p:spPr>
            <a:xfrm>
              <a:off x="8534740" y="2095209"/>
              <a:ext cx="436299" cy="414899"/>
            </a:xfrm>
            <a:custGeom>
              <a:avLst/>
              <a:gdLst/>
              <a:ahLst/>
              <a:cxnLst/>
              <a:rect l="l" t="t" r="r" b="b"/>
              <a:pathLst>
                <a:path w="3712" h="3530" extrusionOk="0">
                  <a:moveTo>
                    <a:pt x="1856" y="1"/>
                  </a:moveTo>
                  <a:lnTo>
                    <a:pt x="1321"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8"/>
            <p:cNvSpPr/>
            <p:nvPr/>
          </p:nvSpPr>
          <p:spPr>
            <a:xfrm>
              <a:off x="8534740" y="3142330"/>
              <a:ext cx="436299" cy="414899"/>
            </a:xfrm>
            <a:custGeom>
              <a:avLst/>
              <a:gdLst/>
              <a:ahLst/>
              <a:cxnLst/>
              <a:rect l="l" t="t" r="r" b="b"/>
              <a:pathLst>
                <a:path w="3712" h="3530" extrusionOk="0">
                  <a:moveTo>
                    <a:pt x="1856" y="0"/>
                  </a:moveTo>
                  <a:lnTo>
                    <a:pt x="1321" y="1215"/>
                  </a:lnTo>
                  <a:lnTo>
                    <a:pt x="0" y="1348"/>
                  </a:lnTo>
                  <a:lnTo>
                    <a:pt x="990" y="2232"/>
                  </a:lnTo>
                  <a:lnTo>
                    <a:pt x="710" y="3529"/>
                  </a:lnTo>
                  <a:lnTo>
                    <a:pt x="1856" y="2861"/>
                  </a:lnTo>
                  <a:lnTo>
                    <a:pt x="3003" y="3529"/>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8"/>
            <p:cNvSpPr/>
            <p:nvPr/>
          </p:nvSpPr>
          <p:spPr>
            <a:xfrm>
              <a:off x="8534740" y="4189333"/>
              <a:ext cx="436299" cy="414899"/>
            </a:xfrm>
            <a:custGeom>
              <a:avLst/>
              <a:gdLst/>
              <a:ahLst/>
              <a:cxnLst/>
              <a:rect l="l" t="t" r="r" b="b"/>
              <a:pathLst>
                <a:path w="3712" h="3530" extrusionOk="0">
                  <a:moveTo>
                    <a:pt x="1856" y="0"/>
                  </a:moveTo>
                  <a:lnTo>
                    <a:pt x="1321" y="1215"/>
                  </a:lnTo>
                  <a:lnTo>
                    <a:pt x="0" y="1349"/>
                  </a:lnTo>
                  <a:lnTo>
                    <a:pt x="990" y="2233"/>
                  </a:lnTo>
                  <a:lnTo>
                    <a:pt x="710" y="3529"/>
                  </a:lnTo>
                  <a:lnTo>
                    <a:pt x="710"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8"/>
            <p:cNvSpPr/>
            <p:nvPr/>
          </p:nvSpPr>
          <p:spPr>
            <a:xfrm>
              <a:off x="8871363" y="522471"/>
              <a:ext cx="272569" cy="415016"/>
            </a:xfrm>
            <a:custGeom>
              <a:avLst/>
              <a:gdLst/>
              <a:ahLst/>
              <a:cxnLst/>
              <a:rect l="l" t="t" r="r" b="b"/>
              <a:pathLst>
                <a:path w="2319" h="3531" extrusionOk="0">
                  <a:moveTo>
                    <a:pt x="1857" y="0"/>
                  </a:moveTo>
                  <a:lnTo>
                    <a:pt x="1321" y="1215"/>
                  </a:lnTo>
                  <a:lnTo>
                    <a:pt x="1" y="1348"/>
                  </a:lnTo>
                  <a:lnTo>
                    <a:pt x="991" y="2233"/>
                  </a:lnTo>
                  <a:lnTo>
                    <a:pt x="710" y="3530"/>
                  </a:lnTo>
                  <a:lnTo>
                    <a:pt x="1857" y="2861"/>
                  </a:lnTo>
                  <a:lnTo>
                    <a:pt x="2318" y="3130"/>
                  </a:lnTo>
                  <a:lnTo>
                    <a:pt x="2318" y="1048"/>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8"/>
            <p:cNvSpPr/>
            <p:nvPr/>
          </p:nvSpPr>
          <p:spPr>
            <a:xfrm>
              <a:off x="8871363" y="1569592"/>
              <a:ext cx="272569" cy="414899"/>
            </a:xfrm>
            <a:custGeom>
              <a:avLst/>
              <a:gdLst/>
              <a:ahLst/>
              <a:cxnLst/>
              <a:rect l="l" t="t" r="r" b="b"/>
              <a:pathLst>
                <a:path w="2319" h="3530" extrusionOk="0">
                  <a:moveTo>
                    <a:pt x="1857" y="0"/>
                  </a:moveTo>
                  <a:lnTo>
                    <a:pt x="1321" y="1215"/>
                  </a:lnTo>
                  <a:lnTo>
                    <a:pt x="1" y="1347"/>
                  </a:lnTo>
                  <a:lnTo>
                    <a:pt x="991" y="2232"/>
                  </a:lnTo>
                  <a:lnTo>
                    <a:pt x="710" y="3529"/>
                  </a:lnTo>
                  <a:lnTo>
                    <a:pt x="1857" y="2860"/>
                  </a:lnTo>
                  <a:lnTo>
                    <a:pt x="2318" y="3129"/>
                  </a:lnTo>
                  <a:lnTo>
                    <a:pt x="2318" y="1047"/>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8"/>
            <p:cNvSpPr/>
            <p:nvPr/>
          </p:nvSpPr>
          <p:spPr>
            <a:xfrm>
              <a:off x="8871363" y="2616595"/>
              <a:ext cx="272569" cy="414899"/>
            </a:xfrm>
            <a:custGeom>
              <a:avLst/>
              <a:gdLst/>
              <a:ahLst/>
              <a:cxnLst/>
              <a:rect l="l" t="t" r="r" b="b"/>
              <a:pathLst>
                <a:path w="2319" h="3530" extrusionOk="0">
                  <a:moveTo>
                    <a:pt x="1857" y="0"/>
                  </a:moveTo>
                  <a:lnTo>
                    <a:pt x="1321" y="1215"/>
                  </a:lnTo>
                  <a:lnTo>
                    <a:pt x="1" y="1349"/>
                  </a:lnTo>
                  <a:lnTo>
                    <a:pt x="991" y="2232"/>
                  </a:lnTo>
                  <a:lnTo>
                    <a:pt x="710" y="3529"/>
                  </a:lnTo>
                  <a:lnTo>
                    <a:pt x="1857" y="2862"/>
                  </a:lnTo>
                  <a:lnTo>
                    <a:pt x="2318" y="3131"/>
                  </a:lnTo>
                  <a:lnTo>
                    <a:pt x="2318" y="1047"/>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8"/>
            <p:cNvSpPr/>
            <p:nvPr/>
          </p:nvSpPr>
          <p:spPr>
            <a:xfrm>
              <a:off x="8871363" y="3663599"/>
              <a:ext cx="272569" cy="415016"/>
            </a:xfrm>
            <a:custGeom>
              <a:avLst/>
              <a:gdLst/>
              <a:ahLst/>
              <a:cxnLst/>
              <a:rect l="l" t="t" r="r" b="b"/>
              <a:pathLst>
                <a:path w="2319" h="3531" extrusionOk="0">
                  <a:moveTo>
                    <a:pt x="1857" y="1"/>
                  </a:moveTo>
                  <a:lnTo>
                    <a:pt x="1321" y="1216"/>
                  </a:lnTo>
                  <a:lnTo>
                    <a:pt x="1" y="1349"/>
                  </a:lnTo>
                  <a:lnTo>
                    <a:pt x="991" y="2233"/>
                  </a:lnTo>
                  <a:lnTo>
                    <a:pt x="710" y="3531"/>
                  </a:lnTo>
                  <a:lnTo>
                    <a:pt x="710" y="3531"/>
                  </a:lnTo>
                  <a:lnTo>
                    <a:pt x="1857" y="2862"/>
                  </a:lnTo>
                  <a:lnTo>
                    <a:pt x="2318" y="3131"/>
                  </a:lnTo>
                  <a:lnTo>
                    <a:pt x="2318" y="1049"/>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8"/>
            <p:cNvSpPr/>
            <p:nvPr/>
          </p:nvSpPr>
          <p:spPr>
            <a:xfrm>
              <a:off x="8871363" y="4710720"/>
              <a:ext cx="272569" cy="414899"/>
            </a:xfrm>
            <a:custGeom>
              <a:avLst/>
              <a:gdLst/>
              <a:ahLst/>
              <a:cxnLst/>
              <a:rect l="l" t="t" r="r" b="b"/>
              <a:pathLst>
                <a:path w="2319" h="3530" extrusionOk="0">
                  <a:moveTo>
                    <a:pt x="1857" y="1"/>
                  </a:moveTo>
                  <a:lnTo>
                    <a:pt x="1321" y="1215"/>
                  </a:lnTo>
                  <a:lnTo>
                    <a:pt x="1" y="1348"/>
                  </a:lnTo>
                  <a:lnTo>
                    <a:pt x="991" y="2233"/>
                  </a:lnTo>
                  <a:lnTo>
                    <a:pt x="710" y="3530"/>
                  </a:lnTo>
                  <a:lnTo>
                    <a:pt x="710" y="3530"/>
                  </a:lnTo>
                  <a:lnTo>
                    <a:pt x="1857" y="2861"/>
                  </a:lnTo>
                  <a:lnTo>
                    <a:pt x="2318" y="3130"/>
                  </a:lnTo>
                  <a:lnTo>
                    <a:pt x="2318" y="1048"/>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8"/>
            <p:cNvSpPr/>
            <p:nvPr/>
          </p:nvSpPr>
          <p:spPr>
            <a:xfrm>
              <a:off x="8634176" y="4812270"/>
              <a:ext cx="131877" cy="131757"/>
            </a:xfrm>
            <a:custGeom>
              <a:avLst/>
              <a:gdLst/>
              <a:ahLst/>
              <a:cxnLst/>
              <a:rect l="l" t="t" r="r" b="b"/>
              <a:pathLst>
                <a:path w="1122" h="1121" extrusionOk="0">
                  <a:moveTo>
                    <a:pt x="560" y="1"/>
                  </a:moveTo>
                  <a:cubicBezTo>
                    <a:pt x="560" y="309"/>
                    <a:pt x="310" y="561"/>
                    <a:pt x="1" y="561"/>
                  </a:cubicBezTo>
                  <a:cubicBezTo>
                    <a:pt x="310" y="561"/>
                    <a:pt x="560" y="811"/>
                    <a:pt x="560" y="1121"/>
                  </a:cubicBezTo>
                  <a:cubicBezTo>
                    <a:pt x="560" y="811"/>
                    <a:pt x="812" y="561"/>
                    <a:pt x="1122" y="561"/>
                  </a:cubicBezTo>
                  <a:cubicBezTo>
                    <a:pt x="812" y="561"/>
                    <a:pt x="560" y="309"/>
                    <a:pt x="560"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8"/>
            <p:cNvSpPr/>
            <p:nvPr/>
          </p:nvSpPr>
          <p:spPr>
            <a:xfrm>
              <a:off x="5336116" y="2683473"/>
              <a:ext cx="131877" cy="131757"/>
            </a:xfrm>
            <a:custGeom>
              <a:avLst/>
              <a:gdLst/>
              <a:ahLst/>
              <a:cxnLst/>
              <a:rect l="l" t="t" r="r" b="b"/>
              <a:pathLst>
                <a:path w="1122" h="1121" extrusionOk="0">
                  <a:moveTo>
                    <a:pt x="561" y="1"/>
                  </a:moveTo>
                  <a:cubicBezTo>
                    <a:pt x="561" y="309"/>
                    <a:pt x="310" y="561"/>
                    <a:pt x="1" y="561"/>
                  </a:cubicBezTo>
                  <a:cubicBezTo>
                    <a:pt x="310" y="561"/>
                    <a:pt x="561" y="811"/>
                    <a:pt x="561" y="1121"/>
                  </a:cubicBezTo>
                  <a:cubicBezTo>
                    <a:pt x="561" y="811"/>
                    <a:pt x="812" y="561"/>
                    <a:pt x="1122" y="561"/>
                  </a:cubicBezTo>
                  <a:cubicBezTo>
                    <a:pt x="812" y="561"/>
                    <a:pt x="561" y="309"/>
                    <a:pt x="561"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8"/>
            <p:cNvSpPr/>
            <p:nvPr/>
          </p:nvSpPr>
          <p:spPr>
            <a:xfrm>
              <a:off x="1800400" y="2196642"/>
              <a:ext cx="131877" cy="131874"/>
            </a:xfrm>
            <a:custGeom>
              <a:avLst/>
              <a:gdLst/>
              <a:ahLst/>
              <a:cxnLst/>
              <a:rect l="l" t="t" r="r" b="b"/>
              <a:pathLst>
                <a:path w="1122" h="1122" extrusionOk="0">
                  <a:moveTo>
                    <a:pt x="562" y="0"/>
                  </a:moveTo>
                  <a:cubicBezTo>
                    <a:pt x="562" y="310"/>
                    <a:pt x="310" y="562"/>
                    <a:pt x="1" y="562"/>
                  </a:cubicBezTo>
                  <a:cubicBezTo>
                    <a:pt x="310" y="562"/>
                    <a:pt x="562" y="812"/>
                    <a:pt x="562" y="1122"/>
                  </a:cubicBezTo>
                  <a:cubicBezTo>
                    <a:pt x="562" y="812"/>
                    <a:pt x="812" y="562"/>
                    <a:pt x="1122" y="562"/>
                  </a:cubicBezTo>
                  <a:cubicBezTo>
                    <a:pt x="812" y="562"/>
                    <a:pt x="562" y="310"/>
                    <a:pt x="562" y="0"/>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8"/>
            <p:cNvSpPr/>
            <p:nvPr/>
          </p:nvSpPr>
          <p:spPr>
            <a:xfrm>
              <a:off x="8241018" y="1452880"/>
              <a:ext cx="131877" cy="131992"/>
            </a:xfrm>
            <a:custGeom>
              <a:avLst/>
              <a:gdLst/>
              <a:ahLst/>
              <a:cxnLst/>
              <a:rect l="l" t="t" r="r" b="b"/>
              <a:pathLst>
                <a:path w="1122" h="1123" extrusionOk="0">
                  <a:moveTo>
                    <a:pt x="562" y="1"/>
                  </a:moveTo>
                  <a:cubicBezTo>
                    <a:pt x="562" y="311"/>
                    <a:pt x="310" y="562"/>
                    <a:pt x="1" y="562"/>
                  </a:cubicBezTo>
                  <a:cubicBezTo>
                    <a:pt x="310" y="562"/>
                    <a:pt x="562" y="812"/>
                    <a:pt x="562" y="1122"/>
                  </a:cubicBezTo>
                  <a:cubicBezTo>
                    <a:pt x="562" y="812"/>
                    <a:pt x="812" y="562"/>
                    <a:pt x="1122" y="562"/>
                  </a:cubicBezTo>
                  <a:cubicBezTo>
                    <a:pt x="812" y="562"/>
                    <a:pt x="562" y="311"/>
                    <a:pt x="562"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8"/>
            <p:cNvSpPr/>
            <p:nvPr/>
          </p:nvSpPr>
          <p:spPr>
            <a:xfrm>
              <a:off x="505153" y="692427"/>
              <a:ext cx="131877" cy="131874"/>
            </a:xfrm>
            <a:custGeom>
              <a:avLst/>
              <a:gdLst/>
              <a:ahLst/>
              <a:cxnLst/>
              <a:rect l="l" t="t" r="r" b="b"/>
              <a:pathLst>
                <a:path w="1122" h="1122" extrusionOk="0">
                  <a:moveTo>
                    <a:pt x="562" y="1"/>
                  </a:moveTo>
                  <a:cubicBezTo>
                    <a:pt x="562" y="310"/>
                    <a:pt x="310" y="562"/>
                    <a:pt x="1" y="562"/>
                  </a:cubicBezTo>
                  <a:cubicBezTo>
                    <a:pt x="310" y="562"/>
                    <a:pt x="562" y="812"/>
                    <a:pt x="562" y="1122"/>
                  </a:cubicBezTo>
                  <a:cubicBezTo>
                    <a:pt x="562" y="812"/>
                    <a:pt x="812" y="562"/>
                    <a:pt x="1122" y="562"/>
                  </a:cubicBezTo>
                  <a:cubicBezTo>
                    <a:pt x="812" y="562"/>
                    <a:pt x="562" y="310"/>
                    <a:pt x="562"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8"/>
            <p:cNvSpPr/>
            <p:nvPr/>
          </p:nvSpPr>
          <p:spPr>
            <a:xfrm>
              <a:off x="0" y="150"/>
              <a:ext cx="9144300" cy="5143500"/>
            </a:xfrm>
            <a:prstGeom prst="rect">
              <a:avLst/>
            </a:prstGeom>
            <a:solidFill>
              <a:srgbClr val="A3A746">
                <a:alpha val="87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 name="Google Shape;1204;p8"/>
          <p:cNvGrpSpPr/>
          <p:nvPr/>
        </p:nvGrpSpPr>
        <p:grpSpPr>
          <a:xfrm>
            <a:off x="0" y="4608950"/>
            <a:ext cx="9143831" cy="538975"/>
            <a:chOff x="0" y="4608950"/>
            <a:chExt cx="9143831" cy="538975"/>
          </a:xfrm>
        </p:grpSpPr>
        <p:sp>
          <p:nvSpPr>
            <p:cNvPr id="1205" name="Google Shape;1205;p8"/>
            <p:cNvSpPr/>
            <p:nvPr/>
          </p:nvSpPr>
          <p:spPr>
            <a:xfrm rot="-5400000">
              <a:off x="4302428" y="306522"/>
              <a:ext cx="538975" cy="9143831"/>
            </a:xfrm>
            <a:custGeom>
              <a:avLst/>
              <a:gdLst/>
              <a:ahLst/>
              <a:cxnLst/>
              <a:rect l="l" t="t" r="r" b="b"/>
              <a:pathLst>
                <a:path w="3351" h="31589" extrusionOk="0">
                  <a:moveTo>
                    <a:pt x="0" y="1"/>
                  </a:moveTo>
                  <a:lnTo>
                    <a:pt x="0" y="31588"/>
                  </a:lnTo>
                  <a:lnTo>
                    <a:pt x="3351" y="31588"/>
                  </a:lnTo>
                  <a:lnTo>
                    <a:pt x="33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8"/>
            <p:cNvSpPr/>
            <p:nvPr/>
          </p:nvSpPr>
          <p:spPr>
            <a:xfrm rot="-5400000">
              <a:off x="2954975" y="4778373"/>
              <a:ext cx="212798" cy="200130"/>
            </a:xfrm>
            <a:custGeom>
              <a:avLst/>
              <a:gdLst/>
              <a:ahLst/>
              <a:cxnLst/>
              <a:rect l="l" t="t" r="r" b="b"/>
              <a:pathLst>
                <a:path w="1579" h="1485" extrusionOk="0">
                  <a:moveTo>
                    <a:pt x="790" y="1"/>
                  </a:moveTo>
                  <a:cubicBezTo>
                    <a:pt x="734" y="129"/>
                    <a:pt x="673" y="291"/>
                    <a:pt x="612" y="468"/>
                  </a:cubicBezTo>
                  <a:cubicBezTo>
                    <a:pt x="591" y="526"/>
                    <a:pt x="537" y="565"/>
                    <a:pt x="476" y="566"/>
                  </a:cubicBezTo>
                  <a:cubicBezTo>
                    <a:pt x="296" y="570"/>
                    <a:pt x="134" y="577"/>
                    <a:pt x="1" y="586"/>
                  </a:cubicBezTo>
                  <a:cubicBezTo>
                    <a:pt x="110" y="688"/>
                    <a:pt x="238" y="797"/>
                    <a:pt x="375" y="901"/>
                  </a:cubicBezTo>
                  <a:cubicBezTo>
                    <a:pt x="423" y="939"/>
                    <a:pt x="442" y="1000"/>
                    <a:pt x="426" y="1058"/>
                  </a:cubicBezTo>
                  <a:cubicBezTo>
                    <a:pt x="385" y="1204"/>
                    <a:pt x="348" y="1348"/>
                    <a:pt x="317" y="1485"/>
                  </a:cubicBezTo>
                  <a:cubicBezTo>
                    <a:pt x="435" y="1419"/>
                    <a:pt x="565" y="1343"/>
                    <a:pt x="710" y="1249"/>
                  </a:cubicBezTo>
                  <a:cubicBezTo>
                    <a:pt x="734" y="1234"/>
                    <a:pt x="762" y="1226"/>
                    <a:pt x="790" y="1226"/>
                  </a:cubicBezTo>
                  <a:cubicBezTo>
                    <a:pt x="817" y="1226"/>
                    <a:pt x="845" y="1234"/>
                    <a:pt x="869" y="1249"/>
                  </a:cubicBezTo>
                  <a:cubicBezTo>
                    <a:pt x="1014" y="1343"/>
                    <a:pt x="1145" y="1417"/>
                    <a:pt x="1262" y="1483"/>
                  </a:cubicBezTo>
                  <a:cubicBezTo>
                    <a:pt x="1231" y="1345"/>
                    <a:pt x="1195" y="1203"/>
                    <a:pt x="1153" y="1058"/>
                  </a:cubicBezTo>
                  <a:cubicBezTo>
                    <a:pt x="1137" y="1000"/>
                    <a:pt x="1158" y="939"/>
                    <a:pt x="1204" y="901"/>
                  </a:cubicBezTo>
                  <a:cubicBezTo>
                    <a:pt x="1341" y="797"/>
                    <a:pt x="1469" y="688"/>
                    <a:pt x="1578" y="586"/>
                  </a:cubicBezTo>
                  <a:cubicBezTo>
                    <a:pt x="1446" y="577"/>
                    <a:pt x="1283" y="570"/>
                    <a:pt x="1104" y="566"/>
                  </a:cubicBezTo>
                  <a:cubicBezTo>
                    <a:pt x="1043" y="565"/>
                    <a:pt x="988" y="526"/>
                    <a:pt x="969" y="468"/>
                  </a:cubicBezTo>
                  <a:cubicBezTo>
                    <a:pt x="907" y="289"/>
                    <a:pt x="846" y="129"/>
                    <a:pt x="7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8"/>
            <p:cNvSpPr/>
            <p:nvPr/>
          </p:nvSpPr>
          <p:spPr>
            <a:xfrm rot="-5400000">
              <a:off x="2917172" y="4746500"/>
              <a:ext cx="284090" cy="264010"/>
            </a:xfrm>
            <a:custGeom>
              <a:avLst/>
              <a:gdLst/>
              <a:ahLst/>
              <a:cxnLst/>
              <a:rect l="l" t="t" r="r" b="b"/>
              <a:pathLst>
                <a:path w="2108" h="1959" extrusionOk="0">
                  <a:moveTo>
                    <a:pt x="1054" y="254"/>
                  </a:moveTo>
                  <a:cubicBezTo>
                    <a:pt x="1110" y="382"/>
                    <a:pt x="1171" y="544"/>
                    <a:pt x="1232" y="721"/>
                  </a:cubicBezTo>
                  <a:cubicBezTo>
                    <a:pt x="1253" y="779"/>
                    <a:pt x="1307" y="818"/>
                    <a:pt x="1368" y="819"/>
                  </a:cubicBezTo>
                  <a:cubicBezTo>
                    <a:pt x="1548" y="823"/>
                    <a:pt x="1710" y="830"/>
                    <a:pt x="1843" y="839"/>
                  </a:cubicBezTo>
                  <a:cubicBezTo>
                    <a:pt x="1734" y="941"/>
                    <a:pt x="1606" y="1050"/>
                    <a:pt x="1469" y="1154"/>
                  </a:cubicBezTo>
                  <a:cubicBezTo>
                    <a:pt x="1421" y="1192"/>
                    <a:pt x="1401" y="1253"/>
                    <a:pt x="1418" y="1311"/>
                  </a:cubicBezTo>
                  <a:cubicBezTo>
                    <a:pt x="1459" y="1456"/>
                    <a:pt x="1496" y="1598"/>
                    <a:pt x="1527" y="1736"/>
                  </a:cubicBezTo>
                  <a:cubicBezTo>
                    <a:pt x="1409" y="1670"/>
                    <a:pt x="1278" y="1596"/>
                    <a:pt x="1134" y="1502"/>
                  </a:cubicBezTo>
                  <a:cubicBezTo>
                    <a:pt x="1110" y="1487"/>
                    <a:pt x="1082" y="1480"/>
                    <a:pt x="1054" y="1480"/>
                  </a:cubicBezTo>
                  <a:cubicBezTo>
                    <a:pt x="1026" y="1480"/>
                    <a:pt x="998" y="1487"/>
                    <a:pt x="974" y="1502"/>
                  </a:cubicBezTo>
                  <a:cubicBezTo>
                    <a:pt x="829" y="1596"/>
                    <a:pt x="699" y="1672"/>
                    <a:pt x="581" y="1738"/>
                  </a:cubicBezTo>
                  <a:cubicBezTo>
                    <a:pt x="612" y="1600"/>
                    <a:pt x="649" y="1457"/>
                    <a:pt x="691" y="1311"/>
                  </a:cubicBezTo>
                  <a:cubicBezTo>
                    <a:pt x="707" y="1253"/>
                    <a:pt x="686" y="1192"/>
                    <a:pt x="639" y="1154"/>
                  </a:cubicBezTo>
                  <a:cubicBezTo>
                    <a:pt x="502" y="1050"/>
                    <a:pt x="373" y="941"/>
                    <a:pt x="264" y="839"/>
                  </a:cubicBezTo>
                  <a:cubicBezTo>
                    <a:pt x="398" y="830"/>
                    <a:pt x="560" y="823"/>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7"/>
                    <a:pt x="89" y="705"/>
                  </a:cubicBezTo>
                  <a:cubicBezTo>
                    <a:pt x="27" y="712"/>
                    <a:pt x="0" y="786"/>
                    <a:pt x="43" y="831"/>
                  </a:cubicBezTo>
                  <a:cubicBezTo>
                    <a:pt x="200" y="990"/>
                    <a:pt x="369" y="1137"/>
                    <a:pt x="547" y="1270"/>
                  </a:cubicBezTo>
                  <a:cubicBezTo>
                    <a:pt x="488" y="1478"/>
                    <a:pt x="439" y="1680"/>
                    <a:pt x="400" y="1867"/>
                  </a:cubicBezTo>
                  <a:cubicBezTo>
                    <a:pt x="390" y="1917"/>
                    <a:pt x="430" y="1958"/>
                    <a:pt x="475" y="1958"/>
                  </a:cubicBezTo>
                  <a:cubicBezTo>
                    <a:pt x="486" y="1958"/>
                    <a:pt x="499"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9" y="1917"/>
                    <a:pt x="1708" y="1867"/>
                  </a:cubicBezTo>
                  <a:cubicBezTo>
                    <a:pt x="1670" y="1677"/>
                    <a:pt x="1620" y="1477"/>
                    <a:pt x="1561" y="1274"/>
                  </a:cubicBezTo>
                  <a:cubicBezTo>
                    <a:pt x="1739" y="1138"/>
                    <a:pt x="1907" y="991"/>
                    <a:pt x="2065" y="831"/>
                  </a:cubicBezTo>
                  <a:cubicBezTo>
                    <a:pt x="2108" y="787"/>
                    <a:pt x="2081" y="712"/>
                    <a:pt x="2020" y="705"/>
                  </a:cubicBezTo>
                  <a:cubicBezTo>
                    <a:pt x="1864" y="687"/>
                    <a:pt x="1641" y="676"/>
                    <a:pt x="1374" y="670"/>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8"/>
            <p:cNvSpPr/>
            <p:nvPr/>
          </p:nvSpPr>
          <p:spPr>
            <a:xfrm rot="-5400000">
              <a:off x="3291088" y="4778373"/>
              <a:ext cx="212798" cy="200130"/>
            </a:xfrm>
            <a:custGeom>
              <a:avLst/>
              <a:gdLst/>
              <a:ahLst/>
              <a:cxnLst/>
              <a:rect l="l" t="t" r="r" b="b"/>
              <a:pathLst>
                <a:path w="1579" h="1485" extrusionOk="0">
                  <a:moveTo>
                    <a:pt x="789" y="0"/>
                  </a:moveTo>
                  <a:cubicBezTo>
                    <a:pt x="733" y="130"/>
                    <a:pt x="672" y="290"/>
                    <a:pt x="610" y="469"/>
                  </a:cubicBezTo>
                  <a:cubicBezTo>
                    <a:pt x="591" y="527"/>
                    <a:pt x="536" y="565"/>
                    <a:pt x="476" y="567"/>
                  </a:cubicBezTo>
                  <a:cubicBezTo>
                    <a:pt x="296" y="571"/>
                    <a:pt x="134" y="578"/>
                    <a:pt x="1" y="587"/>
                  </a:cubicBezTo>
                  <a:cubicBezTo>
                    <a:pt x="110" y="689"/>
                    <a:pt x="238" y="798"/>
                    <a:pt x="375" y="902"/>
                  </a:cubicBezTo>
                  <a:cubicBezTo>
                    <a:pt x="423" y="938"/>
                    <a:pt x="442" y="1001"/>
                    <a:pt x="426" y="1058"/>
                  </a:cubicBezTo>
                  <a:cubicBezTo>
                    <a:pt x="385" y="1205"/>
                    <a:pt x="348" y="1347"/>
                    <a:pt x="317" y="1484"/>
                  </a:cubicBezTo>
                  <a:cubicBezTo>
                    <a:pt x="435" y="1418"/>
                    <a:pt x="565" y="1344"/>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4"/>
                    <a:pt x="1153" y="1058"/>
                  </a:cubicBezTo>
                  <a:cubicBezTo>
                    <a:pt x="1137" y="1001"/>
                    <a:pt x="1158" y="939"/>
                    <a:pt x="1204" y="902"/>
                  </a:cubicBezTo>
                  <a:cubicBezTo>
                    <a:pt x="1341" y="798"/>
                    <a:pt x="1469" y="689"/>
                    <a:pt x="1578" y="587"/>
                  </a:cubicBezTo>
                  <a:cubicBezTo>
                    <a:pt x="1445" y="578"/>
                    <a:pt x="1283" y="571"/>
                    <a:pt x="1104" y="567"/>
                  </a:cubicBezTo>
                  <a:cubicBezTo>
                    <a:pt x="1043" y="565"/>
                    <a:pt x="988" y="527"/>
                    <a:pt x="969" y="469"/>
                  </a:cubicBezTo>
                  <a:lnTo>
                    <a:pt x="967" y="469"/>
                  </a:lnTo>
                  <a:cubicBezTo>
                    <a:pt x="906" y="290"/>
                    <a:pt x="845" y="130"/>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8"/>
            <p:cNvSpPr/>
            <p:nvPr/>
          </p:nvSpPr>
          <p:spPr>
            <a:xfrm rot="-5400000">
              <a:off x="3253285" y="4746500"/>
              <a:ext cx="284090" cy="264010"/>
            </a:xfrm>
            <a:custGeom>
              <a:avLst/>
              <a:gdLst/>
              <a:ahLst/>
              <a:cxnLst/>
              <a:rect l="l" t="t" r="r" b="b"/>
              <a:pathLst>
                <a:path w="2108" h="1959"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1"/>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80"/>
                    <a:pt x="1054" y="1480"/>
                  </a:cubicBezTo>
                  <a:cubicBezTo>
                    <a:pt x="1026" y="1480"/>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9"/>
                    <a:pt x="855" y="780"/>
                    <a:pt x="875" y="722"/>
                  </a:cubicBezTo>
                  <a:cubicBezTo>
                    <a:pt x="937" y="543"/>
                    <a:pt x="998" y="383"/>
                    <a:pt x="1054" y="253"/>
                  </a:cubicBezTo>
                  <a:close/>
                  <a:moveTo>
                    <a:pt x="1054" y="1"/>
                  </a:moveTo>
                  <a:cubicBezTo>
                    <a:pt x="1028" y="1"/>
                    <a:pt x="1001" y="15"/>
                    <a:pt x="988" y="42"/>
                  </a:cubicBezTo>
                  <a:cubicBezTo>
                    <a:pt x="914" y="190"/>
                    <a:pt x="823" y="415"/>
                    <a:pt x="737" y="671"/>
                  </a:cubicBezTo>
                  <a:cubicBezTo>
                    <a:pt x="470" y="675"/>
                    <a:pt x="246" y="688"/>
                    <a:pt x="89" y="705"/>
                  </a:cubicBezTo>
                  <a:cubicBezTo>
                    <a:pt x="28" y="712"/>
                    <a:pt x="0" y="787"/>
                    <a:pt x="43" y="832"/>
                  </a:cubicBezTo>
                  <a:cubicBezTo>
                    <a:pt x="200" y="991"/>
                    <a:pt x="369" y="1137"/>
                    <a:pt x="547" y="1270"/>
                  </a:cubicBezTo>
                  <a:cubicBezTo>
                    <a:pt x="488" y="1479"/>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4"/>
                  </a:cubicBezTo>
                  <a:cubicBezTo>
                    <a:pt x="1739" y="1139"/>
                    <a:pt x="1907" y="991"/>
                    <a:pt x="2065" y="832"/>
                  </a:cubicBezTo>
                  <a:cubicBezTo>
                    <a:pt x="2108" y="787"/>
                    <a:pt x="2081" y="712"/>
                    <a:pt x="2020" y="705"/>
                  </a:cubicBezTo>
                  <a:cubicBezTo>
                    <a:pt x="1863" y="688"/>
                    <a:pt x="1639" y="677"/>
                    <a:pt x="1374" y="671"/>
                  </a:cubicBezTo>
                  <a:cubicBezTo>
                    <a:pt x="1285" y="412"/>
                    <a:pt x="1195" y="188"/>
                    <a:pt x="1121" y="42"/>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8"/>
            <p:cNvSpPr/>
            <p:nvPr/>
          </p:nvSpPr>
          <p:spPr>
            <a:xfrm rot="-5400000">
              <a:off x="3627335" y="4778373"/>
              <a:ext cx="212798" cy="200130"/>
            </a:xfrm>
            <a:custGeom>
              <a:avLst/>
              <a:gdLst/>
              <a:ahLst/>
              <a:cxnLst/>
              <a:rect l="l" t="t" r="r" b="b"/>
              <a:pathLst>
                <a:path w="1579" h="1485" extrusionOk="0">
                  <a:moveTo>
                    <a:pt x="789" y="0"/>
                  </a:moveTo>
                  <a:cubicBezTo>
                    <a:pt x="733" y="130"/>
                    <a:pt x="672" y="290"/>
                    <a:pt x="610" y="469"/>
                  </a:cubicBezTo>
                  <a:cubicBezTo>
                    <a:pt x="591" y="525"/>
                    <a:pt x="536" y="565"/>
                    <a:pt x="476" y="567"/>
                  </a:cubicBezTo>
                  <a:cubicBezTo>
                    <a:pt x="296" y="571"/>
                    <a:pt x="134" y="578"/>
                    <a:pt x="1" y="587"/>
                  </a:cubicBezTo>
                  <a:cubicBezTo>
                    <a:pt x="110" y="688"/>
                    <a:pt x="238" y="797"/>
                    <a:pt x="375" y="902"/>
                  </a:cubicBezTo>
                  <a:cubicBezTo>
                    <a:pt x="423" y="938"/>
                    <a:pt x="442" y="1000"/>
                    <a:pt x="426" y="1057"/>
                  </a:cubicBezTo>
                  <a:cubicBezTo>
                    <a:pt x="385" y="1204"/>
                    <a:pt x="348" y="1347"/>
                    <a:pt x="317" y="1484"/>
                  </a:cubicBezTo>
                  <a:cubicBezTo>
                    <a:pt x="436" y="1417"/>
                    <a:pt x="566" y="1343"/>
                    <a:pt x="710" y="1250"/>
                  </a:cubicBezTo>
                  <a:cubicBezTo>
                    <a:pt x="734" y="1234"/>
                    <a:pt x="762" y="1226"/>
                    <a:pt x="790" y="1226"/>
                  </a:cubicBezTo>
                  <a:cubicBezTo>
                    <a:pt x="817" y="1226"/>
                    <a:pt x="845" y="1234"/>
                    <a:pt x="869" y="1250"/>
                  </a:cubicBezTo>
                  <a:cubicBezTo>
                    <a:pt x="1014" y="1343"/>
                    <a:pt x="1145" y="1418"/>
                    <a:pt x="1262" y="1484"/>
                  </a:cubicBezTo>
                  <a:cubicBezTo>
                    <a:pt x="1231" y="1346"/>
                    <a:pt x="1195" y="1202"/>
                    <a:pt x="1153" y="1057"/>
                  </a:cubicBezTo>
                  <a:cubicBezTo>
                    <a:pt x="1137" y="1000"/>
                    <a:pt x="1158" y="938"/>
                    <a:pt x="1204" y="901"/>
                  </a:cubicBezTo>
                  <a:cubicBezTo>
                    <a:pt x="1341" y="797"/>
                    <a:pt x="1469" y="688"/>
                    <a:pt x="1578" y="587"/>
                  </a:cubicBezTo>
                  <a:cubicBezTo>
                    <a:pt x="1445" y="576"/>
                    <a:pt x="1283" y="569"/>
                    <a:pt x="1104" y="566"/>
                  </a:cubicBezTo>
                  <a:cubicBezTo>
                    <a:pt x="1043" y="565"/>
                    <a:pt x="988" y="525"/>
                    <a:pt x="969" y="467"/>
                  </a:cubicBezTo>
                  <a:lnTo>
                    <a:pt x="967" y="469"/>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8"/>
            <p:cNvSpPr/>
            <p:nvPr/>
          </p:nvSpPr>
          <p:spPr>
            <a:xfrm rot="-5400000">
              <a:off x="3589668" y="4746770"/>
              <a:ext cx="284090" cy="263470"/>
            </a:xfrm>
            <a:custGeom>
              <a:avLst/>
              <a:gdLst/>
              <a:ahLst/>
              <a:cxnLst/>
              <a:rect l="l" t="t" r="r" b="b"/>
              <a:pathLst>
                <a:path w="2108" h="1955" extrusionOk="0">
                  <a:moveTo>
                    <a:pt x="1054" y="249"/>
                  </a:moveTo>
                  <a:cubicBezTo>
                    <a:pt x="1110" y="378"/>
                    <a:pt x="1171" y="539"/>
                    <a:pt x="1232" y="717"/>
                  </a:cubicBezTo>
                  <a:cubicBezTo>
                    <a:pt x="1252" y="775"/>
                    <a:pt x="1307" y="814"/>
                    <a:pt x="1368" y="816"/>
                  </a:cubicBezTo>
                  <a:cubicBezTo>
                    <a:pt x="1547" y="819"/>
                    <a:pt x="1709" y="826"/>
                    <a:pt x="1842" y="836"/>
                  </a:cubicBezTo>
                  <a:cubicBezTo>
                    <a:pt x="1734" y="937"/>
                    <a:pt x="1605" y="1047"/>
                    <a:pt x="1469" y="1151"/>
                  </a:cubicBezTo>
                  <a:cubicBezTo>
                    <a:pt x="1421" y="1188"/>
                    <a:pt x="1401" y="1250"/>
                    <a:pt x="1418" y="1307"/>
                  </a:cubicBezTo>
                  <a:cubicBezTo>
                    <a:pt x="1459" y="1452"/>
                    <a:pt x="1496" y="1595"/>
                    <a:pt x="1527" y="1733"/>
                  </a:cubicBezTo>
                  <a:cubicBezTo>
                    <a:pt x="1409" y="1667"/>
                    <a:pt x="1278" y="1592"/>
                    <a:pt x="1134" y="1499"/>
                  </a:cubicBezTo>
                  <a:cubicBezTo>
                    <a:pt x="1110" y="1483"/>
                    <a:pt x="1082" y="1475"/>
                    <a:pt x="1054" y="1475"/>
                  </a:cubicBezTo>
                  <a:cubicBezTo>
                    <a:pt x="1026" y="1475"/>
                    <a:pt x="998" y="1483"/>
                    <a:pt x="974" y="1499"/>
                  </a:cubicBezTo>
                  <a:cubicBezTo>
                    <a:pt x="830" y="1592"/>
                    <a:pt x="701" y="1666"/>
                    <a:pt x="581" y="1733"/>
                  </a:cubicBezTo>
                  <a:cubicBezTo>
                    <a:pt x="612" y="1596"/>
                    <a:pt x="649" y="1454"/>
                    <a:pt x="691" y="1306"/>
                  </a:cubicBezTo>
                  <a:cubicBezTo>
                    <a:pt x="707" y="1250"/>
                    <a:pt x="686" y="1187"/>
                    <a:pt x="639" y="1151"/>
                  </a:cubicBezTo>
                  <a:cubicBezTo>
                    <a:pt x="502" y="1047"/>
                    <a:pt x="373" y="938"/>
                    <a:pt x="264" y="836"/>
                  </a:cubicBezTo>
                  <a:cubicBezTo>
                    <a:pt x="398" y="826"/>
                    <a:pt x="561" y="819"/>
                    <a:pt x="740" y="816"/>
                  </a:cubicBezTo>
                  <a:cubicBezTo>
                    <a:pt x="801" y="814"/>
                    <a:pt x="855" y="775"/>
                    <a:pt x="875" y="717"/>
                  </a:cubicBezTo>
                  <a:cubicBezTo>
                    <a:pt x="937" y="539"/>
                    <a:pt x="998" y="379"/>
                    <a:pt x="1054" y="249"/>
                  </a:cubicBezTo>
                  <a:close/>
                  <a:moveTo>
                    <a:pt x="1055" y="1"/>
                  </a:moveTo>
                  <a:cubicBezTo>
                    <a:pt x="1028" y="1"/>
                    <a:pt x="1001" y="13"/>
                    <a:pt x="988" y="38"/>
                  </a:cubicBezTo>
                  <a:cubicBezTo>
                    <a:pt x="914" y="186"/>
                    <a:pt x="823" y="410"/>
                    <a:pt x="737" y="666"/>
                  </a:cubicBezTo>
                  <a:cubicBezTo>
                    <a:pt x="470" y="672"/>
                    <a:pt x="246" y="684"/>
                    <a:pt x="89" y="701"/>
                  </a:cubicBezTo>
                  <a:cubicBezTo>
                    <a:pt x="28" y="708"/>
                    <a:pt x="0" y="783"/>
                    <a:pt x="43" y="828"/>
                  </a:cubicBezTo>
                  <a:cubicBezTo>
                    <a:pt x="200" y="986"/>
                    <a:pt x="369" y="1134"/>
                    <a:pt x="547" y="1267"/>
                  </a:cubicBezTo>
                  <a:cubicBezTo>
                    <a:pt x="488" y="1474"/>
                    <a:pt x="439" y="1675"/>
                    <a:pt x="400" y="1864"/>
                  </a:cubicBezTo>
                  <a:cubicBezTo>
                    <a:pt x="390" y="1913"/>
                    <a:pt x="430" y="1955"/>
                    <a:pt x="474" y="1955"/>
                  </a:cubicBezTo>
                  <a:cubicBezTo>
                    <a:pt x="486" y="1955"/>
                    <a:pt x="498" y="1952"/>
                    <a:pt x="510" y="1945"/>
                  </a:cubicBezTo>
                  <a:lnTo>
                    <a:pt x="561" y="1916"/>
                  </a:lnTo>
                  <a:cubicBezTo>
                    <a:pt x="697" y="1841"/>
                    <a:pt x="867" y="1747"/>
                    <a:pt x="1053" y="1625"/>
                  </a:cubicBezTo>
                  <a:cubicBezTo>
                    <a:pt x="1241" y="1747"/>
                    <a:pt x="1404" y="1837"/>
                    <a:pt x="1548" y="1917"/>
                  </a:cubicBezTo>
                  <a:lnTo>
                    <a:pt x="1599" y="1945"/>
                  </a:lnTo>
                  <a:cubicBezTo>
                    <a:pt x="1609" y="1951"/>
                    <a:pt x="1622" y="1954"/>
                    <a:pt x="1635" y="1954"/>
                  </a:cubicBezTo>
                  <a:cubicBezTo>
                    <a:pt x="1682" y="1954"/>
                    <a:pt x="1718" y="1910"/>
                    <a:pt x="1708" y="1864"/>
                  </a:cubicBezTo>
                  <a:cubicBezTo>
                    <a:pt x="1670" y="1674"/>
                    <a:pt x="1620" y="1473"/>
                    <a:pt x="1561" y="1270"/>
                  </a:cubicBezTo>
                  <a:cubicBezTo>
                    <a:pt x="1739" y="1135"/>
                    <a:pt x="1907" y="988"/>
                    <a:pt x="2065" y="828"/>
                  </a:cubicBezTo>
                  <a:cubicBezTo>
                    <a:pt x="2108" y="783"/>
                    <a:pt x="2081" y="708"/>
                    <a:pt x="2020" y="702"/>
                  </a:cubicBezTo>
                  <a:cubicBezTo>
                    <a:pt x="1863" y="685"/>
                    <a:pt x="1639" y="673"/>
                    <a:pt x="1374" y="666"/>
                  </a:cubicBezTo>
                  <a:cubicBezTo>
                    <a:pt x="1285" y="409"/>
                    <a:pt x="1195" y="185"/>
                    <a:pt x="1121" y="38"/>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8"/>
            <p:cNvSpPr/>
            <p:nvPr/>
          </p:nvSpPr>
          <p:spPr>
            <a:xfrm rot="-5400000">
              <a:off x="3963516" y="4778440"/>
              <a:ext cx="212798" cy="199995"/>
            </a:xfrm>
            <a:custGeom>
              <a:avLst/>
              <a:gdLst/>
              <a:ahLst/>
              <a:cxnLst/>
              <a:rect l="l" t="t" r="r" b="b"/>
              <a:pathLst>
                <a:path w="1579" h="1484" extrusionOk="0">
                  <a:moveTo>
                    <a:pt x="789" y="0"/>
                  </a:moveTo>
                  <a:cubicBezTo>
                    <a:pt x="733" y="129"/>
                    <a:pt x="672" y="290"/>
                    <a:pt x="610" y="467"/>
                  </a:cubicBezTo>
                  <a:cubicBezTo>
                    <a:pt x="591" y="525"/>
                    <a:pt x="536" y="565"/>
                    <a:pt x="476" y="566"/>
                  </a:cubicBezTo>
                  <a:cubicBezTo>
                    <a:pt x="296" y="569"/>
                    <a:pt x="134" y="576"/>
                    <a:pt x="1" y="587"/>
                  </a:cubicBezTo>
                  <a:cubicBezTo>
                    <a:pt x="110" y="688"/>
                    <a:pt x="238" y="796"/>
                    <a:pt x="375" y="901"/>
                  </a:cubicBezTo>
                  <a:cubicBezTo>
                    <a:pt x="423" y="938"/>
                    <a:pt x="442" y="999"/>
                    <a:pt x="426" y="1057"/>
                  </a:cubicBezTo>
                  <a:cubicBezTo>
                    <a:pt x="385" y="1203"/>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7"/>
                    <a:pt x="1262" y="1484"/>
                  </a:cubicBezTo>
                  <a:cubicBezTo>
                    <a:pt x="1231" y="1345"/>
                    <a:pt x="1195" y="1202"/>
                    <a:pt x="1153" y="1057"/>
                  </a:cubicBezTo>
                  <a:cubicBezTo>
                    <a:pt x="1137" y="999"/>
                    <a:pt x="1158" y="938"/>
                    <a:pt x="1204" y="901"/>
                  </a:cubicBezTo>
                  <a:cubicBezTo>
                    <a:pt x="1341" y="796"/>
                    <a:pt x="1469" y="688"/>
                    <a:pt x="1578" y="585"/>
                  </a:cubicBezTo>
                  <a:cubicBezTo>
                    <a:pt x="1446" y="576"/>
                    <a:pt x="1283" y="569"/>
                    <a:pt x="1104" y="566"/>
                  </a:cubicBezTo>
                  <a:cubicBezTo>
                    <a:pt x="1043" y="565"/>
                    <a:pt x="988" y="525"/>
                    <a:pt x="969" y="467"/>
                  </a:cubicBezTo>
                  <a:lnTo>
                    <a:pt x="967" y="467"/>
                  </a:lnTo>
                  <a:cubicBezTo>
                    <a:pt x="906" y="289"/>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8"/>
            <p:cNvSpPr/>
            <p:nvPr/>
          </p:nvSpPr>
          <p:spPr>
            <a:xfrm rot="-5400000">
              <a:off x="3925646" y="4746635"/>
              <a:ext cx="284090" cy="263740"/>
            </a:xfrm>
            <a:custGeom>
              <a:avLst/>
              <a:gdLst/>
              <a:ahLst/>
              <a:cxnLst/>
              <a:rect l="l" t="t" r="r" b="b"/>
              <a:pathLst>
                <a:path w="2108" h="1957" extrusionOk="0">
                  <a:moveTo>
                    <a:pt x="1054" y="252"/>
                  </a:moveTo>
                  <a:cubicBezTo>
                    <a:pt x="1110" y="381"/>
                    <a:pt x="1171" y="542"/>
                    <a:pt x="1232" y="719"/>
                  </a:cubicBezTo>
                  <a:cubicBezTo>
                    <a:pt x="1252" y="777"/>
                    <a:pt x="1307" y="816"/>
                    <a:pt x="1368" y="818"/>
                  </a:cubicBezTo>
                  <a:cubicBezTo>
                    <a:pt x="1547" y="822"/>
                    <a:pt x="1710" y="829"/>
                    <a:pt x="1842" y="838"/>
                  </a:cubicBezTo>
                  <a:cubicBezTo>
                    <a:pt x="1733" y="939"/>
                    <a:pt x="1605" y="1048"/>
                    <a:pt x="1469" y="1154"/>
                  </a:cubicBezTo>
                  <a:cubicBezTo>
                    <a:pt x="1421" y="1190"/>
                    <a:pt x="1401" y="1251"/>
                    <a:pt x="1418" y="1309"/>
                  </a:cubicBezTo>
                  <a:cubicBezTo>
                    <a:pt x="1459" y="1455"/>
                    <a:pt x="1496" y="1598"/>
                    <a:pt x="1527" y="1736"/>
                  </a:cubicBezTo>
                  <a:cubicBezTo>
                    <a:pt x="1409" y="1670"/>
                    <a:pt x="1278" y="1594"/>
                    <a:pt x="1134" y="1502"/>
                  </a:cubicBezTo>
                  <a:cubicBezTo>
                    <a:pt x="1110" y="1486"/>
                    <a:pt x="1082" y="1478"/>
                    <a:pt x="1054" y="1478"/>
                  </a:cubicBezTo>
                  <a:cubicBezTo>
                    <a:pt x="1026" y="1478"/>
                    <a:pt x="998" y="1486"/>
                    <a:pt x="974" y="1502"/>
                  </a:cubicBezTo>
                  <a:cubicBezTo>
                    <a:pt x="829" y="1594"/>
                    <a:pt x="699" y="1670"/>
                    <a:pt x="581" y="1736"/>
                  </a:cubicBezTo>
                  <a:cubicBezTo>
                    <a:pt x="612" y="1599"/>
                    <a:pt x="649" y="1455"/>
                    <a:pt x="691" y="1309"/>
                  </a:cubicBezTo>
                  <a:cubicBezTo>
                    <a:pt x="707" y="1251"/>
                    <a:pt x="686" y="1190"/>
                    <a:pt x="639" y="1154"/>
                  </a:cubicBezTo>
                  <a:cubicBezTo>
                    <a:pt x="502" y="1048"/>
                    <a:pt x="373" y="941"/>
                    <a:pt x="264" y="838"/>
                  </a:cubicBezTo>
                  <a:cubicBezTo>
                    <a:pt x="398" y="829"/>
                    <a:pt x="561" y="822"/>
                    <a:pt x="740" y="818"/>
                  </a:cubicBezTo>
                  <a:cubicBezTo>
                    <a:pt x="801" y="816"/>
                    <a:pt x="855" y="777"/>
                    <a:pt x="875" y="719"/>
                  </a:cubicBezTo>
                  <a:cubicBezTo>
                    <a:pt x="937" y="542"/>
                    <a:pt x="998" y="381"/>
                    <a:pt x="1054" y="252"/>
                  </a:cubicBezTo>
                  <a:close/>
                  <a:moveTo>
                    <a:pt x="1054" y="0"/>
                  </a:moveTo>
                  <a:cubicBezTo>
                    <a:pt x="1028" y="0"/>
                    <a:pt x="1001" y="14"/>
                    <a:pt x="988" y="41"/>
                  </a:cubicBezTo>
                  <a:cubicBezTo>
                    <a:pt x="914" y="189"/>
                    <a:pt x="823" y="413"/>
                    <a:pt x="737" y="669"/>
                  </a:cubicBezTo>
                  <a:cubicBezTo>
                    <a:pt x="470" y="675"/>
                    <a:pt x="245" y="687"/>
                    <a:pt x="89" y="704"/>
                  </a:cubicBezTo>
                  <a:cubicBezTo>
                    <a:pt x="28" y="711"/>
                    <a:pt x="0" y="785"/>
                    <a:pt x="43" y="830"/>
                  </a:cubicBezTo>
                  <a:cubicBezTo>
                    <a:pt x="200" y="989"/>
                    <a:pt x="369" y="1136"/>
                    <a:pt x="547" y="1270"/>
                  </a:cubicBezTo>
                  <a:cubicBezTo>
                    <a:pt x="488" y="1477"/>
                    <a:pt x="439" y="1678"/>
                    <a:pt x="400" y="1867"/>
                  </a:cubicBezTo>
                  <a:cubicBezTo>
                    <a:pt x="390" y="1916"/>
                    <a:pt x="429" y="1957"/>
                    <a:pt x="474" y="1957"/>
                  </a:cubicBezTo>
                  <a:cubicBezTo>
                    <a:pt x="486" y="1957"/>
                    <a:pt x="498" y="1954"/>
                    <a:pt x="510" y="1947"/>
                  </a:cubicBezTo>
                  <a:lnTo>
                    <a:pt x="561" y="1919"/>
                  </a:lnTo>
                  <a:cubicBezTo>
                    <a:pt x="705" y="1840"/>
                    <a:pt x="867" y="1750"/>
                    <a:pt x="1053" y="1628"/>
                  </a:cubicBezTo>
                  <a:cubicBezTo>
                    <a:pt x="1239" y="1749"/>
                    <a:pt x="1402" y="1838"/>
                    <a:pt x="1548" y="1919"/>
                  </a:cubicBezTo>
                  <a:lnTo>
                    <a:pt x="1599" y="1947"/>
                  </a:lnTo>
                  <a:cubicBezTo>
                    <a:pt x="1611" y="1954"/>
                    <a:pt x="1623" y="1957"/>
                    <a:pt x="1635" y="1957"/>
                  </a:cubicBezTo>
                  <a:cubicBezTo>
                    <a:pt x="1679" y="1957"/>
                    <a:pt x="1718" y="1916"/>
                    <a:pt x="1708" y="1867"/>
                  </a:cubicBezTo>
                  <a:cubicBezTo>
                    <a:pt x="1670" y="1677"/>
                    <a:pt x="1620" y="1476"/>
                    <a:pt x="1561" y="1273"/>
                  </a:cubicBezTo>
                  <a:cubicBezTo>
                    <a:pt x="1739" y="1138"/>
                    <a:pt x="1907" y="989"/>
                    <a:pt x="2065" y="830"/>
                  </a:cubicBezTo>
                  <a:cubicBezTo>
                    <a:pt x="2108" y="785"/>
                    <a:pt x="2081" y="711"/>
                    <a:pt x="2020" y="704"/>
                  </a:cubicBezTo>
                  <a:cubicBezTo>
                    <a:pt x="1864" y="687"/>
                    <a:pt x="1641" y="675"/>
                    <a:pt x="1374" y="669"/>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8"/>
            <p:cNvSpPr/>
            <p:nvPr/>
          </p:nvSpPr>
          <p:spPr>
            <a:xfrm rot="-5400000">
              <a:off x="4299629" y="4778440"/>
              <a:ext cx="212798" cy="199995"/>
            </a:xfrm>
            <a:custGeom>
              <a:avLst/>
              <a:gdLst/>
              <a:ahLst/>
              <a:cxnLst/>
              <a:rect l="l" t="t" r="r" b="b"/>
              <a:pathLst>
                <a:path w="1579" h="1484" extrusionOk="0">
                  <a:moveTo>
                    <a:pt x="789" y="1"/>
                  </a:moveTo>
                  <a:cubicBezTo>
                    <a:pt x="733" y="130"/>
                    <a:pt x="672" y="291"/>
                    <a:pt x="610" y="468"/>
                  </a:cubicBezTo>
                  <a:cubicBezTo>
                    <a:pt x="591" y="526"/>
                    <a:pt x="536" y="565"/>
                    <a:pt x="476" y="567"/>
                  </a:cubicBezTo>
                  <a:cubicBezTo>
                    <a:pt x="296" y="570"/>
                    <a:pt x="134" y="577"/>
                    <a:pt x="1" y="586"/>
                  </a:cubicBezTo>
                  <a:cubicBezTo>
                    <a:pt x="110" y="688"/>
                    <a:pt x="238" y="797"/>
                    <a:pt x="375" y="902"/>
                  </a:cubicBezTo>
                  <a:cubicBezTo>
                    <a:pt x="423" y="938"/>
                    <a:pt x="442" y="1000"/>
                    <a:pt x="426" y="1058"/>
                  </a:cubicBezTo>
                  <a:cubicBezTo>
                    <a:pt x="385" y="1204"/>
                    <a:pt x="348" y="1347"/>
                    <a:pt x="317" y="1484"/>
                  </a:cubicBezTo>
                  <a:cubicBezTo>
                    <a:pt x="435" y="1419"/>
                    <a:pt x="565" y="1343"/>
                    <a:pt x="710" y="1249"/>
                  </a:cubicBezTo>
                  <a:cubicBezTo>
                    <a:pt x="734" y="1234"/>
                    <a:pt x="762" y="1227"/>
                    <a:pt x="790" y="1227"/>
                  </a:cubicBezTo>
                  <a:cubicBezTo>
                    <a:pt x="817" y="1227"/>
                    <a:pt x="845" y="1234"/>
                    <a:pt x="869" y="1249"/>
                  </a:cubicBezTo>
                  <a:cubicBezTo>
                    <a:pt x="1014" y="1343"/>
                    <a:pt x="1145" y="1418"/>
                    <a:pt x="1262" y="1484"/>
                  </a:cubicBezTo>
                  <a:cubicBezTo>
                    <a:pt x="1231" y="1346"/>
                    <a:pt x="1195" y="1203"/>
                    <a:pt x="1153" y="1058"/>
                  </a:cubicBezTo>
                  <a:cubicBezTo>
                    <a:pt x="1137" y="1000"/>
                    <a:pt x="1158" y="939"/>
                    <a:pt x="1204" y="902"/>
                  </a:cubicBezTo>
                  <a:cubicBezTo>
                    <a:pt x="1341" y="797"/>
                    <a:pt x="1469" y="688"/>
                    <a:pt x="1578" y="586"/>
                  </a:cubicBezTo>
                  <a:cubicBezTo>
                    <a:pt x="1445" y="577"/>
                    <a:pt x="1283" y="570"/>
                    <a:pt x="1104" y="567"/>
                  </a:cubicBezTo>
                  <a:cubicBezTo>
                    <a:pt x="1043" y="565"/>
                    <a:pt x="988" y="526"/>
                    <a:pt x="969" y="468"/>
                  </a:cubicBezTo>
                  <a:lnTo>
                    <a:pt x="967" y="468"/>
                  </a:lnTo>
                  <a:cubicBezTo>
                    <a:pt x="906" y="290"/>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8"/>
            <p:cNvSpPr/>
            <p:nvPr/>
          </p:nvSpPr>
          <p:spPr>
            <a:xfrm rot="-5400000">
              <a:off x="4261759" y="4746500"/>
              <a:ext cx="284090" cy="264010"/>
            </a:xfrm>
            <a:custGeom>
              <a:avLst/>
              <a:gdLst/>
              <a:ahLst/>
              <a:cxnLst/>
              <a:rect l="l" t="t" r="r" b="b"/>
              <a:pathLst>
                <a:path w="2108" h="1959" extrusionOk="0">
                  <a:moveTo>
                    <a:pt x="1054" y="255"/>
                  </a:moveTo>
                  <a:cubicBezTo>
                    <a:pt x="1110" y="384"/>
                    <a:pt x="1171" y="545"/>
                    <a:pt x="1232" y="722"/>
                  </a:cubicBezTo>
                  <a:cubicBezTo>
                    <a:pt x="1252" y="780"/>
                    <a:pt x="1307" y="818"/>
                    <a:pt x="1368" y="821"/>
                  </a:cubicBezTo>
                  <a:cubicBezTo>
                    <a:pt x="1547" y="824"/>
                    <a:pt x="1709" y="831"/>
                    <a:pt x="1842" y="840"/>
                  </a:cubicBezTo>
                  <a:cubicBezTo>
                    <a:pt x="1734" y="942"/>
                    <a:pt x="1605" y="1051"/>
                    <a:pt x="1468" y="1156"/>
                  </a:cubicBezTo>
                  <a:lnTo>
                    <a:pt x="1469" y="1156"/>
                  </a:lnTo>
                  <a:cubicBezTo>
                    <a:pt x="1421" y="1193"/>
                    <a:pt x="1401" y="1254"/>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7"/>
                    <a:pt x="699" y="1672"/>
                    <a:pt x="581" y="1738"/>
                  </a:cubicBezTo>
                  <a:cubicBezTo>
                    <a:pt x="612" y="1601"/>
                    <a:pt x="649" y="1458"/>
                    <a:pt x="691" y="1311"/>
                  </a:cubicBezTo>
                  <a:cubicBezTo>
                    <a:pt x="707" y="1254"/>
                    <a:pt x="686" y="1192"/>
                    <a:pt x="639" y="1156"/>
                  </a:cubicBezTo>
                  <a:cubicBezTo>
                    <a:pt x="502" y="1051"/>
                    <a:pt x="373" y="942"/>
                    <a:pt x="264" y="840"/>
                  </a:cubicBezTo>
                  <a:cubicBezTo>
                    <a:pt x="398" y="831"/>
                    <a:pt x="561" y="824"/>
                    <a:pt x="740" y="821"/>
                  </a:cubicBezTo>
                  <a:cubicBezTo>
                    <a:pt x="801" y="819"/>
                    <a:pt x="855" y="780"/>
                    <a:pt x="875" y="722"/>
                  </a:cubicBezTo>
                  <a:cubicBezTo>
                    <a:pt x="937" y="545"/>
                    <a:pt x="998" y="384"/>
                    <a:pt x="1054" y="255"/>
                  </a:cubicBezTo>
                  <a:close/>
                  <a:moveTo>
                    <a:pt x="1054" y="1"/>
                  </a:moveTo>
                  <a:cubicBezTo>
                    <a:pt x="1028" y="1"/>
                    <a:pt x="1001" y="15"/>
                    <a:pt x="988" y="43"/>
                  </a:cubicBezTo>
                  <a:cubicBezTo>
                    <a:pt x="914" y="191"/>
                    <a:pt x="823" y="415"/>
                    <a:pt x="737" y="671"/>
                  </a:cubicBezTo>
                  <a:cubicBezTo>
                    <a:pt x="470" y="677"/>
                    <a:pt x="246" y="688"/>
                    <a:pt x="89" y="706"/>
                  </a:cubicBezTo>
                  <a:cubicBezTo>
                    <a:pt x="27" y="713"/>
                    <a:pt x="0" y="787"/>
                    <a:pt x="43" y="832"/>
                  </a:cubicBezTo>
                  <a:cubicBezTo>
                    <a:pt x="200" y="991"/>
                    <a:pt x="369" y="1137"/>
                    <a:pt x="547" y="1270"/>
                  </a:cubicBezTo>
                  <a:cubicBezTo>
                    <a:pt x="488" y="1479"/>
                    <a:pt x="439" y="1680"/>
                    <a:pt x="400" y="1869"/>
                  </a:cubicBezTo>
                  <a:cubicBezTo>
                    <a:pt x="390" y="1918"/>
                    <a:pt x="429" y="1958"/>
                    <a:pt x="474" y="1958"/>
                  </a:cubicBezTo>
                  <a:cubicBezTo>
                    <a:pt x="486" y="1958"/>
                    <a:pt x="498" y="1955"/>
                    <a:pt x="510" y="1949"/>
                  </a:cubicBezTo>
                  <a:lnTo>
                    <a:pt x="561" y="1921"/>
                  </a:lnTo>
                  <a:cubicBezTo>
                    <a:pt x="705" y="1841"/>
                    <a:pt x="867" y="1752"/>
                    <a:pt x="1053" y="1630"/>
                  </a:cubicBezTo>
                  <a:cubicBezTo>
                    <a:pt x="1239" y="1749"/>
                    <a:pt x="1402" y="1840"/>
                    <a:pt x="1548" y="1921"/>
                  </a:cubicBezTo>
                  <a:lnTo>
                    <a:pt x="1599" y="1949"/>
                  </a:lnTo>
                  <a:cubicBezTo>
                    <a:pt x="1611" y="1955"/>
                    <a:pt x="1623" y="1958"/>
                    <a:pt x="1635" y="1958"/>
                  </a:cubicBezTo>
                  <a:cubicBezTo>
                    <a:pt x="1680" y="1958"/>
                    <a:pt x="1719" y="1918"/>
                    <a:pt x="1708" y="1869"/>
                  </a:cubicBezTo>
                  <a:cubicBezTo>
                    <a:pt x="1670" y="1679"/>
                    <a:pt x="1620" y="1477"/>
                    <a:pt x="1561" y="1274"/>
                  </a:cubicBezTo>
                  <a:cubicBezTo>
                    <a:pt x="1739" y="1139"/>
                    <a:pt x="1907" y="991"/>
                    <a:pt x="2065" y="832"/>
                  </a:cubicBezTo>
                  <a:cubicBezTo>
                    <a:pt x="2108" y="787"/>
                    <a:pt x="2081" y="713"/>
                    <a:pt x="2020" y="706"/>
                  </a:cubicBezTo>
                  <a:cubicBezTo>
                    <a:pt x="1863" y="688"/>
                    <a:pt x="1639" y="677"/>
                    <a:pt x="1374" y="671"/>
                  </a:cubicBezTo>
                  <a:cubicBezTo>
                    <a:pt x="1285" y="413"/>
                    <a:pt x="1195" y="190"/>
                    <a:pt x="1121" y="43"/>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8"/>
            <p:cNvSpPr/>
            <p:nvPr/>
          </p:nvSpPr>
          <p:spPr>
            <a:xfrm rot="-5400000">
              <a:off x="4635809" y="4778373"/>
              <a:ext cx="212798" cy="200130"/>
            </a:xfrm>
            <a:custGeom>
              <a:avLst/>
              <a:gdLst/>
              <a:ahLst/>
              <a:cxnLst/>
              <a:rect l="l" t="t" r="r" b="b"/>
              <a:pathLst>
                <a:path w="1579" h="1485" extrusionOk="0">
                  <a:moveTo>
                    <a:pt x="789" y="1"/>
                  </a:moveTo>
                  <a:cubicBezTo>
                    <a:pt x="733" y="130"/>
                    <a:pt x="672" y="290"/>
                    <a:pt x="610" y="469"/>
                  </a:cubicBezTo>
                  <a:cubicBezTo>
                    <a:pt x="591" y="526"/>
                    <a:pt x="536" y="565"/>
                    <a:pt x="476" y="567"/>
                  </a:cubicBezTo>
                  <a:cubicBezTo>
                    <a:pt x="296" y="571"/>
                    <a:pt x="134" y="578"/>
                    <a:pt x="1" y="587"/>
                  </a:cubicBezTo>
                  <a:cubicBezTo>
                    <a:pt x="110" y="688"/>
                    <a:pt x="238" y="797"/>
                    <a:pt x="375" y="902"/>
                  </a:cubicBezTo>
                  <a:cubicBezTo>
                    <a:pt x="423" y="938"/>
                    <a:pt x="442" y="1000"/>
                    <a:pt x="426" y="1058"/>
                  </a:cubicBezTo>
                  <a:cubicBezTo>
                    <a:pt x="385" y="1204"/>
                    <a:pt x="348" y="1348"/>
                    <a:pt x="317" y="1484"/>
                  </a:cubicBezTo>
                  <a:cubicBezTo>
                    <a:pt x="436" y="1417"/>
                    <a:pt x="566" y="1343"/>
                    <a:pt x="710" y="1250"/>
                  </a:cubicBezTo>
                  <a:cubicBezTo>
                    <a:pt x="734" y="1235"/>
                    <a:pt x="762" y="1227"/>
                    <a:pt x="790" y="1227"/>
                  </a:cubicBezTo>
                  <a:cubicBezTo>
                    <a:pt x="817" y="1227"/>
                    <a:pt x="845" y="1235"/>
                    <a:pt x="869" y="1250"/>
                  </a:cubicBezTo>
                  <a:cubicBezTo>
                    <a:pt x="1014" y="1343"/>
                    <a:pt x="1145" y="1418"/>
                    <a:pt x="1262" y="1484"/>
                  </a:cubicBezTo>
                  <a:cubicBezTo>
                    <a:pt x="1231" y="1347"/>
                    <a:pt x="1195" y="1204"/>
                    <a:pt x="1153" y="1058"/>
                  </a:cubicBezTo>
                  <a:cubicBezTo>
                    <a:pt x="1137" y="1000"/>
                    <a:pt x="1158" y="938"/>
                    <a:pt x="1204" y="902"/>
                  </a:cubicBezTo>
                  <a:cubicBezTo>
                    <a:pt x="1341" y="797"/>
                    <a:pt x="1469" y="689"/>
                    <a:pt x="1578" y="587"/>
                  </a:cubicBezTo>
                  <a:cubicBezTo>
                    <a:pt x="1445" y="578"/>
                    <a:pt x="1283" y="571"/>
                    <a:pt x="1104" y="566"/>
                  </a:cubicBezTo>
                  <a:cubicBezTo>
                    <a:pt x="1043" y="565"/>
                    <a:pt x="988" y="526"/>
                    <a:pt x="969" y="469"/>
                  </a:cubicBezTo>
                  <a:lnTo>
                    <a:pt x="967" y="469"/>
                  </a:lnTo>
                  <a:cubicBezTo>
                    <a:pt x="906" y="290"/>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8"/>
            <p:cNvSpPr/>
            <p:nvPr/>
          </p:nvSpPr>
          <p:spPr>
            <a:xfrm rot="-5400000">
              <a:off x="4598276" y="4746770"/>
              <a:ext cx="284090" cy="263470"/>
            </a:xfrm>
            <a:custGeom>
              <a:avLst/>
              <a:gdLst/>
              <a:ahLst/>
              <a:cxnLst/>
              <a:rect l="l" t="t" r="r" b="b"/>
              <a:pathLst>
                <a:path w="2108" h="1955" extrusionOk="0">
                  <a:moveTo>
                    <a:pt x="1054" y="250"/>
                  </a:moveTo>
                  <a:cubicBezTo>
                    <a:pt x="1110" y="378"/>
                    <a:pt x="1171" y="539"/>
                    <a:pt x="1232" y="718"/>
                  </a:cubicBezTo>
                  <a:cubicBezTo>
                    <a:pt x="1252" y="775"/>
                    <a:pt x="1307" y="814"/>
                    <a:pt x="1368" y="816"/>
                  </a:cubicBezTo>
                  <a:cubicBezTo>
                    <a:pt x="1547" y="820"/>
                    <a:pt x="1709" y="827"/>
                    <a:pt x="1842" y="836"/>
                  </a:cubicBezTo>
                  <a:cubicBezTo>
                    <a:pt x="1734" y="937"/>
                    <a:pt x="1605" y="1046"/>
                    <a:pt x="1469" y="1151"/>
                  </a:cubicBezTo>
                  <a:cubicBezTo>
                    <a:pt x="1421" y="1187"/>
                    <a:pt x="1401" y="1250"/>
                    <a:pt x="1418" y="1307"/>
                  </a:cubicBezTo>
                  <a:cubicBezTo>
                    <a:pt x="1459" y="1452"/>
                    <a:pt x="1496" y="1596"/>
                    <a:pt x="1527" y="1733"/>
                  </a:cubicBezTo>
                  <a:cubicBezTo>
                    <a:pt x="1409" y="1667"/>
                    <a:pt x="1278" y="1592"/>
                    <a:pt x="1134" y="1499"/>
                  </a:cubicBezTo>
                  <a:cubicBezTo>
                    <a:pt x="1110" y="1484"/>
                    <a:pt x="1082" y="1476"/>
                    <a:pt x="1054" y="1476"/>
                  </a:cubicBezTo>
                  <a:cubicBezTo>
                    <a:pt x="1026" y="1476"/>
                    <a:pt x="998" y="1484"/>
                    <a:pt x="974" y="1499"/>
                  </a:cubicBezTo>
                  <a:cubicBezTo>
                    <a:pt x="830" y="1592"/>
                    <a:pt x="701" y="1666"/>
                    <a:pt x="581" y="1733"/>
                  </a:cubicBezTo>
                  <a:cubicBezTo>
                    <a:pt x="612" y="1597"/>
                    <a:pt x="649" y="1453"/>
                    <a:pt x="691" y="1307"/>
                  </a:cubicBezTo>
                  <a:cubicBezTo>
                    <a:pt x="707" y="1249"/>
                    <a:pt x="686" y="1187"/>
                    <a:pt x="639" y="1151"/>
                  </a:cubicBezTo>
                  <a:cubicBezTo>
                    <a:pt x="502" y="1046"/>
                    <a:pt x="373" y="938"/>
                    <a:pt x="264" y="836"/>
                  </a:cubicBezTo>
                  <a:cubicBezTo>
                    <a:pt x="398" y="827"/>
                    <a:pt x="561" y="820"/>
                    <a:pt x="740" y="816"/>
                  </a:cubicBezTo>
                  <a:cubicBezTo>
                    <a:pt x="801" y="814"/>
                    <a:pt x="855" y="775"/>
                    <a:pt x="875" y="718"/>
                  </a:cubicBezTo>
                  <a:cubicBezTo>
                    <a:pt x="937" y="539"/>
                    <a:pt x="998" y="378"/>
                    <a:pt x="1054" y="250"/>
                  </a:cubicBezTo>
                  <a:close/>
                  <a:moveTo>
                    <a:pt x="1055" y="0"/>
                  </a:moveTo>
                  <a:cubicBezTo>
                    <a:pt x="1028" y="0"/>
                    <a:pt x="1001" y="13"/>
                    <a:pt x="988" y="39"/>
                  </a:cubicBezTo>
                  <a:cubicBezTo>
                    <a:pt x="914" y="186"/>
                    <a:pt x="823" y="410"/>
                    <a:pt x="737" y="666"/>
                  </a:cubicBezTo>
                  <a:cubicBezTo>
                    <a:pt x="470" y="672"/>
                    <a:pt x="246" y="684"/>
                    <a:pt x="89" y="702"/>
                  </a:cubicBezTo>
                  <a:cubicBezTo>
                    <a:pt x="28" y="707"/>
                    <a:pt x="0" y="783"/>
                    <a:pt x="43" y="828"/>
                  </a:cubicBezTo>
                  <a:cubicBezTo>
                    <a:pt x="200" y="986"/>
                    <a:pt x="369" y="1133"/>
                    <a:pt x="547" y="1266"/>
                  </a:cubicBezTo>
                  <a:cubicBezTo>
                    <a:pt x="488" y="1474"/>
                    <a:pt x="439" y="1676"/>
                    <a:pt x="400" y="1864"/>
                  </a:cubicBezTo>
                  <a:cubicBezTo>
                    <a:pt x="390" y="1914"/>
                    <a:pt x="430" y="1954"/>
                    <a:pt x="474" y="1954"/>
                  </a:cubicBezTo>
                  <a:cubicBezTo>
                    <a:pt x="486" y="1954"/>
                    <a:pt x="498" y="1951"/>
                    <a:pt x="510" y="1944"/>
                  </a:cubicBezTo>
                  <a:lnTo>
                    <a:pt x="561" y="1917"/>
                  </a:lnTo>
                  <a:cubicBezTo>
                    <a:pt x="697" y="1841"/>
                    <a:pt x="867" y="1747"/>
                    <a:pt x="1053" y="1624"/>
                  </a:cubicBezTo>
                  <a:cubicBezTo>
                    <a:pt x="1241" y="1746"/>
                    <a:pt x="1404" y="1837"/>
                    <a:pt x="1548" y="1917"/>
                  </a:cubicBezTo>
                  <a:lnTo>
                    <a:pt x="1599" y="1944"/>
                  </a:lnTo>
                  <a:cubicBezTo>
                    <a:pt x="1611" y="1951"/>
                    <a:pt x="1623" y="1954"/>
                    <a:pt x="1635" y="1954"/>
                  </a:cubicBezTo>
                  <a:cubicBezTo>
                    <a:pt x="1679" y="1954"/>
                    <a:pt x="1718" y="1914"/>
                    <a:pt x="1708" y="1864"/>
                  </a:cubicBezTo>
                  <a:cubicBezTo>
                    <a:pt x="1670" y="1673"/>
                    <a:pt x="1620" y="1473"/>
                    <a:pt x="1561" y="1270"/>
                  </a:cubicBezTo>
                  <a:cubicBezTo>
                    <a:pt x="1739" y="1135"/>
                    <a:pt x="1907" y="987"/>
                    <a:pt x="2065" y="828"/>
                  </a:cubicBezTo>
                  <a:cubicBezTo>
                    <a:pt x="2108" y="783"/>
                    <a:pt x="2081" y="709"/>
                    <a:pt x="2020" y="702"/>
                  </a:cubicBezTo>
                  <a:cubicBezTo>
                    <a:pt x="1863" y="684"/>
                    <a:pt x="1639" y="673"/>
                    <a:pt x="1374" y="667"/>
                  </a:cubicBezTo>
                  <a:cubicBezTo>
                    <a:pt x="1285" y="408"/>
                    <a:pt x="1195" y="185"/>
                    <a:pt x="1121" y="39"/>
                  </a:cubicBezTo>
                  <a:cubicBezTo>
                    <a:pt x="1108" y="13"/>
                    <a:pt x="1081" y="0"/>
                    <a:pt x="1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8"/>
            <p:cNvSpPr/>
            <p:nvPr/>
          </p:nvSpPr>
          <p:spPr>
            <a:xfrm rot="-5400000">
              <a:off x="4972057" y="4778373"/>
              <a:ext cx="212798" cy="200130"/>
            </a:xfrm>
            <a:custGeom>
              <a:avLst/>
              <a:gdLst/>
              <a:ahLst/>
              <a:cxnLst/>
              <a:rect l="l" t="t" r="r" b="b"/>
              <a:pathLst>
                <a:path w="1579" h="1485" extrusionOk="0">
                  <a:moveTo>
                    <a:pt x="789" y="0"/>
                  </a:moveTo>
                  <a:cubicBezTo>
                    <a:pt x="733" y="129"/>
                    <a:pt x="672" y="290"/>
                    <a:pt x="610" y="468"/>
                  </a:cubicBezTo>
                  <a:cubicBezTo>
                    <a:pt x="591" y="526"/>
                    <a:pt x="536" y="565"/>
                    <a:pt x="476" y="566"/>
                  </a:cubicBezTo>
                  <a:cubicBezTo>
                    <a:pt x="296" y="571"/>
                    <a:pt x="134" y="578"/>
                    <a:pt x="1" y="587"/>
                  </a:cubicBezTo>
                  <a:cubicBezTo>
                    <a:pt x="110" y="688"/>
                    <a:pt x="238" y="797"/>
                    <a:pt x="375" y="901"/>
                  </a:cubicBezTo>
                  <a:cubicBezTo>
                    <a:pt x="423" y="938"/>
                    <a:pt x="442" y="1000"/>
                    <a:pt x="426" y="1058"/>
                  </a:cubicBezTo>
                  <a:cubicBezTo>
                    <a:pt x="385" y="1204"/>
                    <a:pt x="348" y="1348"/>
                    <a:pt x="317" y="1484"/>
                  </a:cubicBezTo>
                  <a:cubicBezTo>
                    <a:pt x="435" y="1418"/>
                    <a:pt x="565" y="1343"/>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3"/>
                    <a:pt x="1153" y="1058"/>
                  </a:cubicBezTo>
                  <a:cubicBezTo>
                    <a:pt x="1137" y="1000"/>
                    <a:pt x="1158" y="938"/>
                    <a:pt x="1204" y="901"/>
                  </a:cubicBezTo>
                  <a:cubicBezTo>
                    <a:pt x="1341" y="797"/>
                    <a:pt x="1469" y="689"/>
                    <a:pt x="1578" y="587"/>
                  </a:cubicBezTo>
                  <a:cubicBezTo>
                    <a:pt x="1446" y="577"/>
                    <a:pt x="1283" y="570"/>
                    <a:pt x="1104" y="566"/>
                  </a:cubicBezTo>
                  <a:cubicBezTo>
                    <a:pt x="1043" y="565"/>
                    <a:pt x="988" y="526"/>
                    <a:pt x="969" y="468"/>
                  </a:cubicBezTo>
                  <a:lnTo>
                    <a:pt x="967" y="468"/>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8"/>
            <p:cNvSpPr/>
            <p:nvPr/>
          </p:nvSpPr>
          <p:spPr>
            <a:xfrm rot="-5400000">
              <a:off x="4934119" y="4746500"/>
              <a:ext cx="284225" cy="263875"/>
            </a:xfrm>
            <a:custGeom>
              <a:avLst/>
              <a:gdLst/>
              <a:ahLst/>
              <a:cxnLst/>
              <a:rect l="l" t="t" r="r" b="b"/>
              <a:pathLst>
                <a:path w="2109" h="1958" extrusionOk="0">
                  <a:moveTo>
                    <a:pt x="1054" y="253"/>
                  </a:moveTo>
                  <a:cubicBezTo>
                    <a:pt x="1110" y="382"/>
                    <a:pt x="1171" y="543"/>
                    <a:pt x="1232" y="721"/>
                  </a:cubicBezTo>
                  <a:cubicBezTo>
                    <a:pt x="1252" y="779"/>
                    <a:pt x="1307" y="818"/>
                    <a:pt x="1368" y="819"/>
                  </a:cubicBezTo>
                  <a:cubicBezTo>
                    <a:pt x="1547" y="823"/>
                    <a:pt x="1710" y="830"/>
                    <a:pt x="1842" y="839"/>
                  </a:cubicBezTo>
                  <a:cubicBezTo>
                    <a:pt x="1733" y="941"/>
                    <a:pt x="1605" y="1050"/>
                    <a:pt x="1469" y="1154"/>
                  </a:cubicBezTo>
                  <a:lnTo>
                    <a:pt x="1469" y="1155"/>
                  </a:lnTo>
                  <a:cubicBezTo>
                    <a:pt x="1421" y="1191"/>
                    <a:pt x="1401" y="1253"/>
                    <a:pt x="1418" y="1311"/>
                  </a:cubicBezTo>
                  <a:cubicBezTo>
                    <a:pt x="1459" y="1456"/>
                    <a:pt x="1496" y="1598"/>
                    <a:pt x="1527" y="1737"/>
                  </a:cubicBezTo>
                  <a:cubicBezTo>
                    <a:pt x="1409" y="1671"/>
                    <a:pt x="1278" y="1596"/>
                    <a:pt x="1134" y="1502"/>
                  </a:cubicBezTo>
                  <a:cubicBezTo>
                    <a:pt x="1110" y="1487"/>
                    <a:pt x="1082" y="1479"/>
                    <a:pt x="1054" y="1479"/>
                  </a:cubicBezTo>
                  <a:cubicBezTo>
                    <a:pt x="1026" y="1479"/>
                    <a:pt x="998" y="1487"/>
                    <a:pt x="974" y="1502"/>
                  </a:cubicBezTo>
                  <a:cubicBezTo>
                    <a:pt x="829" y="1596"/>
                    <a:pt x="699" y="1671"/>
                    <a:pt x="581" y="1737"/>
                  </a:cubicBezTo>
                  <a:cubicBezTo>
                    <a:pt x="612" y="1599"/>
                    <a:pt x="649" y="1457"/>
                    <a:pt x="691" y="1311"/>
                  </a:cubicBezTo>
                  <a:cubicBezTo>
                    <a:pt x="707" y="1253"/>
                    <a:pt x="686" y="1191"/>
                    <a:pt x="639" y="1154"/>
                  </a:cubicBezTo>
                  <a:cubicBezTo>
                    <a:pt x="502" y="1050"/>
                    <a:pt x="373" y="942"/>
                    <a:pt x="264" y="840"/>
                  </a:cubicBezTo>
                  <a:cubicBezTo>
                    <a:pt x="398" y="831"/>
                    <a:pt x="561" y="823"/>
                    <a:pt x="740" y="819"/>
                  </a:cubicBezTo>
                  <a:cubicBezTo>
                    <a:pt x="801" y="818"/>
                    <a:pt x="855" y="779"/>
                    <a:pt x="875" y="721"/>
                  </a:cubicBezTo>
                  <a:cubicBezTo>
                    <a:pt x="937" y="543"/>
                    <a:pt x="998" y="382"/>
                    <a:pt x="1054" y="253"/>
                  </a:cubicBezTo>
                  <a:close/>
                  <a:moveTo>
                    <a:pt x="1054" y="0"/>
                  </a:moveTo>
                  <a:cubicBezTo>
                    <a:pt x="1028" y="0"/>
                    <a:pt x="1001" y="14"/>
                    <a:pt x="988" y="41"/>
                  </a:cubicBezTo>
                  <a:cubicBezTo>
                    <a:pt x="914" y="190"/>
                    <a:pt x="823" y="413"/>
                    <a:pt x="737" y="670"/>
                  </a:cubicBezTo>
                  <a:cubicBezTo>
                    <a:pt x="470" y="675"/>
                    <a:pt x="245" y="687"/>
                    <a:pt x="89" y="704"/>
                  </a:cubicBezTo>
                  <a:cubicBezTo>
                    <a:pt x="27" y="711"/>
                    <a:pt x="0" y="787"/>
                    <a:pt x="43" y="831"/>
                  </a:cubicBezTo>
                  <a:cubicBezTo>
                    <a:pt x="200" y="990"/>
                    <a:pt x="369" y="1137"/>
                    <a:pt x="547" y="1270"/>
                  </a:cubicBezTo>
                  <a:cubicBezTo>
                    <a:pt x="488" y="1478"/>
                    <a:pt x="439" y="1679"/>
                    <a:pt x="400" y="1867"/>
                  </a:cubicBezTo>
                  <a:cubicBezTo>
                    <a:pt x="390" y="1916"/>
                    <a:pt x="430" y="1958"/>
                    <a:pt x="474" y="1958"/>
                  </a:cubicBezTo>
                  <a:cubicBezTo>
                    <a:pt x="486" y="1958"/>
                    <a:pt x="498" y="1955"/>
                    <a:pt x="510" y="1948"/>
                  </a:cubicBezTo>
                  <a:lnTo>
                    <a:pt x="561" y="1919"/>
                  </a:lnTo>
                  <a:cubicBezTo>
                    <a:pt x="705" y="1840"/>
                    <a:pt x="867" y="1750"/>
                    <a:pt x="1053" y="1628"/>
                  </a:cubicBezTo>
                  <a:cubicBezTo>
                    <a:pt x="1239" y="1749"/>
                    <a:pt x="1402" y="1839"/>
                    <a:pt x="1548" y="1919"/>
                  </a:cubicBezTo>
                  <a:lnTo>
                    <a:pt x="1599" y="1948"/>
                  </a:lnTo>
                  <a:cubicBezTo>
                    <a:pt x="1611" y="1955"/>
                    <a:pt x="1623" y="1958"/>
                    <a:pt x="1635" y="1958"/>
                  </a:cubicBezTo>
                  <a:cubicBezTo>
                    <a:pt x="1679" y="1958"/>
                    <a:pt x="1719" y="1916"/>
                    <a:pt x="1708" y="1867"/>
                  </a:cubicBezTo>
                  <a:cubicBezTo>
                    <a:pt x="1670" y="1677"/>
                    <a:pt x="1620" y="1476"/>
                    <a:pt x="1561" y="1274"/>
                  </a:cubicBezTo>
                  <a:cubicBezTo>
                    <a:pt x="1739" y="1138"/>
                    <a:pt x="1907" y="991"/>
                    <a:pt x="2065" y="831"/>
                  </a:cubicBezTo>
                  <a:cubicBezTo>
                    <a:pt x="2109" y="787"/>
                    <a:pt x="2081" y="711"/>
                    <a:pt x="2020" y="704"/>
                  </a:cubicBezTo>
                  <a:cubicBezTo>
                    <a:pt x="1864" y="688"/>
                    <a:pt x="1641" y="675"/>
                    <a:pt x="1374" y="670"/>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8"/>
            <p:cNvSpPr/>
            <p:nvPr/>
          </p:nvSpPr>
          <p:spPr>
            <a:xfrm rot="-5400000">
              <a:off x="5308304" y="4778373"/>
              <a:ext cx="212798" cy="200130"/>
            </a:xfrm>
            <a:custGeom>
              <a:avLst/>
              <a:gdLst/>
              <a:ahLst/>
              <a:cxnLst/>
              <a:rect l="l" t="t" r="r" b="b"/>
              <a:pathLst>
                <a:path w="1579" h="1485" extrusionOk="0">
                  <a:moveTo>
                    <a:pt x="789" y="0"/>
                  </a:moveTo>
                  <a:cubicBezTo>
                    <a:pt x="733" y="129"/>
                    <a:pt x="672" y="290"/>
                    <a:pt x="610" y="467"/>
                  </a:cubicBezTo>
                  <a:cubicBezTo>
                    <a:pt x="591" y="525"/>
                    <a:pt x="536" y="565"/>
                    <a:pt x="476" y="566"/>
                  </a:cubicBezTo>
                  <a:cubicBezTo>
                    <a:pt x="296" y="569"/>
                    <a:pt x="134" y="576"/>
                    <a:pt x="1" y="587"/>
                  </a:cubicBezTo>
                  <a:cubicBezTo>
                    <a:pt x="110" y="688"/>
                    <a:pt x="238" y="797"/>
                    <a:pt x="375" y="901"/>
                  </a:cubicBezTo>
                  <a:cubicBezTo>
                    <a:pt x="423" y="938"/>
                    <a:pt x="442" y="1000"/>
                    <a:pt x="426" y="1058"/>
                  </a:cubicBezTo>
                  <a:cubicBezTo>
                    <a:pt x="385" y="1204"/>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8"/>
                    <a:pt x="1262" y="1484"/>
                  </a:cubicBezTo>
                  <a:cubicBezTo>
                    <a:pt x="1231" y="1346"/>
                    <a:pt x="1195" y="1202"/>
                    <a:pt x="1153" y="1058"/>
                  </a:cubicBezTo>
                  <a:cubicBezTo>
                    <a:pt x="1137" y="1000"/>
                    <a:pt x="1158" y="938"/>
                    <a:pt x="1204" y="902"/>
                  </a:cubicBezTo>
                  <a:cubicBezTo>
                    <a:pt x="1341" y="797"/>
                    <a:pt x="1469" y="688"/>
                    <a:pt x="1578" y="587"/>
                  </a:cubicBezTo>
                  <a:cubicBezTo>
                    <a:pt x="1445" y="576"/>
                    <a:pt x="1283" y="569"/>
                    <a:pt x="1104" y="566"/>
                  </a:cubicBezTo>
                  <a:cubicBezTo>
                    <a:pt x="1043" y="565"/>
                    <a:pt x="988" y="525"/>
                    <a:pt x="969" y="467"/>
                  </a:cubicBezTo>
                  <a:lnTo>
                    <a:pt x="967" y="467"/>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8"/>
            <p:cNvSpPr/>
            <p:nvPr/>
          </p:nvSpPr>
          <p:spPr>
            <a:xfrm rot="-5400000">
              <a:off x="5270434" y="4746568"/>
              <a:ext cx="284090" cy="263875"/>
            </a:xfrm>
            <a:custGeom>
              <a:avLst/>
              <a:gdLst/>
              <a:ahLst/>
              <a:cxnLst/>
              <a:rect l="l" t="t" r="r" b="b"/>
              <a:pathLst>
                <a:path w="2108" h="1958"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0"/>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79"/>
                    <a:pt x="1054" y="1479"/>
                  </a:cubicBezTo>
                  <a:cubicBezTo>
                    <a:pt x="1026" y="1479"/>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8"/>
                    <a:pt x="855" y="780"/>
                    <a:pt x="875" y="722"/>
                  </a:cubicBezTo>
                  <a:cubicBezTo>
                    <a:pt x="937" y="543"/>
                    <a:pt x="998" y="383"/>
                    <a:pt x="1054" y="253"/>
                  </a:cubicBezTo>
                  <a:close/>
                  <a:moveTo>
                    <a:pt x="1054" y="0"/>
                  </a:moveTo>
                  <a:cubicBezTo>
                    <a:pt x="1028" y="0"/>
                    <a:pt x="1001" y="14"/>
                    <a:pt x="988" y="42"/>
                  </a:cubicBezTo>
                  <a:cubicBezTo>
                    <a:pt x="914" y="189"/>
                    <a:pt x="823" y="414"/>
                    <a:pt x="737" y="671"/>
                  </a:cubicBezTo>
                  <a:cubicBezTo>
                    <a:pt x="470" y="675"/>
                    <a:pt x="246" y="688"/>
                    <a:pt x="89" y="705"/>
                  </a:cubicBezTo>
                  <a:cubicBezTo>
                    <a:pt x="28" y="711"/>
                    <a:pt x="0" y="787"/>
                    <a:pt x="43" y="832"/>
                  </a:cubicBezTo>
                  <a:cubicBezTo>
                    <a:pt x="200" y="991"/>
                    <a:pt x="369" y="1137"/>
                    <a:pt x="547" y="1270"/>
                  </a:cubicBezTo>
                  <a:cubicBezTo>
                    <a:pt x="488" y="1477"/>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3"/>
                  </a:cubicBezTo>
                  <a:cubicBezTo>
                    <a:pt x="1739" y="1138"/>
                    <a:pt x="1907" y="991"/>
                    <a:pt x="2065" y="832"/>
                  </a:cubicBezTo>
                  <a:cubicBezTo>
                    <a:pt x="2108" y="787"/>
                    <a:pt x="2081" y="711"/>
                    <a:pt x="2020" y="705"/>
                  </a:cubicBezTo>
                  <a:cubicBezTo>
                    <a:pt x="1863" y="688"/>
                    <a:pt x="1639" y="676"/>
                    <a:pt x="1374" y="671"/>
                  </a:cubicBezTo>
                  <a:cubicBezTo>
                    <a:pt x="1285" y="412"/>
                    <a:pt x="1195" y="188"/>
                    <a:pt x="1121" y="42"/>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8"/>
            <p:cNvSpPr/>
            <p:nvPr/>
          </p:nvSpPr>
          <p:spPr>
            <a:xfrm rot="-5400000">
              <a:off x="5644282" y="4778373"/>
              <a:ext cx="212798" cy="200130"/>
            </a:xfrm>
            <a:custGeom>
              <a:avLst/>
              <a:gdLst/>
              <a:ahLst/>
              <a:cxnLst/>
              <a:rect l="l" t="t" r="r" b="b"/>
              <a:pathLst>
                <a:path w="1579" h="1485" extrusionOk="0">
                  <a:moveTo>
                    <a:pt x="789" y="1"/>
                  </a:moveTo>
                  <a:cubicBezTo>
                    <a:pt x="733" y="131"/>
                    <a:pt x="672" y="291"/>
                    <a:pt x="610" y="469"/>
                  </a:cubicBezTo>
                  <a:cubicBezTo>
                    <a:pt x="591" y="527"/>
                    <a:pt x="536" y="565"/>
                    <a:pt x="476" y="568"/>
                  </a:cubicBezTo>
                  <a:cubicBezTo>
                    <a:pt x="296" y="571"/>
                    <a:pt x="134" y="578"/>
                    <a:pt x="1" y="588"/>
                  </a:cubicBezTo>
                  <a:cubicBezTo>
                    <a:pt x="110" y="690"/>
                    <a:pt x="238" y="799"/>
                    <a:pt x="375" y="903"/>
                  </a:cubicBezTo>
                  <a:cubicBezTo>
                    <a:pt x="423" y="939"/>
                    <a:pt x="442" y="1001"/>
                    <a:pt x="426" y="1058"/>
                  </a:cubicBezTo>
                  <a:cubicBezTo>
                    <a:pt x="385" y="1204"/>
                    <a:pt x="348" y="1348"/>
                    <a:pt x="317" y="1485"/>
                  </a:cubicBezTo>
                  <a:cubicBezTo>
                    <a:pt x="436" y="1418"/>
                    <a:pt x="566" y="1343"/>
                    <a:pt x="710" y="1251"/>
                  </a:cubicBezTo>
                  <a:cubicBezTo>
                    <a:pt x="734" y="1235"/>
                    <a:pt x="762" y="1227"/>
                    <a:pt x="790" y="1227"/>
                  </a:cubicBezTo>
                  <a:cubicBezTo>
                    <a:pt x="817" y="1227"/>
                    <a:pt x="845" y="1235"/>
                    <a:pt x="869" y="1251"/>
                  </a:cubicBezTo>
                  <a:cubicBezTo>
                    <a:pt x="1014" y="1343"/>
                    <a:pt x="1145" y="1419"/>
                    <a:pt x="1262" y="1485"/>
                  </a:cubicBezTo>
                  <a:cubicBezTo>
                    <a:pt x="1231" y="1347"/>
                    <a:pt x="1195" y="1204"/>
                    <a:pt x="1153" y="1058"/>
                  </a:cubicBezTo>
                  <a:cubicBezTo>
                    <a:pt x="1137" y="1001"/>
                    <a:pt x="1158" y="939"/>
                    <a:pt x="1204" y="903"/>
                  </a:cubicBezTo>
                  <a:cubicBezTo>
                    <a:pt x="1341" y="797"/>
                    <a:pt x="1469" y="690"/>
                    <a:pt x="1578" y="588"/>
                  </a:cubicBezTo>
                  <a:cubicBezTo>
                    <a:pt x="1445" y="578"/>
                    <a:pt x="1283" y="571"/>
                    <a:pt x="1104" y="568"/>
                  </a:cubicBezTo>
                  <a:cubicBezTo>
                    <a:pt x="1043" y="565"/>
                    <a:pt x="988" y="527"/>
                    <a:pt x="969" y="469"/>
                  </a:cubicBezTo>
                  <a:lnTo>
                    <a:pt x="967" y="469"/>
                  </a:lnTo>
                  <a:cubicBezTo>
                    <a:pt x="906" y="291"/>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8"/>
            <p:cNvSpPr/>
            <p:nvPr/>
          </p:nvSpPr>
          <p:spPr>
            <a:xfrm rot="-5400000">
              <a:off x="5606749" y="4746770"/>
              <a:ext cx="284090" cy="263470"/>
            </a:xfrm>
            <a:custGeom>
              <a:avLst/>
              <a:gdLst/>
              <a:ahLst/>
              <a:cxnLst/>
              <a:rect l="l" t="t" r="r" b="b"/>
              <a:pathLst>
                <a:path w="2108" h="1955" extrusionOk="0">
                  <a:moveTo>
                    <a:pt x="1054" y="250"/>
                  </a:moveTo>
                  <a:cubicBezTo>
                    <a:pt x="1110" y="379"/>
                    <a:pt x="1171" y="540"/>
                    <a:pt x="1232" y="718"/>
                  </a:cubicBezTo>
                  <a:cubicBezTo>
                    <a:pt x="1252" y="775"/>
                    <a:pt x="1307" y="814"/>
                    <a:pt x="1368" y="817"/>
                  </a:cubicBezTo>
                  <a:cubicBezTo>
                    <a:pt x="1547" y="820"/>
                    <a:pt x="1709" y="827"/>
                    <a:pt x="1842" y="837"/>
                  </a:cubicBezTo>
                  <a:cubicBezTo>
                    <a:pt x="1734" y="937"/>
                    <a:pt x="1605" y="1046"/>
                    <a:pt x="1469" y="1152"/>
                  </a:cubicBezTo>
                  <a:cubicBezTo>
                    <a:pt x="1421" y="1188"/>
                    <a:pt x="1401" y="1250"/>
                    <a:pt x="1418" y="1307"/>
                  </a:cubicBezTo>
                  <a:cubicBezTo>
                    <a:pt x="1459" y="1452"/>
                    <a:pt x="1496" y="1596"/>
                    <a:pt x="1527" y="1734"/>
                  </a:cubicBezTo>
                  <a:cubicBezTo>
                    <a:pt x="1409" y="1668"/>
                    <a:pt x="1278" y="1592"/>
                    <a:pt x="1134" y="1500"/>
                  </a:cubicBezTo>
                  <a:cubicBezTo>
                    <a:pt x="1110" y="1484"/>
                    <a:pt x="1082" y="1476"/>
                    <a:pt x="1054" y="1476"/>
                  </a:cubicBezTo>
                  <a:cubicBezTo>
                    <a:pt x="1026" y="1476"/>
                    <a:pt x="998" y="1484"/>
                    <a:pt x="974" y="1500"/>
                  </a:cubicBezTo>
                  <a:cubicBezTo>
                    <a:pt x="830" y="1592"/>
                    <a:pt x="701" y="1667"/>
                    <a:pt x="581" y="1734"/>
                  </a:cubicBezTo>
                  <a:cubicBezTo>
                    <a:pt x="612" y="1597"/>
                    <a:pt x="649" y="1453"/>
                    <a:pt x="691" y="1307"/>
                  </a:cubicBezTo>
                  <a:cubicBezTo>
                    <a:pt x="707" y="1250"/>
                    <a:pt x="686" y="1188"/>
                    <a:pt x="639" y="1152"/>
                  </a:cubicBezTo>
                  <a:cubicBezTo>
                    <a:pt x="502" y="1046"/>
                    <a:pt x="373" y="939"/>
                    <a:pt x="264" y="837"/>
                  </a:cubicBezTo>
                  <a:cubicBezTo>
                    <a:pt x="398" y="827"/>
                    <a:pt x="561" y="820"/>
                    <a:pt x="740" y="817"/>
                  </a:cubicBezTo>
                  <a:cubicBezTo>
                    <a:pt x="801" y="814"/>
                    <a:pt x="855" y="775"/>
                    <a:pt x="875" y="718"/>
                  </a:cubicBezTo>
                  <a:cubicBezTo>
                    <a:pt x="937" y="540"/>
                    <a:pt x="998" y="380"/>
                    <a:pt x="1054" y="250"/>
                  </a:cubicBezTo>
                  <a:close/>
                  <a:moveTo>
                    <a:pt x="1055" y="1"/>
                  </a:moveTo>
                  <a:cubicBezTo>
                    <a:pt x="1028" y="1"/>
                    <a:pt x="1001" y="13"/>
                    <a:pt x="988" y="39"/>
                  </a:cubicBezTo>
                  <a:cubicBezTo>
                    <a:pt x="914" y="187"/>
                    <a:pt x="823" y="411"/>
                    <a:pt x="737" y="667"/>
                  </a:cubicBezTo>
                  <a:cubicBezTo>
                    <a:pt x="470" y="672"/>
                    <a:pt x="246" y="685"/>
                    <a:pt x="89" y="702"/>
                  </a:cubicBezTo>
                  <a:cubicBezTo>
                    <a:pt x="28" y="709"/>
                    <a:pt x="0" y="783"/>
                    <a:pt x="43" y="828"/>
                  </a:cubicBezTo>
                  <a:cubicBezTo>
                    <a:pt x="200" y="987"/>
                    <a:pt x="369" y="1133"/>
                    <a:pt x="547" y="1267"/>
                  </a:cubicBezTo>
                  <a:cubicBezTo>
                    <a:pt x="488" y="1474"/>
                    <a:pt x="439" y="1676"/>
                    <a:pt x="400" y="1865"/>
                  </a:cubicBezTo>
                  <a:cubicBezTo>
                    <a:pt x="390" y="1914"/>
                    <a:pt x="429" y="1955"/>
                    <a:pt x="474" y="1955"/>
                  </a:cubicBezTo>
                  <a:cubicBezTo>
                    <a:pt x="486" y="1955"/>
                    <a:pt x="498" y="1952"/>
                    <a:pt x="510" y="1945"/>
                  </a:cubicBezTo>
                  <a:lnTo>
                    <a:pt x="561" y="1917"/>
                  </a:lnTo>
                  <a:cubicBezTo>
                    <a:pt x="697" y="1842"/>
                    <a:pt x="867" y="1748"/>
                    <a:pt x="1053" y="1625"/>
                  </a:cubicBezTo>
                  <a:cubicBezTo>
                    <a:pt x="1241" y="1747"/>
                    <a:pt x="1404" y="1837"/>
                    <a:pt x="1548" y="1917"/>
                  </a:cubicBezTo>
                  <a:lnTo>
                    <a:pt x="1599" y="1945"/>
                  </a:lnTo>
                  <a:cubicBezTo>
                    <a:pt x="1609" y="1951"/>
                    <a:pt x="1622" y="1954"/>
                    <a:pt x="1635" y="1954"/>
                  </a:cubicBezTo>
                  <a:cubicBezTo>
                    <a:pt x="1682" y="1954"/>
                    <a:pt x="1718" y="1911"/>
                    <a:pt x="1708" y="1865"/>
                  </a:cubicBezTo>
                  <a:cubicBezTo>
                    <a:pt x="1670" y="1674"/>
                    <a:pt x="1620" y="1473"/>
                    <a:pt x="1561" y="1270"/>
                  </a:cubicBezTo>
                  <a:cubicBezTo>
                    <a:pt x="1739" y="1136"/>
                    <a:pt x="1907" y="987"/>
                    <a:pt x="2065" y="828"/>
                  </a:cubicBezTo>
                  <a:cubicBezTo>
                    <a:pt x="2108" y="783"/>
                    <a:pt x="2081" y="709"/>
                    <a:pt x="2020" y="702"/>
                  </a:cubicBezTo>
                  <a:cubicBezTo>
                    <a:pt x="1863" y="685"/>
                    <a:pt x="1639" y="673"/>
                    <a:pt x="1374" y="667"/>
                  </a:cubicBezTo>
                  <a:cubicBezTo>
                    <a:pt x="1285" y="409"/>
                    <a:pt x="1195" y="185"/>
                    <a:pt x="1121" y="39"/>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8"/>
            <p:cNvSpPr/>
            <p:nvPr/>
          </p:nvSpPr>
          <p:spPr>
            <a:xfrm rot="-5400000">
              <a:off x="5980530" y="4778373"/>
              <a:ext cx="212798" cy="200130"/>
            </a:xfrm>
            <a:custGeom>
              <a:avLst/>
              <a:gdLst/>
              <a:ahLst/>
              <a:cxnLst/>
              <a:rect l="l" t="t" r="r" b="b"/>
              <a:pathLst>
                <a:path w="1579" h="1485" extrusionOk="0">
                  <a:moveTo>
                    <a:pt x="789" y="1"/>
                  </a:moveTo>
                  <a:cubicBezTo>
                    <a:pt x="733" y="129"/>
                    <a:pt x="672" y="291"/>
                    <a:pt x="610" y="469"/>
                  </a:cubicBezTo>
                  <a:cubicBezTo>
                    <a:pt x="591" y="526"/>
                    <a:pt x="536" y="565"/>
                    <a:pt x="476" y="568"/>
                  </a:cubicBezTo>
                  <a:cubicBezTo>
                    <a:pt x="296" y="571"/>
                    <a:pt x="134" y="578"/>
                    <a:pt x="1" y="587"/>
                  </a:cubicBezTo>
                  <a:cubicBezTo>
                    <a:pt x="110" y="688"/>
                    <a:pt x="238" y="798"/>
                    <a:pt x="375" y="903"/>
                  </a:cubicBezTo>
                  <a:cubicBezTo>
                    <a:pt x="423" y="939"/>
                    <a:pt x="442" y="1000"/>
                    <a:pt x="426" y="1058"/>
                  </a:cubicBezTo>
                  <a:cubicBezTo>
                    <a:pt x="385" y="1204"/>
                    <a:pt x="348" y="1348"/>
                    <a:pt x="317" y="1485"/>
                  </a:cubicBezTo>
                  <a:cubicBezTo>
                    <a:pt x="435" y="1419"/>
                    <a:pt x="565" y="1344"/>
                    <a:pt x="710" y="1250"/>
                  </a:cubicBezTo>
                  <a:cubicBezTo>
                    <a:pt x="734" y="1235"/>
                    <a:pt x="762" y="1227"/>
                    <a:pt x="790" y="1227"/>
                  </a:cubicBezTo>
                  <a:cubicBezTo>
                    <a:pt x="817" y="1227"/>
                    <a:pt x="845" y="1235"/>
                    <a:pt x="869" y="1250"/>
                  </a:cubicBezTo>
                  <a:cubicBezTo>
                    <a:pt x="1014" y="1343"/>
                    <a:pt x="1145" y="1419"/>
                    <a:pt x="1262" y="1485"/>
                  </a:cubicBezTo>
                  <a:cubicBezTo>
                    <a:pt x="1231" y="1347"/>
                    <a:pt x="1195" y="1204"/>
                    <a:pt x="1153" y="1058"/>
                  </a:cubicBezTo>
                  <a:cubicBezTo>
                    <a:pt x="1137" y="1000"/>
                    <a:pt x="1158" y="939"/>
                    <a:pt x="1204" y="903"/>
                  </a:cubicBezTo>
                  <a:cubicBezTo>
                    <a:pt x="1341" y="797"/>
                    <a:pt x="1469" y="689"/>
                    <a:pt x="1578" y="587"/>
                  </a:cubicBezTo>
                  <a:cubicBezTo>
                    <a:pt x="1446" y="578"/>
                    <a:pt x="1283" y="571"/>
                    <a:pt x="1104" y="566"/>
                  </a:cubicBezTo>
                  <a:cubicBezTo>
                    <a:pt x="1043" y="565"/>
                    <a:pt x="988" y="526"/>
                    <a:pt x="969" y="469"/>
                  </a:cubicBezTo>
                  <a:lnTo>
                    <a:pt x="967" y="469"/>
                  </a:lnTo>
                  <a:cubicBezTo>
                    <a:pt x="906" y="291"/>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8"/>
            <p:cNvSpPr/>
            <p:nvPr/>
          </p:nvSpPr>
          <p:spPr>
            <a:xfrm rot="-5400000">
              <a:off x="5942727" y="4746500"/>
              <a:ext cx="284090" cy="264010"/>
            </a:xfrm>
            <a:custGeom>
              <a:avLst/>
              <a:gdLst/>
              <a:ahLst/>
              <a:cxnLst/>
              <a:rect l="l" t="t" r="r" b="b"/>
              <a:pathLst>
                <a:path w="2108" h="1959" extrusionOk="0">
                  <a:moveTo>
                    <a:pt x="1054" y="254"/>
                  </a:moveTo>
                  <a:cubicBezTo>
                    <a:pt x="1110" y="382"/>
                    <a:pt x="1171" y="544"/>
                    <a:pt x="1232" y="721"/>
                  </a:cubicBezTo>
                  <a:cubicBezTo>
                    <a:pt x="1252" y="779"/>
                    <a:pt x="1307" y="818"/>
                    <a:pt x="1368" y="819"/>
                  </a:cubicBezTo>
                  <a:cubicBezTo>
                    <a:pt x="1547" y="824"/>
                    <a:pt x="1710" y="831"/>
                    <a:pt x="1842" y="840"/>
                  </a:cubicBezTo>
                  <a:cubicBezTo>
                    <a:pt x="1733" y="941"/>
                    <a:pt x="1605" y="1050"/>
                    <a:pt x="1469" y="1156"/>
                  </a:cubicBezTo>
                  <a:cubicBezTo>
                    <a:pt x="1421" y="1192"/>
                    <a:pt x="1401" y="1253"/>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6"/>
                    <a:pt x="699" y="1672"/>
                    <a:pt x="581" y="1738"/>
                  </a:cubicBezTo>
                  <a:cubicBezTo>
                    <a:pt x="612" y="1601"/>
                    <a:pt x="649" y="1457"/>
                    <a:pt x="691" y="1311"/>
                  </a:cubicBezTo>
                  <a:cubicBezTo>
                    <a:pt x="707" y="1253"/>
                    <a:pt x="686" y="1192"/>
                    <a:pt x="639" y="1156"/>
                  </a:cubicBezTo>
                  <a:cubicBezTo>
                    <a:pt x="502" y="1050"/>
                    <a:pt x="373" y="942"/>
                    <a:pt x="264" y="840"/>
                  </a:cubicBezTo>
                  <a:cubicBezTo>
                    <a:pt x="398" y="831"/>
                    <a:pt x="561" y="824"/>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8"/>
                    <a:pt x="89" y="706"/>
                  </a:cubicBezTo>
                  <a:cubicBezTo>
                    <a:pt x="28" y="712"/>
                    <a:pt x="0" y="787"/>
                    <a:pt x="43" y="831"/>
                  </a:cubicBezTo>
                  <a:cubicBezTo>
                    <a:pt x="200" y="990"/>
                    <a:pt x="369" y="1137"/>
                    <a:pt x="547" y="1270"/>
                  </a:cubicBezTo>
                  <a:cubicBezTo>
                    <a:pt x="488" y="1478"/>
                    <a:pt x="439" y="1680"/>
                    <a:pt x="400" y="1869"/>
                  </a:cubicBezTo>
                  <a:cubicBezTo>
                    <a:pt x="390" y="1918"/>
                    <a:pt x="429" y="1958"/>
                    <a:pt x="474" y="1958"/>
                  </a:cubicBezTo>
                  <a:cubicBezTo>
                    <a:pt x="486" y="1958"/>
                    <a:pt x="498"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8" y="1918"/>
                    <a:pt x="1708" y="1869"/>
                  </a:cubicBezTo>
                  <a:cubicBezTo>
                    <a:pt x="1670" y="1677"/>
                    <a:pt x="1620" y="1477"/>
                    <a:pt x="1561" y="1274"/>
                  </a:cubicBezTo>
                  <a:cubicBezTo>
                    <a:pt x="1739" y="1138"/>
                    <a:pt x="1907" y="991"/>
                    <a:pt x="2065" y="831"/>
                  </a:cubicBezTo>
                  <a:cubicBezTo>
                    <a:pt x="2108" y="787"/>
                    <a:pt x="2081" y="712"/>
                    <a:pt x="2020" y="706"/>
                  </a:cubicBezTo>
                  <a:cubicBezTo>
                    <a:pt x="1864" y="688"/>
                    <a:pt x="1641" y="677"/>
                    <a:pt x="1374" y="671"/>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6" name="Google Shape;1226;p8"/>
          <p:cNvSpPr txBox="1">
            <a:spLocks noGrp="1"/>
          </p:cNvSpPr>
          <p:nvPr>
            <p:ph type="title"/>
          </p:nvPr>
        </p:nvSpPr>
        <p:spPr>
          <a:xfrm>
            <a:off x="1388100" y="2382325"/>
            <a:ext cx="6367800" cy="2031900"/>
          </a:xfrm>
          <a:prstGeom prst="rect">
            <a:avLst/>
          </a:prstGeom>
        </p:spPr>
        <p:txBody>
          <a:bodyPr spcFirstLastPara="1" wrap="square" lIns="91425" tIns="91425" rIns="91425" bIns="91425" anchor="ctr" anchorCtr="0">
            <a:noAutofit/>
          </a:bodyPr>
          <a:lstStyle>
            <a:lvl1pPr lvl="0" algn="ctr">
              <a:spcBef>
                <a:spcPts val="0"/>
              </a:spcBef>
              <a:spcAft>
                <a:spcPts val="0"/>
              </a:spcAft>
              <a:buSzPts val="7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27"/>
        <p:cNvGrpSpPr/>
        <p:nvPr/>
      </p:nvGrpSpPr>
      <p:grpSpPr>
        <a:xfrm>
          <a:off x="0" y="0"/>
          <a:ext cx="0" cy="0"/>
          <a:chOff x="0" y="0"/>
          <a:chExt cx="0" cy="0"/>
        </a:xfrm>
      </p:grpSpPr>
      <p:grpSp>
        <p:nvGrpSpPr>
          <p:cNvPr id="1228" name="Google Shape;1228;p9"/>
          <p:cNvGrpSpPr/>
          <p:nvPr/>
        </p:nvGrpSpPr>
        <p:grpSpPr>
          <a:xfrm>
            <a:off x="0" y="150"/>
            <a:ext cx="9144300" cy="5143500"/>
            <a:chOff x="0" y="150"/>
            <a:chExt cx="9144300" cy="5143500"/>
          </a:xfrm>
        </p:grpSpPr>
        <p:sp>
          <p:nvSpPr>
            <p:cNvPr id="1229" name="Google Shape;1229;p9"/>
            <p:cNvSpPr/>
            <p:nvPr/>
          </p:nvSpPr>
          <p:spPr>
            <a:xfrm>
              <a:off x="453672" y="1085"/>
              <a:ext cx="436299" cy="414899"/>
            </a:xfrm>
            <a:custGeom>
              <a:avLst/>
              <a:gdLst/>
              <a:ahLst/>
              <a:cxnLst/>
              <a:rect l="l" t="t" r="r" b="b"/>
              <a:pathLst>
                <a:path w="3712" h="3530" extrusionOk="0">
                  <a:moveTo>
                    <a:pt x="1856" y="1"/>
                  </a:moveTo>
                  <a:lnTo>
                    <a:pt x="1321" y="1215"/>
                  </a:lnTo>
                  <a:lnTo>
                    <a:pt x="0" y="1349"/>
                  </a:lnTo>
                  <a:lnTo>
                    <a:pt x="990" y="2232"/>
                  </a:lnTo>
                  <a:lnTo>
                    <a:pt x="709" y="3529"/>
                  </a:lnTo>
                  <a:lnTo>
                    <a:pt x="1856" y="2862"/>
                  </a:lnTo>
                  <a:lnTo>
                    <a:pt x="3003" y="3529"/>
                  </a:lnTo>
                  <a:lnTo>
                    <a:pt x="2721" y="2232"/>
                  </a:lnTo>
                  <a:lnTo>
                    <a:pt x="3711"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9"/>
            <p:cNvSpPr/>
            <p:nvPr/>
          </p:nvSpPr>
          <p:spPr>
            <a:xfrm>
              <a:off x="1127036" y="1085"/>
              <a:ext cx="436299" cy="414899"/>
            </a:xfrm>
            <a:custGeom>
              <a:avLst/>
              <a:gdLst/>
              <a:ahLst/>
              <a:cxnLst/>
              <a:rect l="l" t="t" r="r" b="b"/>
              <a:pathLst>
                <a:path w="3712" h="3530" extrusionOk="0">
                  <a:moveTo>
                    <a:pt x="1857" y="1"/>
                  </a:moveTo>
                  <a:lnTo>
                    <a:pt x="1321" y="1215"/>
                  </a:lnTo>
                  <a:lnTo>
                    <a:pt x="1" y="1349"/>
                  </a:lnTo>
                  <a:lnTo>
                    <a:pt x="991" y="2232"/>
                  </a:lnTo>
                  <a:lnTo>
                    <a:pt x="710" y="3529"/>
                  </a:lnTo>
                  <a:lnTo>
                    <a:pt x="710" y="3529"/>
                  </a:lnTo>
                  <a:lnTo>
                    <a:pt x="1857" y="2862"/>
                  </a:lnTo>
                  <a:lnTo>
                    <a:pt x="3003" y="3529"/>
                  </a:lnTo>
                  <a:lnTo>
                    <a:pt x="2722" y="2232"/>
                  </a:lnTo>
                  <a:lnTo>
                    <a:pt x="3712" y="1349"/>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9"/>
            <p:cNvSpPr/>
            <p:nvPr/>
          </p:nvSpPr>
          <p:spPr>
            <a:xfrm>
              <a:off x="1800635" y="1085"/>
              <a:ext cx="436064" cy="414899"/>
            </a:xfrm>
            <a:custGeom>
              <a:avLst/>
              <a:gdLst/>
              <a:ahLst/>
              <a:cxnLst/>
              <a:rect l="l" t="t" r="r" b="b"/>
              <a:pathLst>
                <a:path w="3710" h="3530" extrusionOk="0">
                  <a:moveTo>
                    <a:pt x="1855" y="1"/>
                  </a:moveTo>
                  <a:lnTo>
                    <a:pt x="1321" y="1215"/>
                  </a:lnTo>
                  <a:lnTo>
                    <a:pt x="0" y="1349"/>
                  </a:lnTo>
                  <a:lnTo>
                    <a:pt x="989" y="2232"/>
                  </a:lnTo>
                  <a:lnTo>
                    <a:pt x="708" y="3529"/>
                  </a:lnTo>
                  <a:lnTo>
                    <a:pt x="708" y="3529"/>
                  </a:lnTo>
                  <a:lnTo>
                    <a:pt x="1855" y="2862"/>
                  </a:lnTo>
                  <a:lnTo>
                    <a:pt x="3002" y="3529"/>
                  </a:lnTo>
                  <a:lnTo>
                    <a:pt x="2720" y="2232"/>
                  </a:lnTo>
                  <a:lnTo>
                    <a:pt x="3710" y="1349"/>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9"/>
            <p:cNvSpPr/>
            <p:nvPr/>
          </p:nvSpPr>
          <p:spPr>
            <a:xfrm>
              <a:off x="116932"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709" y="3530"/>
                  </a:lnTo>
                  <a:lnTo>
                    <a:pt x="1857" y="2861"/>
                  </a:lnTo>
                  <a:lnTo>
                    <a:pt x="3003"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9"/>
            <p:cNvSpPr/>
            <p:nvPr/>
          </p:nvSpPr>
          <p:spPr>
            <a:xfrm>
              <a:off x="790295"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709" y="3530"/>
                  </a:lnTo>
                  <a:lnTo>
                    <a:pt x="1857" y="2861"/>
                  </a:lnTo>
                  <a:lnTo>
                    <a:pt x="3004"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9"/>
            <p:cNvSpPr/>
            <p:nvPr/>
          </p:nvSpPr>
          <p:spPr>
            <a:xfrm>
              <a:off x="1463777" y="522471"/>
              <a:ext cx="436299" cy="415016"/>
            </a:xfrm>
            <a:custGeom>
              <a:avLst/>
              <a:gdLst/>
              <a:ahLst/>
              <a:cxnLst/>
              <a:rect l="l" t="t" r="r" b="b"/>
              <a:pathLst>
                <a:path w="3712" h="3531" extrusionOk="0">
                  <a:moveTo>
                    <a:pt x="1856" y="0"/>
                  </a:moveTo>
                  <a:lnTo>
                    <a:pt x="1322" y="1215"/>
                  </a:lnTo>
                  <a:lnTo>
                    <a:pt x="0" y="1348"/>
                  </a:lnTo>
                  <a:lnTo>
                    <a:pt x="990" y="2233"/>
                  </a:lnTo>
                  <a:lnTo>
                    <a:pt x="710" y="3530"/>
                  </a:lnTo>
                  <a:lnTo>
                    <a:pt x="1856" y="2861"/>
                  </a:lnTo>
                  <a:lnTo>
                    <a:pt x="3003" y="3530"/>
                  </a:lnTo>
                  <a:lnTo>
                    <a:pt x="3003" y="3530"/>
                  </a:lnTo>
                  <a:lnTo>
                    <a:pt x="2721" y="2233"/>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9"/>
            <p:cNvSpPr/>
            <p:nvPr/>
          </p:nvSpPr>
          <p:spPr>
            <a:xfrm>
              <a:off x="2137258"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709" y="3530"/>
                  </a:lnTo>
                  <a:lnTo>
                    <a:pt x="1856" y="2861"/>
                  </a:lnTo>
                  <a:lnTo>
                    <a:pt x="3002" y="3530"/>
                  </a:lnTo>
                  <a:lnTo>
                    <a:pt x="2722" y="2233"/>
                  </a:lnTo>
                  <a:lnTo>
                    <a:pt x="3712" y="1348"/>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9"/>
            <p:cNvSpPr/>
            <p:nvPr/>
          </p:nvSpPr>
          <p:spPr>
            <a:xfrm>
              <a:off x="2810739" y="522471"/>
              <a:ext cx="436182" cy="415016"/>
            </a:xfrm>
            <a:custGeom>
              <a:avLst/>
              <a:gdLst/>
              <a:ahLst/>
              <a:cxnLst/>
              <a:rect l="l" t="t" r="r" b="b"/>
              <a:pathLst>
                <a:path w="3711" h="3531" extrusionOk="0">
                  <a:moveTo>
                    <a:pt x="1855" y="0"/>
                  </a:moveTo>
                  <a:lnTo>
                    <a:pt x="1320" y="1215"/>
                  </a:lnTo>
                  <a:lnTo>
                    <a:pt x="0" y="1348"/>
                  </a:lnTo>
                  <a:lnTo>
                    <a:pt x="990" y="2233"/>
                  </a:lnTo>
                  <a:lnTo>
                    <a:pt x="708" y="3530"/>
                  </a:lnTo>
                  <a:lnTo>
                    <a:pt x="1855" y="2861"/>
                  </a:lnTo>
                  <a:lnTo>
                    <a:pt x="3001"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9"/>
            <p:cNvSpPr/>
            <p:nvPr/>
          </p:nvSpPr>
          <p:spPr>
            <a:xfrm>
              <a:off x="3484102" y="522471"/>
              <a:ext cx="436299" cy="415016"/>
            </a:xfrm>
            <a:custGeom>
              <a:avLst/>
              <a:gdLst/>
              <a:ahLst/>
              <a:cxnLst/>
              <a:rect l="l" t="t" r="r" b="b"/>
              <a:pathLst>
                <a:path w="3712" h="3531" extrusionOk="0">
                  <a:moveTo>
                    <a:pt x="1855" y="0"/>
                  </a:moveTo>
                  <a:lnTo>
                    <a:pt x="1321" y="1215"/>
                  </a:lnTo>
                  <a:lnTo>
                    <a:pt x="0" y="1348"/>
                  </a:lnTo>
                  <a:lnTo>
                    <a:pt x="990" y="2233"/>
                  </a:lnTo>
                  <a:lnTo>
                    <a:pt x="709" y="3530"/>
                  </a:lnTo>
                  <a:lnTo>
                    <a:pt x="1855" y="2861"/>
                  </a:lnTo>
                  <a:lnTo>
                    <a:pt x="3002"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9"/>
            <p:cNvSpPr/>
            <p:nvPr/>
          </p:nvSpPr>
          <p:spPr>
            <a:xfrm>
              <a:off x="4157466"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1857" y="2861"/>
                  </a:lnTo>
                  <a:lnTo>
                    <a:pt x="3003"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9"/>
            <p:cNvSpPr/>
            <p:nvPr/>
          </p:nvSpPr>
          <p:spPr>
            <a:xfrm>
              <a:off x="4830829" y="522471"/>
              <a:ext cx="436299" cy="415016"/>
            </a:xfrm>
            <a:custGeom>
              <a:avLst/>
              <a:gdLst/>
              <a:ahLst/>
              <a:cxnLst/>
              <a:rect l="l" t="t" r="r" b="b"/>
              <a:pathLst>
                <a:path w="3712" h="3531" extrusionOk="0">
                  <a:moveTo>
                    <a:pt x="1857" y="0"/>
                  </a:moveTo>
                  <a:lnTo>
                    <a:pt x="1321" y="1215"/>
                  </a:lnTo>
                  <a:lnTo>
                    <a:pt x="1" y="1348"/>
                  </a:lnTo>
                  <a:lnTo>
                    <a:pt x="991" y="2233"/>
                  </a:lnTo>
                  <a:lnTo>
                    <a:pt x="710" y="3530"/>
                  </a:lnTo>
                  <a:lnTo>
                    <a:pt x="1857" y="2861"/>
                  </a:lnTo>
                  <a:lnTo>
                    <a:pt x="3004" y="3530"/>
                  </a:lnTo>
                  <a:lnTo>
                    <a:pt x="2722" y="2233"/>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9"/>
            <p:cNvSpPr/>
            <p:nvPr/>
          </p:nvSpPr>
          <p:spPr>
            <a:xfrm>
              <a:off x="5504310" y="522471"/>
              <a:ext cx="436299" cy="415016"/>
            </a:xfrm>
            <a:custGeom>
              <a:avLst/>
              <a:gdLst/>
              <a:ahLst/>
              <a:cxnLst/>
              <a:rect l="l" t="t" r="r" b="b"/>
              <a:pathLst>
                <a:path w="3712" h="3531" extrusionOk="0">
                  <a:moveTo>
                    <a:pt x="1856" y="0"/>
                  </a:moveTo>
                  <a:lnTo>
                    <a:pt x="1322" y="1215"/>
                  </a:lnTo>
                  <a:lnTo>
                    <a:pt x="0" y="1348"/>
                  </a:lnTo>
                  <a:lnTo>
                    <a:pt x="990" y="2233"/>
                  </a:lnTo>
                  <a:lnTo>
                    <a:pt x="710" y="3530"/>
                  </a:lnTo>
                  <a:lnTo>
                    <a:pt x="1856" y="2861"/>
                  </a:lnTo>
                  <a:lnTo>
                    <a:pt x="3003" y="3530"/>
                  </a:lnTo>
                  <a:lnTo>
                    <a:pt x="2721" y="2233"/>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9"/>
            <p:cNvSpPr/>
            <p:nvPr/>
          </p:nvSpPr>
          <p:spPr>
            <a:xfrm>
              <a:off x="6177791"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1856" y="2861"/>
                  </a:lnTo>
                  <a:lnTo>
                    <a:pt x="3002" y="3530"/>
                  </a:lnTo>
                  <a:lnTo>
                    <a:pt x="2722" y="2233"/>
                  </a:lnTo>
                  <a:lnTo>
                    <a:pt x="3712" y="1348"/>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9"/>
            <p:cNvSpPr/>
            <p:nvPr/>
          </p:nvSpPr>
          <p:spPr>
            <a:xfrm>
              <a:off x="6851155" y="522471"/>
              <a:ext cx="436299" cy="415016"/>
            </a:xfrm>
            <a:custGeom>
              <a:avLst/>
              <a:gdLst/>
              <a:ahLst/>
              <a:cxnLst/>
              <a:rect l="l" t="t" r="r" b="b"/>
              <a:pathLst>
                <a:path w="3712" h="3531" extrusionOk="0">
                  <a:moveTo>
                    <a:pt x="1856" y="0"/>
                  </a:moveTo>
                  <a:lnTo>
                    <a:pt x="1321" y="1215"/>
                  </a:lnTo>
                  <a:lnTo>
                    <a:pt x="1" y="1348"/>
                  </a:lnTo>
                  <a:lnTo>
                    <a:pt x="991" y="2233"/>
                  </a:lnTo>
                  <a:lnTo>
                    <a:pt x="709" y="3530"/>
                  </a:lnTo>
                  <a:lnTo>
                    <a:pt x="1856" y="2861"/>
                  </a:lnTo>
                  <a:lnTo>
                    <a:pt x="3002" y="3530"/>
                  </a:lnTo>
                  <a:lnTo>
                    <a:pt x="2722" y="2233"/>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9"/>
            <p:cNvSpPr/>
            <p:nvPr/>
          </p:nvSpPr>
          <p:spPr>
            <a:xfrm>
              <a:off x="2473998" y="1085"/>
              <a:ext cx="436299" cy="414899"/>
            </a:xfrm>
            <a:custGeom>
              <a:avLst/>
              <a:gdLst/>
              <a:ahLst/>
              <a:cxnLst/>
              <a:rect l="l" t="t" r="r" b="b"/>
              <a:pathLst>
                <a:path w="3712" h="3530" extrusionOk="0">
                  <a:moveTo>
                    <a:pt x="1855" y="1"/>
                  </a:moveTo>
                  <a:lnTo>
                    <a:pt x="1321" y="1215"/>
                  </a:lnTo>
                  <a:lnTo>
                    <a:pt x="0" y="1349"/>
                  </a:lnTo>
                  <a:lnTo>
                    <a:pt x="990" y="2232"/>
                  </a:lnTo>
                  <a:lnTo>
                    <a:pt x="709" y="3529"/>
                  </a:lnTo>
                  <a:lnTo>
                    <a:pt x="1855" y="2862"/>
                  </a:lnTo>
                  <a:lnTo>
                    <a:pt x="3002" y="3529"/>
                  </a:lnTo>
                  <a:lnTo>
                    <a:pt x="2721" y="2232"/>
                  </a:lnTo>
                  <a:lnTo>
                    <a:pt x="3711" y="1349"/>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9"/>
            <p:cNvSpPr/>
            <p:nvPr/>
          </p:nvSpPr>
          <p:spPr>
            <a:xfrm>
              <a:off x="3147362"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2" y="3529"/>
                  </a:lnTo>
                  <a:lnTo>
                    <a:pt x="2722" y="2232"/>
                  </a:lnTo>
                  <a:lnTo>
                    <a:pt x="3712" y="1349"/>
                  </a:lnTo>
                  <a:lnTo>
                    <a:pt x="2391" y="1215"/>
                  </a:lnTo>
                  <a:lnTo>
                    <a:pt x="1856" y="1"/>
                  </a:lnTo>
                  <a:close/>
                  <a:moveTo>
                    <a:pt x="709" y="3529"/>
                  </a:moveTo>
                  <a:lnTo>
                    <a:pt x="709" y="3529"/>
                  </a:lnTo>
                  <a:lnTo>
                    <a:pt x="709"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9"/>
            <p:cNvSpPr/>
            <p:nvPr/>
          </p:nvSpPr>
          <p:spPr>
            <a:xfrm>
              <a:off x="3820725"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4" y="3529"/>
                  </a:lnTo>
                  <a:lnTo>
                    <a:pt x="2722" y="2232"/>
                  </a:lnTo>
                  <a:lnTo>
                    <a:pt x="3712" y="1349"/>
                  </a:lnTo>
                  <a:lnTo>
                    <a:pt x="2391" y="1215"/>
                  </a:lnTo>
                  <a:lnTo>
                    <a:pt x="1856" y="1"/>
                  </a:lnTo>
                  <a:close/>
                  <a:moveTo>
                    <a:pt x="709" y="3529"/>
                  </a:moveTo>
                  <a:lnTo>
                    <a:pt x="709" y="3529"/>
                  </a:lnTo>
                  <a:lnTo>
                    <a:pt x="709" y="3529"/>
                  </a:lnTo>
                  <a:close/>
                  <a:moveTo>
                    <a:pt x="3004" y="3529"/>
                  </a:moveTo>
                  <a:lnTo>
                    <a:pt x="3004" y="3529"/>
                  </a:lnTo>
                  <a:lnTo>
                    <a:pt x="3004"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9"/>
            <p:cNvSpPr/>
            <p:nvPr/>
          </p:nvSpPr>
          <p:spPr>
            <a:xfrm>
              <a:off x="4494206" y="1085"/>
              <a:ext cx="436299" cy="414899"/>
            </a:xfrm>
            <a:custGeom>
              <a:avLst/>
              <a:gdLst/>
              <a:ahLst/>
              <a:cxnLst/>
              <a:rect l="l" t="t" r="r" b="b"/>
              <a:pathLst>
                <a:path w="3712" h="3530" extrusionOk="0">
                  <a:moveTo>
                    <a:pt x="1856" y="1"/>
                  </a:moveTo>
                  <a:lnTo>
                    <a:pt x="1321" y="1215"/>
                  </a:lnTo>
                  <a:lnTo>
                    <a:pt x="0" y="1349"/>
                  </a:lnTo>
                  <a:lnTo>
                    <a:pt x="990" y="2232"/>
                  </a:lnTo>
                  <a:lnTo>
                    <a:pt x="710" y="3529"/>
                  </a:lnTo>
                  <a:lnTo>
                    <a:pt x="1856" y="2862"/>
                  </a:lnTo>
                  <a:lnTo>
                    <a:pt x="3003" y="3529"/>
                  </a:lnTo>
                  <a:lnTo>
                    <a:pt x="2721" y="2232"/>
                  </a:lnTo>
                  <a:lnTo>
                    <a:pt x="3711"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9"/>
            <p:cNvSpPr/>
            <p:nvPr/>
          </p:nvSpPr>
          <p:spPr>
            <a:xfrm>
              <a:off x="5167570" y="1085"/>
              <a:ext cx="436299" cy="414899"/>
            </a:xfrm>
            <a:custGeom>
              <a:avLst/>
              <a:gdLst/>
              <a:ahLst/>
              <a:cxnLst/>
              <a:rect l="l" t="t" r="r" b="b"/>
              <a:pathLst>
                <a:path w="3712" h="3530" extrusionOk="0">
                  <a:moveTo>
                    <a:pt x="1857" y="1"/>
                  </a:moveTo>
                  <a:lnTo>
                    <a:pt x="1321" y="1215"/>
                  </a:lnTo>
                  <a:lnTo>
                    <a:pt x="1" y="1349"/>
                  </a:lnTo>
                  <a:lnTo>
                    <a:pt x="991" y="2232"/>
                  </a:lnTo>
                  <a:lnTo>
                    <a:pt x="710" y="3529"/>
                  </a:lnTo>
                  <a:lnTo>
                    <a:pt x="1857" y="2862"/>
                  </a:lnTo>
                  <a:lnTo>
                    <a:pt x="3003" y="3529"/>
                  </a:lnTo>
                  <a:lnTo>
                    <a:pt x="2721" y="2232"/>
                  </a:lnTo>
                  <a:lnTo>
                    <a:pt x="3712" y="1349"/>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9"/>
            <p:cNvSpPr/>
            <p:nvPr/>
          </p:nvSpPr>
          <p:spPr>
            <a:xfrm>
              <a:off x="5841168" y="1085"/>
              <a:ext cx="436064" cy="414899"/>
            </a:xfrm>
            <a:custGeom>
              <a:avLst/>
              <a:gdLst/>
              <a:ahLst/>
              <a:cxnLst/>
              <a:rect l="l" t="t" r="r" b="b"/>
              <a:pathLst>
                <a:path w="3710" h="3530" extrusionOk="0">
                  <a:moveTo>
                    <a:pt x="1855" y="1"/>
                  </a:moveTo>
                  <a:lnTo>
                    <a:pt x="1320" y="1215"/>
                  </a:lnTo>
                  <a:lnTo>
                    <a:pt x="0" y="1349"/>
                  </a:lnTo>
                  <a:lnTo>
                    <a:pt x="989" y="2232"/>
                  </a:lnTo>
                  <a:lnTo>
                    <a:pt x="708" y="3529"/>
                  </a:lnTo>
                  <a:lnTo>
                    <a:pt x="1855" y="2862"/>
                  </a:lnTo>
                  <a:lnTo>
                    <a:pt x="3001" y="3529"/>
                  </a:lnTo>
                  <a:lnTo>
                    <a:pt x="2721" y="2232"/>
                  </a:lnTo>
                  <a:lnTo>
                    <a:pt x="3710" y="1349"/>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9"/>
            <p:cNvSpPr/>
            <p:nvPr/>
          </p:nvSpPr>
          <p:spPr>
            <a:xfrm>
              <a:off x="6514532" y="1085"/>
              <a:ext cx="436299" cy="414899"/>
            </a:xfrm>
            <a:custGeom>
              <a:avLst/>
              <a:gdLst/>
              <a:ahLst/>
              <a:cxnLst/>
              <a:rect l="l" t="t" r="r" b="b"/>
              <a:pathLst>
                <a:path w="3712" h="3530" extrusionOk="0">
                  <a:moveTo>
                    <a:pt x="1855" y="1"/>
                  </a:moveTo>
                  <a:lnTo>
                    <a:pt x="1321" y="1215"/>
                  </a:lnTo>
                  <a:lnTo>
                    <a:pt x="0" y="1349"/>
                  </a:lnTo>
                  <a:lnTo>
                    <a:pt x="990" y="2232"/>
                  </a:lnTo>
                  <a:lnTo>
                    <a:pt x="709" y="3529"/>
                  </a:lnTo>
                  <a:lnTo>
                    <a:pt x="1855" y="2862"/>
                  </a:lnTo>
                  <a:lnTo>
                    <a:pt x="3002" y="3529"/>
                  </a:lnTo>
                  <a:lnTo>
                    <a:pt x="2721" y="2232"/>
                  </a:lnTo>
                  <a:lnTo>
                    <a:pt x="3711" y="1349"/>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9"/>
            <p:cNvSpPr/>
            <p:nvPr/>
          </p:nvSpPr>
          <p:spPr>
            <a:xfrm>
              <a:off x="219" y="5316"/>
              <a:ext cx="216269" cy="410667"/>
            </a:xfrm>
            <a:custGeom>
              <a:avLst/>
              <a:gdLst/>
              <a:ahLst/>
              <a:cxnLst/>
              <a:rect l="l" t="t" r="r" b="b"/>
              <a:pathLst>
                <a:path w="1840" h="3494" extrusionOk="0">
                  <a:moveTo>
                    <a:pt x="0" y="0"/>
                  </a:moveTo>
                  <a:lnTo>
                    <a:pt x="0" y="2835"/>
                  </a:lnTo>
                  <a:lnTo>
                    <a:pt x="1132" y="3493"/>
                  </a:lnTo>
                  <a:lnTo>
                    <a:pt x="850" y="2196"/>
                  </a:lnTo>
                  <a:lnTo>
                    <a:pt x="1840" y="1313"/>
                  </a:lnTo>
                  <a:lnTo>
                    <a:pt x="520" y="1179"/>
                  </a:lnTo>
                  <a:lnTo>
                    <a:pt x="0"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9"/>
            <p:cNvSpPr/>
            <p:nvPr/>
          </p:nvSpPr>
          <p:spPr>
            <a:xfrm>
              <a:off x="453672" y="1048088"/>
              <a:ext cx="436299" cy="415016"/>
            </a:xfrm>
            <a:custGeom>
              <a:avLst/>
              <a:gdLst/>
              <a:ahLst/>
              <a:cxnLst/>
              <a:rect l="l" t="t" r="r" b="b"/>
              <a:pathLst>
                <a:path w="3712" h="3531" extrusionOk="0">
                  <a:moveTo>
                    <a:pt x="1856" y="1"/>
                  </a:moveTo>
                  <a:lnTo>
                    <a:pt x="1321" y="1216"/>
                  </a:lnTo>
                  <a:lnTo>
                    <a:pt x="0" y="1349"/>
                  </a:lnTo>
                  <a:lnTo>
                    <a:pt x="990" y="2234"/>
                  </a:lnTo>
                  <a:lnTo>
                    <a:pt x="709" y="3531"/>
                  </a:lnTo>
                  <a:lnTo>
                    <a:pt x="709"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9"/>
            <p:cNvSpPr/>
            <p:nvPr/>
          </p:nvSpPr>
          <p:spPr>
            <a:xfrm>
              <a:off x="1127036" y="1048088"/>
              <a:ext cx="436299" cy="415016"/>
            </a:xfrm>
            <a:custGeom>
              <a:avLst/>
              <a:gdLst/>
              <a:ahLst/>
              <a:cxnLst/>
              <a:rect l="l" t="t" r="r" b="b"/>
              <a:pathLst>
                <a:path w="3712" h="3531" extrusionOk="0">
                  <a:moveTo>
                    <a:pt x="1857" y="1"/>
                  </a:moveTo>
                  <a:lnTo>
                    <a:pt x="1321" y="1216"/>
                  </a:lnTo>
                  <a:lnTo>
                    <a:pt x="1" y="1349"/>
                  </a:lnTo>
                  <a:lnTo>
                    <a:pt x="991" y="2234"/>
                  </a:lnTo>
                  <a:lnTo>
                    <a:pt x="710" y="3531"/>
                  </a:lnTo>
                  <a:lnTo>
                    <a:pt x="1857" y="2862"/>
                  </a:lnTo>
                  <a:lnTo>
                    <a:pt x="3003" y="3531"/>
                  </a:lnTo>
                  <a:lnTo>
                    <a:pt x="2722" y="2234"/>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9"/>
            <p:cNvSpPr/>
            <p:nvPr/>
          </p:nvSpPr>
          <p:spPr>
            <a:xfrm>
              <a:off x="1800635" y="1048088"/>
              <a:ext cx="436064" cy="415016"/>
            </a:xfrm>
            <a:custGeom>
              <a:avLst/>
              <a:gdLst/>
              <a:ahLst/>
              <a:cxnLst/>
              <a:rect l="l" t="t" r="r" b="b"/>
              <a:pathLst>
                <a:path w="3710" h="3531" extrusionOk="0">
                  <a:moveTo>
                    <a:pt x="1855" y="1"/>
                  </a:moveTo>
                  <a:lnTo>
                    <a:pt x="1321" y="1216"/>
                  </a:lnTo>
                  <a:lnTo>
                    <a:pt x="0" y="1349"/>
                  </a:lnTo>
                  <a:lnTo>
                    <a:pt x="989" y="2234"/>
                  </a:lnTo>
                  <a:lnTo>
                    <a:pt x="708" y="3531"/>
                  </a:lnTo>
                  <a:lnTo>
                    <a:pt x="1855" y="2862"/>
                  </a:lnTo>
                  <a:lnTo>
                    <a:pt x="3002" y="3531"/>
                  </a:lnTo>
                  <a:lnTo>
                    <a:pt x="2720" y="2234"/>
                  </a:lnTo>
                  <a:lnTo>
                    <a:pt x="3710" y="1349"/>
                  </a:lnTo>
                  <a:lnTo>
                    <a:pt x="2389"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9"/>
            <p:cNvSpPr/>
            <p:nvPr/>
          </p:nvSpPr>
          <p:spPr>
            <a:xfrm>
              <a:off x="116932"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9"/>
            <p:cNvSpPr/>
            <p:nvPr/>
          </p:nvSpPr>
          <p:spPr>
            <a:xfrm>
              <a:off x="790295"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4"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9"/>
            <p:cNvSpPr/>
            <p:nvPr/>
          </p:nvSpPr>
          <p:spPr>
            <a:xfrm>
              <a:off x="1463777" y="1569592"/>
              <a:ext cx="436299" cy="414899"/>
            </a:xfrm>
            <a:custGeom>
              <a:avLst/>
              <a:gdLst/>
              <a:ahLst/>
              <a:cxnLst/>
              <a:rect l="l" t="t" r="r" b="b"/>
              <a:pathLst>
                <a:path w="3712" h="3530" extrusionOk="0">
                  <a:moveTo>
                    <a:pt x="1856" y="0"/>
                  </a:moveTo>
                  <a:lnTo>
                    <a:pt x="1322" y="1215"/>
                  </a:lnTo>
                  <a:lnTo>
                    <a:pt x="0" y="1347"/>
                  </a:lnTo>
                  <a:lnTo>
                    <a:pt x="990" y="2232"/>
                  </a:lnTo>
                  <a:lnTo>
                    <a:pt x="710" y="3529"/>
                  </a:lnTo>
                  <a:lnTo>
                    <a:pt x="1856" y="2860"/>
                  </a:lnTo>
                  <a:lnTo>
                    <a:pt x="3003" y="3529"/>
                  </a:lnTo>
                  <a:lnTo>
                    <a:pt x="3003" y="3529"/>
                  </a:lnTo>
                  <a:lnTo>
                    <a:pt x="2721" y="2232"/>
                  </a:lnTo>
                  <a:lnTo>
                    <a:pt x="3711"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9"/>
            <p:cNvSpPr/>
            <p:nvPr/>
          </p:nvSpPr>
          <p:spPr>
            <a:xfrm>
              <a:off x="2137258"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709" y="3529"/>
                  </a:lnTo>
                  <a:lnTo>
                    <a:pt x="1856" y="2860"/>
                  </a:lnTo>
                  <a:lnTo>
                    <a:pt x="3002" y="3529"/>
                  </a:lnTo>
                  <a:lnTo>
                    <a:pt x="3002" y="3529"/>
                  </a:lnTo>
                  <a:lnTo>
                    <a:pt x="2722" y="2232"/>
                  </a:lnTo>
                  <a:lnTo>
                    <a:pt x="3712" y="1347"/>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9"/>
            <p:cNvSpPr/>
            <p:nvPr/>
          </p:nvSpPr>
          <p:spPr>
            <a:xfrm>
              <a:off x="2810739" y="1569592"/>
              <a:ext cx="436182" cy="414899"/>
            </a:xfrm>
            <a:custGeom>
              <a:avLst/>
              <a:gdLst/>
              <a:ahLst/>
              <a:cxnLst/>
              <a:rect l="l" t="t" r="r" b="b"/>
              <a:pathLst>
                <a:path w="3711" h="3530" extrusionOk="0">
                  <a:moveTo>
                    <a:pt x="1855" y="0"/>
                  </a:moveTo>
                  <a:lnTo>
                    <a:pt x="1320" y="1215"/>
                  </a:lnTo>
                  <a:lnTo>
                    <a:pt x="0" y="1347"/>
                  </a:lnTo>
                  <a:lnTo>
                    <a:pt x="990" y="2232"/>
                  </a:lnTo>
                  <a:lnTo>
                    <a:pt x="708" y="3529"/>
                  </a:lnTo>
                  <a:lnTo>
                    <a:pt x="1855" y="2860"/>
                  </a:lnTo>
                  <a:lnTo>
                    <a:pt x="3001"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9"/>
            <p:cNvSpPr/>
            <p:nvPr/>
          </p:nvSpPr>
          <p:spPr>
            <a:xfrm>
              <a:off x="3484102" y="1569592"/>
              <a:ext cx="436299" cy="414899"/>
            </a:xfrm>
            <a:custGeom>
              <a:avLst/>
              <a:gdLst/>
              <a:ahLst/>
              <a:cxnLst/>
              <a:rect l="l" t="t" r="r" b="b"/>
              <a:pathLst>
                <a:path w="3712" h="3530" extrusionOk="0">
                  <a:moveTo>
                    <a:pt x="1855" y="0"/>
                  </a:moveTo>
                  <a:lnTo>
                    <a:pt x="1321" y="1215"/>
                  </a:lnTo>
                  <a:lnTo>
                    <a:pt x="0" y="1347"/>
                  </a:lnTo>
                  <a:lnTo>
                    <a:pt x="990" y="2232"/>
                  </a:lnTo>
                  <a:lnTo>
                    <a:pt x="709" y="3529"/>
                  </a:lnTo>
                  <a:lnTo>
                    <a:pt x="1855" y="2860"/>
                  </a:lnTo>
                  <a:lnTo>
                    <a:pt x="3002"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9"/>
            <p:cNvSpPr/>
            <p:nvPr/>
          </p:nvSpPr>
          <p:spPr>
            <a:xfrm>
              <a:off x="4157466"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9"/>
            <p:cNvSpPr/>
            <p:nvPr/>
          </p:nvSpPr>
          <p:spPr>
            <a:xfrm>
              <a:off x="4830829" y="1569592"/>
              <a:ext cx="436299" cy="414899"/>
            </a:xfrm>
            <a:custGeom>
              <a:avLst/>
              <a:gdLst/>
              <a:ahLst/>
              <a:cxnLst/>
              <a:rect l="l" t="t" r="r" b="b"/>
              <a:pathLst>
                <a:path w="3712" h="3530" extrusionOk="0">
                  <a:moveTo>
                    <a:pt x="1857" y="0"/>
                  </a:moveTo>
                  <a:lnTo>
                    <a:pt x="1321" y="1215"/>
                  </a:lnTo>
                  <a:lnTo>
                    <a:pt x="1" y="1347"/>
                  </a:lnTo>
                  <a:lnTo>
                    <a:pt x="991" y="2232"/>
                  </a:lnTo>
                  <a:lnTo>
                    <a:pt x="710" y="3529"/>
                  </a:lnTo>
                  <a:lnTo>
                    <a:pt x="1857" y="2860"/>
                  </a:lnTo>
                  <a:lnTo>
                    <a:pt x="3004" y="3529"/>
                  </a:lnTo>
                  <a:lnTo>
                    <a:pt x="2722"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9"/>
            <p:cNvSpPr/>
            <p:nvPr/>
          </p:nvSpPr>
          <p:spPr>
            <a:xfrm>
              <a:off x="5504310" y="1569592"/>
              <a:ext cx="436299" cy="414899"/>
            </a:xfrm>
            <a:custGeom>
              <a:avLst/>
              <a:gdLst/>
              <a:ahLst/>
              <a:cxnLst/>
              <a:rect l="l" t="t" r="r" b="b"/>
              <a:pathLst>
                <a:path w="3712" h="3530" extrusionOk="0">
                  <a:moveTo>
                    <a:pt x="1856" y="0"/>
                  </a:moveTo>
                  <a:lnTo>
                    <a:pt x="1322" y="1215"/>
                  </a:lnTo>
                  <a:lnTo>
                    <a:pt x="0" y="1347"/>
                  </a:lnTo>
                  <a:lnTo>
                    <a:pt x="990" y="2232"/>
                  </a:lnTo>
                  <a:lnTo>
                    <a:pt x="710" y="3529"/>
                  </a:lnTo>
                  <a:lnTo>
                    <a:pt x="1856" y="2860"/>
                  </a:lnTo>
                  <a:lnTo>
                    <a:pt x="3003" y="3529"/>
                  </a:lnTo>
                  <a:lnTo>
                    <a:pt x="2721" y="2232"/>
                  </a:lnTo>
                  <a:lnTo>
                    <a:pt x="3711"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9"/>
            <p:cNvSpPr/>
            <p:nvPr/>
          </p:nvSpPr>
          <p:spPr>
            <a:xfrm>
              <a:off x="6177791"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1856" y="2860"/>
                  </a:lnTo>
                  <a:lnTo>
                    <a:pt x="3002" y="3529"/>
                  </a:lnTo>
                  <a:lnTo>
                    <a:pt x="2722" y="2232"/>
                  </a:lnTo>
                  <a:lnTo>
                    <a:pt x="3712" y="1347"/>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9"/>
            <p:cNvSpPr/>
            <p:nvPr/>
          </p:nvSpPr>
          <p:spPr>
            <a:xfrm>
              <a:off x="6851155" y="1569592"/>
              <a:ext cx="436299" cy="414899"/>
            </a:xfrm>
            <a:custGeom>
              <a:avLst/>
              <a:gdLst/>
              <a:ahLst/>
              <a:cxnLst/>
              <a:rect l="l" t="t" r="r" b="b"/>
              <a:pathLst>
                <a:path w="3712" h="3530" extrusionOk="0">
                  <a:moveTo>
                    <a:pt x="1856" y="0"/>
                  </a:moveTo>
                  <a:lnTo>
                    <a:pt x="1321" y="1215"/>
                  </a:lnTo>
                  <a:lnTo>
                    <a:pt x="1" y="1347"/>
                  </a:lnTo>
                  <a:lnTo>
                    <a:pt x="991" y="2232"/>
                  </a:lnTo>
                  <a:lnTo>
                    <a:pt x="709" y="3529"/>
                  </a:lnTo>
                  <a:lnTo>
                    <a:pt x="1856" y="2860"/>
                  </a:lnTo>
                  <a:lnTo>
                    <a:pt x="3002" y="3529"/>
                  </a:lnTo>
                  <a:lnTo>
                    <a:pt x="2722" y="2232"/>
                  </a:lnTo>
                  <a:lnTo>
                    <a:pt x="3712" y="1347"/>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9"/>
            <p:cNvSpPr/>
            <p:nvPr/>
          </p:nvSpPr>
          <p:spPr>
            <a:xfrm>
              <a:off x="2473998" y="1048088"/>
              <a:ext cx="436299" cy="415016"/>
            </a:xfrm>
            <a:custGeom>
              <a:avLst/>
              <a:gdLst/>
              <a:ahLst/>
              <a:cxnLst/>
              <a:rect l="l" t="t" r="r" b="b"/>
              <a:pathLst>
                <a:path w="3712" h="3531" extrusionOk="0">
                  <a:moveTo>
                    <a:pt x="1855" y="1"/>
                  </a:moveTo>
                  <a:lnTo>
                    <a:pt x="1321" y="1216"/>
                  </a:lnTo>
                  <a:lnTo>
                    <a:pt x="0" y="1349"/>
                  </a:lnTo>
                  <a:lnTo>
                    <a:pt x="990" y="2234"/>
                  </a:lnTo>
                  <a:lnTo>
                    <a:pt x="709" y="3531"/>
                  </a:lnTo>
                  <a:lnTo>
                    <a:pt x="1855" y="2862"/>
                  </a:lnTo>
                  <a:lnTo>
                    <a:pt x="3002" y="3531"/>
                  </a:lnTo>
                  <a:lnTo>
                    <a:pt x="2721" y="2234"/>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9"/>
            <p:cNvSpPr/>
            <p:nvPr/>
          </p:nvSpPr>
          <p:spPr>
            <a:xfrm>
              <a:off x="3147362"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2"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9"/>
            <p:cNvSpPr/>
            <p:nvPr/>
          </p:nvSpPr>
          <p:spPr>
            <a:xfrm>
              <a:off x="3820725"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4"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9"/>
            <p:cNvSpPr/>
            <p:nvPr/>
          </p:nvSpPr>
          <p:spPr>
            <a:xfrm>
              <a:off x="4494206" y="1048088"/>
              <a:ext cx="436299" cy="415016"/>
            </a:xfrm>
            <a:custGeom>
              <a:avLst/>
              <a:gdLst/>
              <a:ahLst/>
              <a:cxnLst/>
              <a:rect l="l" t="t" r="r" b="b"/>
              <a:pathLst>
                <a:path w="3712" h="3531" extrusionOk="0">
                  <a:moveTo>
                    <a:pt x="1856" y="1"/>
                  </a:moveTo>
                  <a:lnTo>
                    <a:pt x="1321" y="1216"/>
                  </a:lnTo>
                  <a:lnTo>
                    <a:pt x="0" y="1349"/>
                  </a:lnTo>
                  <a:lnTo>
                    <a:pt x="990" y="2234"/>
                  </a:lnTo>
                  <a:lnTo>
                    <a:pt x="710"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9"/>
            <p:cNvSpPr/>
            <p:nvPr/>
          </p:nvSpPr>
          <p:spPr>
            <a:xfrm>
              <a:off x="5167570" y="1048088"/>
              <a:ext cx="436299" cy="415016"/>
            </a:xfrm>
            <a:custGeom>
              <a:avLst/>
              <a:gdLst/>
              <a:ahLst/>
              <a:cxnLst/>
              <a:rect l="l" t="t" r="r" b="b"/>
              <a:pathLst>
                <a:path w="3712" h="3531" extrusionOk="0">
                  <a:moveTo>
                    <a:pt x="1857" y="1"/>
                  </a:moveTo>
                  <a:lnTo>
                    <a:pt x="1321" y="1216"/>
                  </a:lnTo>
                  <a:lnTo>
                    <a:pt x="1" y="1349"/>
                  </a:lnTo>
                  <a:lnTo>
                    <a:pt x="991" y="2234"/>
                  </a:lnTo>
                  <a:lnTo>
                    <a:pt x="710" y="3531"/>
                  </a:lnTo>
                  <a:lnTo>
                    <a:pt x="1857" y="2862"/>
                  </a:lnTo>
                  <a:lnTo>
                    <a:pt x="3003" y="3531"/>
                  </a:lnTo>
                  <a:lnTo>
                    <a:pt x="2721" y="2234"/>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9"/>
            <p:cNvSpPr/>
            <p:nvPr/>
          </p:nvSpPr>
          <p:spPr>
            <a:xfrm>
              <a:off x="5841168" y="1048088"/>
              <a:ext cx="436064" cy="415016"/>
            </a:xfrm>
            <a:custGeom>
              <a:avLst/>
              <a:gdLst/>
              <a:ahLst/>
              <a:cxnLst/>
              <a:rect l="l" t="t" r="r" b="b"/>
              <a:pathLst>
                <a:path w="3710" h="3531" extrusionOk="0">
                  <a:moveTo>
                    <a:pt x="1855" y="1"/>
                  </a:moveTo>
                  <a:lnTo>
                    <a:pt x="1320" y="1216"/>
                  </a:lnTo>
                  <a:lnTo>
                    <a:pt x="0" y="1349"/>
                  </a:lnTo>
                  <a:lnTo>
                    <a:pt x="989" y="2234"/>
                  </a:lnTo>
                  <a:lnTo>
                    <a:pt x="708" y="3531"/>
                  </a:lnTo>
                  <a:lnTo>
                    <a:pt x="1855" y="2862"/>
                  </a:lnTo>
                  <a:lnTo>
                    <a:pt x="3001" y="3531"/>
                  </a:lnTo>
                  <a:lnTo>
                    <a:pt x="2721" y="2234"/>
                  </a:lnTo>
                  <a:lnTo>
                    <a:pt x="3710" y="1349"/>
                  </a:lnTo>
                  <a:lnTo>
                    <a:pt x="2389"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9"/>
            <p:cNvSpPr/>
            <p:nvPr/>
          </p:nvSpPr>
          <p:spPr>
            <a:xfrm>
              <a:off x="6514532" y="1048088"/>
              <a:ext cx="436299" cy="415016"/>
            </a:xfrm>
            <a:custGeom>
              <a:avLst/>
              <a:gdLst/>
              <a:ahLst/>
              <a:cxnLst/>
              <a:rect l="l" t="t" r="r" b="b"/>
              <a:pathLst>
                <a:path w="3712" h="3531" extrusionOk="0">
                  <a:moveTo>
                    <a:pt x="1855" y="1"/>
                  </a:moveTo>
                  <a:lnTo>
                    <a:pt x="1321" y="1216"/>
                  </a:lnTo>
                  <a:lnTo>
                    <a:pt x="0" y="1349"/>
                  </a:lnTo>
                  <a:lnTo>
                    <a:pt x="990" y="2234"/>
                  </a:lnTo>
                  <a:lnTo>
                    <a:pt x="709" y="3531"/>
                  </a:lnTo>
                  <a:lnTo>
                    <a:pt x="1855" y="2862"/>
                  </a:lnTo>
                  <a:lnTo>
                    <a:pt x="3002" y="3531"/>
                  </a:lnTo>
                  <a:lnTo>
                    <a:pt x="2721" y="2234"/>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9"/>
            <p:cNvSpPr/>
            <p:nvPr/>
          </p:nvSpPr>
          <p:spPr>
            <a:xfrm>
              <a:off x="219" y="1052320"/>
              <a:ext cx="216269" cy="410785"/>
            </a:xfrm>
            <a:custGeom>
              <a:avLst/>
              <a:gdLst/>
              <a:ahLst/>
              <a:cxnLst/>
              <a:rect l="l" t="t" r="r" b="b"/>
              <a:pathLst>
                <a:path w="1840" h="3495" extrusionOk="0">
                  <a:moveTo>
                    <a:pt x="0" y="1"/>
                  </a:moveTo>
                  <a:lnTo>
                    <a:pt x="0" y="2835"/>
                  </a:lnTo>
                  <a:lnTo>
                    <a:pt x="1132" y="3495"/>
                  </a:lnTo>
                  <a:lnTo>
                    <a:pt x="850" y="2198"/>
                  </a:lnTo>
                  <a:lnTo>
                    <a:pt x="1840" y="1313"/>
                  </a:lnTo>
                  <a:lnTo>
                    <a:pt x="520" y="1180"/>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9"/>
            <p:cNvSpPr/>
            <p:nvPr/>
          </p:nvSpPr>
          <p:spPr>
            <a:xfrm>
              <a:off x="453672" y="2095209"/>
              <a:ext cx="436299" cy="414899"/>
            </a:xfrm>
            <a:custGeom>
              <a:avLst/>
              <a:gdLst/>
              <a:ahLst/>
              <a:cxnLst/>
              <a:rect l="l" t="t" r="r" b="b"/>
              <a:pathLst>
                <a:path w="3712" h="3530" extrusionOk="0">
                  <a:moveTo>
                    <a:pt x="1856" y="1"/>
                  </a:moveTo>
                  <a:lnTo>
                    <a:pt x="1321" y="1215"/>
                  </a:lnTo>
                  <a:lnTo>
                    <a:pt x="0" y="1348"/>
                  </a:lnTo>
                  <a:lnTo>
                    <a:pt x="990" y="2233"/>
                  </a:lnTo>
                  <a:lnTo>
                    <a:pt x="709"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9"/>
            <p:cNvSpPr/>
            <p:nvPr/>
          </p:nvSpPr>
          <p:spPr>
            <a:xfrm>
              <a:off x="1127036" y="2095209"/>
              <a:ext cx="436299" cy="414899"/>
            </a:xfrm>
            <a:custGeom>
              <a:avLst/>
              <a:gdLst/>
              <a:ahLst/>
              <a:cxnLst/>
              <a:rect l="l" t="t" r="r" b="b"/>
              <a:pathLst>
                <a:path w="3712" h="3530" extrusionOk="0">
                  <a:moveTo>
                    <a:pt x="1857" y="1"/>
                  </a:moveTo>
                  <a:lnTo>
                    <a:pt x="1321" y="1215"/>
                  </a:lnTo>
                  <a:lnTo>
                    <a:pt x="1" y="1348"/>
                  </a:lnTo>
                  <a:lnTo>
                    <a:pt x="991" y="2233"/>
                  </a:lnTo>
                  <a:lnTo>
                    <a:pt x="710" y="3530"/>
                  </a:lnTo>
                  <a:lnTo>
                    <a:pt x="1857" y="2861"/>
                  </a:lnTo>
                  <a:lnTo>
                    <a:pt x="3003" y="3530"/>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9"/>
            <p:cNvSpPr/>
            <p:nvPr/>
          </p:nvSpPr>
          <p:spPr>
            <a:xfrm>
              <a:off x="1800635" y="2095209"/>
              <a:ext cx="436064" cy="414899"/>
            </a:xfrm>
            <a:custGeom>
              <a:avLst/>
              <a:gdLst/>
              <a:ahLst/>
              <a:cxnLst/>
              <a:rect l="l" t="t" r="r" b="b"/>
              <a:pathLst>
                <a:path w="3710" h="3530" extrusionOk="0">
                  <a:moveTo>
                    <a:pt x="1855" y="1"/>
                  </a:moveTo>
                  <a:lnTo>
                    <a:pt x="1321" y="1215"/>
                  </a:lnTo>
                  <a:lnTo>
                    <a:pt x="0" y="1348"/>
                  </a:lnTo>
                  <a:lnTo>
                    <a:pt x="989" y="2233"/>
                  </a:lnTo>
                  <a:lnTo>
                    <a:pt x="708" y="3530"/>
                  </a:lnTo>
                  <a:lnTo>
                    <a:pt x="708" y="3530"/>
                  </a:lnTo>
                  <a:lnTo>
                    <a:pt x="1855" y="2861"/>
                  </a:lnTo>
                  <a:lnTo>
                    <a:pt x="3002" y="3530"/>
                  </a:lnTo>
                  <a:lnTo>
                    <a:pt x="3002" y="3530"/>
                  </a:lnTo>
                  <a:lnTo>
                    <a:pt x="2720" y="2233"/>
                  </a:lnTo>
                  <a:lnTo>
                    <a:pt x="3710" y="1348"/>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9"/>
            <p:cNvSpPr/>
            <p:nvPr/>
          </p:nvSpPr>
          <p:spPr>
            <a:xfrm>
              <a:off x="116932"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9"/>
            <p:cNvSpPr/>
            <p:nvPr/>
          </p:nvSpPr>
          <p:spPr>
            <a:xfrm>
              <a:off x="790295"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4"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9"/>
            <p:cNvSpPr/>
            <p:nvPr/>
          </p:nvSpPr>
          <p:spPr>
            <a:xfrm>
              <a:off x="1463777" y="2616595"/>
              <a:ext cx="436299" cy="414899"/>
            </a:xfrm>
            <a:custGeom>
              <a:avLst/>
              <a:gdLst/>
              <a:ahLst/>
              <a:cxnLst/>
              <a:rect l="l" t="t" r="r" b="b"/>
              <a:pathLst>
                <a:path w="3712" h="3530" extrusionOk="0">
                  <a:moveTo>
                    <a:pt x="1856" y="0"/>
                  </a:moveTo>
                  <a:lnTo>
                    <a:pt x="1322" y="1215"/>
                  </a:lnTo>
                  <a:lnTo>
                    <a:pt x="0" y="1349"/>
                  </a:lnTo>
                  <a:lnTo>
                    <a:pt x="990" y="2232"/>
                  </a:lnTo>
                  <a:lnTo>
                    <a:pt x="710" y="3529"/>
                  </a:lnTo>
                  <a:lnTo>
                    <a:pt x="1856" y="2862"/>
                  </a:lnTo>
                  <a:lnTo>
                    <a:pt x="3003" y="3529"/>
                  </a:lnTo>
                  <a:lnTo>
                    <a:pt x="2721" y="2232"/>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9"/>
            <p:cNvSpPr/>
            <p:nvPr/>
          </p:nvSpPr>
          <p:spPr>
            <a:xfrm>
              <a:off x="2137258"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709" y="3529"/>
                  </a:lnTo>
                  <a:lnTo>
                    <a:pt x="1856" y="2862"/>
                  </a:lnTo>
                  <a:lnTo>
                    <a:pt x="3002" y="3529"/>
                  </a:lnTo>
                  <a:lnTo>
                    <a:pt x="2722" y="2232"/>
                  </a:lnTo>
                  <a:lnTo>
                    <a:pt x="3712" y="1349"/>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9"/>
            <p:cNvSpPr/>
            <p:nvPr/>
          </p:nvSpPr>
          <p:spPr>
            <a:xfrm>
              <a:off x="2810739" y="2616595"/>
              <a:ext cx="436182" cy="414899"/>
            </a:xfrm>
            <a:custGeom>
              <a:avLst/>
              <a:gdLst/>
              <a:ahLst/>
              <a:cxnLst/>
              <a:rect l="l" t="t" r="r" b="b"/>
              <a:pathLst>
                <a:path w="3711" h="3530" extrusionOk="0">
                  <a:moveTo>
                    <a:pt x="1855" y="0"/>
                  </a:moveTo>
                  <a:lnTo>
                    <a:pt x="1320" y="1215"/>
                  </a:lnTo>
                  <a:lnTo>
                    <a:pt x="0" y="1349"/>
                  </a:lnTo>
                  <a:lnTo>
                    <a:pt x="990" y="2232"/>
                  </a:lnTo>
                  <a:lnTo>
                    <a:pt x="708" y="3529"/>
                  </a:lnTo>
                  <a:lnTo>
                    <a:pt x="1855" y="2862"/>
                  </a:lnTo>
                  <a:lnTo>
                    <a:pt x="3001"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9"/>
            <p:cNvSpPr/>
            <p:nvPr/>
          </p:nvSpPr>
          <p:spPr>
            <a:xfrm>
              <a:off x="3484102" y="2616595"/>
              <a:ext cx="436299" cy="414899"/>
            </a:xfrm>
            <a:custGeom>
              <a:avLst/>
              <a:gdLst/>
              <a:ahLst/>
              <a:cxnLst/>
              <a:rect l="l" t="t" r="r" b="b"/>
              <a:pathLst>
                <a:path w="3712" h="3530" extrusionOk="0">
                  <a:moveTo>
                    <a:pt x="1855" y="0"/>
                  </a:moveTo>
                  <a:lnTo>
                    <a:pt x="1321" y="1215"/>
                  </a:lnTo>
                  <a:lnTo>
                    <a:pt x="0" y="1349"/>
                  </a:lnTo>
                  <a:lnTo>
                    <a:pt x="990" y="2232"/>
                  </a:lnTo>
                  <a:lnTo>
                    <a:pt x="709" y="3529"/>
                  </a:lnTo>
                  <a:lnTo>
                    <a:pt x="1855" y="2862"/>
                  </a:lnTo>
                  <a:lnTo>
                    <a:pt x="3002"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9"/>
            <p:cNvSpPr/>
            <p:nvPr/>
          </p:nvSpPr>
          <p:spPr>
            <a:xfrm>
              <a:off x="4157466"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9"/>
            <p:cNvSpPr/>
            <p:nvPr/>
          </p:nvSpPr>
          <p:spPr>
            <a:xfrm>
              <a:off x="4830829" y="2616595"/>
              <a:ext cx="436299" cy="414899"/>
            </a:xfrm>
            <a:custGeom>
              <a:avLst/>
              <a:gdLst/>
              <a:ahLst/>
              <a:cxnLst/>
              <a:rect l="l" t="t" r="r" b="b"/>
              <a:pathLst>
                <a:path w="3712" h="3530" extrusionOk="0">
                  <a:moveTo>
                    <a:pt x="1857" y="0"/>
                  </a:moveTo>
                  <a:lnTo>
                    <a:pt x="1321" y="1215"/>
                  </a:lnTo>
                  <a:lnTo>
                    <a:pt x="1" y="1349"/>
                  </a:lnTo>
                  <a:lnTo>
                    <a:pt x="991" y="2232"/>
                  </a:lnTo>
                  <a:lnTo>
                    <a:pt x="710" y="3529"/>
                  </a:lnTo>
                  <a:lnTo>
                    <a:pt x="1857" y="2862"/>
                  </a:lnTo>
                  <a:lnTo>
                    <a:pt x="3004" y="3529"/>
                  </a:lnTo>
                  <a:lnTo>
                    <a:pt x="3004" y="3529"/>
                  </a:lnTo>
                  <a:lnTo>
                    <a:pt x="2722"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9"/>
            <p:cNvSpPr/>
            <p:nvPr/>
          </p:nvSpPr>
          <p:spPr>
            <a:xfrm>
              <a:off x="5504310" y="2616595"/>
              <a:ext cx="436299" cy="414899"/>
            </a:xfrm>
            <a:custGeom>
              <a:avLst/>
              <a:gdLst/>
              <a:ahLst/>
              <a:cxnLst/>
              <a:rect l="l" t="t" r="r" b="b"/>
              <a:pathLst>
                <a:path w="3712" h="3530" extrusionOk="0">
                  <a:moveTo>
                    <a:pt x="1856" y="0"/>
                  </a:moveTo>
                  <a:lnTo>
                    <a:pt x="1322" y="1215"/>
                  </a:lnTo>
                  <a:lnTo>
                    <a:pt x="0" y="1349"/>
                  </a:lnTo>
                  <a:lnTo>
                    <a:pt x="990" y="2232"/>
                  </a:lnTo>
                  <a:lnTo>
                    <a:pt x="710" y="3529"/>
                  </a:lnTo>
                  <a:lnTo>
                    <a:pt x="1856" y="2862"/>
                  </a:lnTo>
                  <a:lnTo>
                    <a:pt x="3003" y="3529"/>
                  </a:lnTo>
                  <a:lnTo>
                    <a:pt x="2721" y="2232"/>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9"/>
            <p:cNvSpPr/>
            <p:nvPr/>
          </p:nvSpPr>
          <p:spPr>
            <a:xfrm>
              <a:off x="6177791"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1856" y="2862"/>
                  </a:lnTo>
                  <a:lnTo>
                    <a:pt x="3002" y="3529"/>
                  </a:lnTo>
                  <a:lnTo>
                    <a:pt x="2722" y="2232"/>
                  </a:lnTo>
                  <a:lnTo>
                    <a:pt x="3712" y="1349"/>
                  </a:lnTo>
                  <a:lnTo>
                    <a:pt x="2390"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9"/>
            <p:cNvSpPr/>
            <p:nvPr/>
          </p:nvSpPr>
          <p:spPr>
            <a:xfrm>
              <a:off x="6851155" y="2616595"/>
              <a:ext cx="436299" cy="414899"/>
            </a:xfrm>
            <a:custGeom>
              <a:avLst/>
              <a:gdLst/>
              <a:ahLst/>
              <a:cxnLst/>
              <a:rect l="l" t="t" r="r" b="b"/>
              <a:pathLst>
                <a:path w="3712" h="3530" extrusionOk="0">
                  <a:moveTo>
                    <a:pt x="1856" y="0"/>
                  </a:moveTo>
                  <a:lnTo>
                    <a:pt x="1321" y="1215"/>
                  </a:lnTo>
                  <a:lnTo>
                    <a:pt x="1" y="1349"/>
                  </a:lnTo>
                  <a:lnTo>
                    <a:pt x="991" y="2232"/>
                  </a:lnTo>
                  <a:lnTo>
                    <a:pt x="709" y="3529"/>
                  </a:lnTo>
                  <a:lnTo>
                    <a:pt x="709" y="3529"/>
                  </a:lnTo>
                  <a:lnTo>
                    <a:pt x="1856" y="2862"/>
                  </a:lnTo>
                  <a:lnTo>
                    <a:pt x="3002" y="3529"/>
                  </a:lnTo>
                  <a:lnTo>
                    <a:pt x="2722" y="2232"/>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9"/>
            <p:cNvSpPr/>
            <p:nvPr/>
          </p:nvSpPr>
          <p:spPr>
            <a:xfrm>
              <a:off x="2473998" y="2095209"/>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9"/>
            <p:cNvSpPr/>
            <p:nvPr/>
          </p:nvSpPr>
          <p:spPr>
            <a:xfrm>
              <a:off x="3147362"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9"/>
            <p:cNvSpPr/>
            <p:nvPr/>
          </p:nvSpPr>
          <p:spPr>
            <a:xfrm>
              <a:off x="3820725"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4"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9"/>
            <p:cNvSpPr/>
            <p:nvPr/>
          </p:nvSpPr>
          <p:spPr>
            <a:xfrm>
              <a:off x="4494206" y="2095209"/>
              <a:ext cx="436299" cy="414899"/>
            </a:xfrm>
            <a:custGeom>
              <a:avLst/>
              <a:gdLst/>
              <a:ahLst/>
              <a:cxnLst/>
              <a:rect l="l" t="t" r="r" b="b"/>
              <a:pathLst>
                <a:path w="3712" h="3530" extrusionOk="0">
                  <a:moveTo>
                    <a:pt x="1856" y="1"/>
                  </a:moveTo>
                  <a:lnTo>
                    <a:pt x="1321"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9"/>
            <p:cNvSpPr/>
            <p:nvPr/>
          </p:nvSpPr>
          <p:spPr>
            <a:xfrm>
              <a:off x="5167570" y="2095209"/>
              <a:ext cx="436299" cy="414899"/>
            </a:xfrm>
            <a:custGeom>
              <a:avLst/>
              <a:gdLst/>
              <a:ahLst/>
              <a:cxnLst/>
              <a:rect l="l" t="t" r="r" b="b"/>
              <a:pathLst>
                <a:path w="3712" h="3530" extrusionOk="0">
                  <a:moveTo>
                    <a:pt x="1857" y="1"/>
                  </a:moveTo>
                  <a:lnTo>
                    <a:pt x="1321" y="1215"/>
                  </a:lnTo>
                  <a:lnTo>
                    <a:pt x="1" y="1348"/>
                  </a:lnTo>
                  <a:lnTo>
                    <a:pt x="991" y="2233"/>
                  </a:lnTo>
                  <a:lnTo>
                    <a:pt x="710" y="3530"/>
                  </a:lnTo>
                  <a:lnTo>
                    <a:pt x="710" y="3530"/>
                  </a:lnTo>
                  <a:lnTo>
                    <a:pt x="1857" y="2861"/>
                  </a:lnTo>
                  <a:lnTo>
                    <a:pt x="3003" y="3530"/>
                  </a:lnTo>
                  <a:lnTo>
                    <a:pt x="2721"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9"/>
            <p:cNvSpPr/>
            <p:nvPr/>
          </p:nvSpPr>
          <p:spPr>
            <a:xfrm>
              <a:off x="5841168" y="2095209"/>
              <a:ext cx="436064" cy="414899"/>
            </a:xfrm>
            <a:custGeom>
              <a:avLst/>
              <a:gdLst/>
              <a:ahLst/>
              <a:cxnLst/>
              <a:rect l="l" t="t" r="r" b="b"/>
              <a:pathLst>
                <a:path w="3710" h="3530" extrusionOk="0">
                  <a:moveTo>
                    <a:pt x="1855" y="1"/>
                  </a:moveTo>
                  <a:lnTo>
                    <a:pt x="1320" y="1215"/>
                  </a:lnTo>
                  <a:lnTo>
                    <a:pt x="0" y="1348"/>
                  </a:lnTo>
                  <a:lnTo>
                    <a:pt x="989" y="2233"/>
                  </a:lnTo>
                  <a:lnTo>
                    <a:pt x="708" y="3530"/>
                  </a:lnTo>
                  <a:lnTo>
                    <a:pt x="708" y="3530"/>
                  </a:lnTo>
                  <a:lnTo>
                    <a:pt x="1855" y="2861"/>
                  </a:lnTo>
                  <a:lnTo>
                    <a:pt x="3001" y="3530"/>
                  </a:lnTo>
                  <a:lnTo>
                    <a:pt x="3001" y="3530"/>
                  </a:lnTo>
                  <a:lnTo>
                    <a:pt x="2721" y="2233"/>
                  </a:lnTo>
                  <a:lnTo>
                    <a:pt x="3710" y="1348"/>
                  </a:lnTo>
                  <a:lnTo>
                    <a:pt x="2389"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9"/>
            <p:cNvSpPr/>
            <p:nvPr/>
          </p:nvSpPr>
          <p:spPr>
            <a:xfrm>
              <a:off x="6514532" y="2095209"/>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9"/>
            <p:cNvSpPr/>
            <p:nvPr/>
          </p:nvSpPr>
          <p:spPr>
            <a:xfrm>
              <a:off x="219" y="2099323"/>
              <a:ext cx="216269" cy="410785"/>
            </a:xfrm>
            <a:custGeom>
              <a:avLst/>
              <a:gdLst/>
              <a:ahLst/>
              <a:cxnLst/>
              <a:rect l="l" t="t" r="r" b="b"/>
              <a:pathLst>
                <a:path w="1840" h="3495" extrusionOk="0">
                  <a:moveTo>
                    <a:pt x="0" y="1"/>
                  </a:moveTo>
                  <a:lnTo>
                    <a:pt x="0" y="2835"/>
                  </a:lnTo>
                  <a:lnTo>
                    <a:pt x="1132" y="3495"/>
                  </a:lnTo>
                  <a:lnTo>
                    <a:pt x="850" y="2198"/>
                  </a:lnTo>
                  <a:lnTo>
                    <a:pt x="1840" y="1313"/>
                  </a:lnTo>
                  <a:lnTo>
                    <a:pt x="520" y="1180"/>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9"/>
            <p:cNvSpPr/>
            <p:nvPr/>
          </p:nvSpPr>
          <p:spPr>
            <a:xfrm>
              <a:off x="453672" y="3142330"/>
              <a:ext cx="436299" cy="414899"/>
            </a:xfrm>
            <a:custGeom>
              <a:avLst/>
              <a:gdLst/>
              <a:ahLst/>
              <a:cxnLst/>
              <a:rect l="l" t="t" r="r" b="b"/>
              <a:pathLst>
                <a:path w="3712" h="3530" extrusionOk="0">
                  <a:moveTo>
                    <a:pt x="1856" y="0"/>
                  </a:moveTo>
                  <a:lnTo>
                    <a:pt x="1321" y="1215"/>
                  </a:lnTo>
                  <a:lnTo>
                    <a:pt x="0" y="1348"/>
                  </a:lnTo>
                  <a:lnTo>
                    <a:pt x="990" y="2232"/>
                  </a:lnTo>
                  <a:lnTo>
                    <a:pt x="709" y="3529"/>
                  </a:lnTo>
                  <a:lnTo>
                    <a:pt x="709" y="3529"/>
                  </a:lnTo>
                  <a:lnTo>
                    <a:pt x="1856" y="2861"/>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9"/>
            <p:cNvSpPr/>
            <p:nvPr/>
          </p:nvSpPr>
          <p:spPr>
            <a:xfrm>
              <a:off x="1127036" y="3142330"/>
              <a:ext cx="436299" cy="414899"/>
            </a:xfrm>
            <a:custGeom>
              <a:avLst/>
              <a:gdLst/>
              <a:ahLst/>
              <a:cxnLst/>
              <a:rect l="l" t="t" r="r" b="b"/>
              <a:pathLst>
                <a:path w="3712" h="3530" extrusionOk="0">
                  <a:moveTo>
                    <a:pt x="1857" y="0"/>
                  </a:moveTo>
                  <a:lnTo>
                    <a:pt x="1321" y="1215"/>
                  </a:lnTo>
                  <a:lnTo>
                    <a:pt x="1" y="1348"/>
                  </a:lnTo>
                  <a:lnTo>
                    <a:pt x="991" y="2232"/>
                  </a:lnTo>
                  <a:lnTo>
                    <a:pt x="710" y="3529"/>
                  </a:lnTo>
                  <a:lnTo>
                    <a:pt x="1857" y="2861"/>
                  </a:lnTo>
                  <a:lnTo>
                    <a:pt x="3003" y="3529"/>
                  </a:lnTo>
                  <a:lnTo>
                    <a:pt x="2722" y="2232"/>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9"/>
            <p:cNvSpPr/>
            <p:nvPr/>
          </p:nvSpPr>
          <p:spPr>
            <a:xfrm>
              <a:off x="1800635" y="3142330"/>
              <a:ext cx="436064" cy="414899"/>
            </a:xfrm>
            <a:custGeom>
              <a:avLst/>
              <a:gdLst/>
              <a:ahLst/>
              <a:cxnLst/>
              <a:rect l="l" t="t" r="r" b="b"/>
              <a:pathLst>
                <a:path w="3710" h="3530" extrusionOk="0">
                  <a:moveTo>
                    <a:pt x="1855" y="0"/>
                  </a:moveTo>
                  <a:lnTo>
                    <a:pt x="1321" y="1215"/>
                  </a:lnTo>
                  <a:lnTo>
                    <a:pt x="0" y="1348"/>
                  </a:lnTo>
                  <a:lnTo>
                    <a:pt x="989" y="2232"/>
                  </a:lnTo>
                  <a:lnTo>
                    <a:pt x="708" y="3529"/>
                  </a:lnTo>
                  <a:lnTo>
                    <a:pt x="1855" y="2861"/>
                  </a:lnTo>
                  <a:lnTo>
                    <a:pt x="3002" y="3529"/>
                  </a:lnTo>
                  <a:lnTo>
                    <a:pt x="2720" y="2232"/>
                  </a:lnTo>
                  <a:lnTo>
                    <a:pt x="3710" y="1348"/>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9"/>
            <p:cNvSpPr/>
            <p:nvPr/>
          </p:nvSpPr>
          <p:spPr>
            <a:xfrm>
              <a:off x="2473998" y="3142330"/>
              <a:ext cx="436299" cy="414899"/>
            </a:xfrm>
            <a:custGeom>
              <a:avLst/>
              <a:gdLst/>
              <a:ahLst/>
              <a:cxnLst/>
              <a:rect l="l" t="t" r="r" b="b"/>
              <a:pathLst>
                <a:path w="3712" h="3530" extrusionOk="0">
                  <a:moveTo>
                    <a:pt x="1855" y="0"/>
                  </a:moveTo>
                  <a:lnTo>
                    <a:pt x="1321" y="1215"/>
                  </a:lnTo>
                  <a:lnTo>
                    <a:pt x="0" y="1348"/>
                  </a:lnTo>
                  <a:lnTo>
                    <a:pt x="990" y="2232"/>
                  </a:lnTo>
                  <a:lnTo>
                    <a:pt x="709" y="3529"/>
                  </a:lnTo>
                  <a:lnTo>
                    <a:pt x="709" y="3529"/>
                  </a:lnTo>
                  <a:lnTo>
                    <a:pt x="1855" y="2861"/>
                  </a:lnTo>
                  <a:lnTo>
                    <a:pt x="3002" y="3529"/>
                  </a:lnTo>
                  <a:lnTo>
                    <a:pt x="2721" y="2232"/>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9"/>
            <p:cNvSpPr/>
            <p:nvPr/>
          </p:nvSpPr>
          <p:spPr>
            <a:xfrm>
              <a:off x="3147362"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2"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9"/>
            <p:cNvSpPr/>
            <p:nvPr/>
          </p:nvSpPr>
          <p:spPr>
            <a:xfrm>
              <a:off x="3820725"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4" y="3529"/>
                  </a:lnTo>
                  <a:lnTo>
                    <a:pt x="3004"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9"/>
            <p:cNvSpPr/>
            <p:nvPr/>
          </p:nvSpPr>
          <p:spPr>
            <a:xfrm>
              <a:off x="4494206" y="3142330"/>
              <a:ext cx="436299" cy="414899"/>
            </a:xfrm>
            <a:custGeom>
              <a:avLst/>
              <a:gdLst/>
              <a:ahLst/>
              <a:cxnLst/>
              <a:rect l="l" t="t" r="r" b="b"/>
              <a:pathLst>
                <a:path w="3712" h="3530" extrusionOk="0">
                  <a:moveTo>
                    <a:pt x="1856" y="0"/>
                  </a:moveTo>
                  <a:lnTo>
                    <a:pt x="1321" y="1215"/>
                  </a:lnTo>
                  <a:lnTo>
                    <a:pt x="0" y="1348"/>
                  </a:lnTo>
                  <a:lnTo>
                    <a:pt x="990" y="2232"/>
                  </a:lnTo>
                  <a:lnTo>
                    <a:pt x="710" y="3529"/>
                  </a:lnTo>
                  <a:lnTo>
                    <a:pt x="710" y="3529"/>
                  </a:lnTo>
                  <a:lnTo>
                    <a:pt x="1856" y="2861"/>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9"/>
            <p:cNvSpPr/>
            <p:nvPr/>
          </p:nvSpPr>
          <p:spPr>
            <a:xfrm>
              <a:off x="5167570" y="3142330"/>
              <a:ext cx="436299" cy="414899"/>
            </a:xfrm>
            <a:custGeom>
              <a:avLst/>
              <a:gdLst/>
              <a:ahLst/>
              <a:cxnLst/>
              <a:rect l="l" t="t" r="r" b="b"/>
              <a:pathLst>
                <a:path w="3712" h="3530" extrusionOk="0">
                  <a:moveTo>
                    <a:pt x="1857" y="0"/>
                  </a:moveTo>
                  <a:lnTo>
                    <a:pt x="1321" y="1215"/>
                  </a:lnTo>
                  <a:lnTo>
                    <a:pt x="1" y="1348"/>
                  </a:lnTo>
                  <a:lnTo>
                    <a:pt x="991" y="2232"/>
                  </a:lnTo>
                  <a:lnTo>
                    <a:pt x="710" y="3529"/>
                  </a:lnTo>
                  <a:lnTo>
                    <a:pt x="710" y="3529"/>
                  </a:lnTo>
                  <a:lnTo>
                    <a:pt x="1857" y="2861"/>
                  </a:lnTo>
                  <a:lnTo>
                    <a:pt x="3003" y="3529"/>
                  </a:lnTo>
                  <a:lnTo>
                    <a:pt x="2721" y="2232"/>
                  </a:lnTo>
                  <a:lnTo>
                    <a:pt x="3712" y="1348"/>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9"/>
            <p:cNvSpPr/>
            <p:nvPr/>
          </p:nvSpPr>
          <p:spPr>
            <a:xfrm>
              <a:off x="5841168" y="3142330"/>
              <a:ext cx="436064" cy="414899"/>
            </a:xfrm>
            <a:custGeom>
              <a:avLst/>
              <a:gdLst/>
              <a:ahLst/>
              <a:cxnLst/>
              <a:rect l="l" t="t" r="r" b="b"/>
              <a:pathLst>
                <a:path w="3710" h="3530" extrusionOk="0">
                  <a:moveTo>
                    <a:pt x="1855" y="0"/>
                  </a:moveTo>
                  <a:lnTo>
                    <a:pt x="1320" y="1215"/>
                  </a:lnTo>
                  <a:lnTo>
                    <a:pt x="0" y="1348"/>
                  </a:lnTo>
                  <a:lnTo>
                    <a:pt x="989" y="2232"/>
                  </a:lnTo>
                  <a:lnTo>
                    <a:pt x="708" y="3529"/>
                  </a:lnTo>
                  <a:lnTo>
                    <a:pt x="708" y="3529"/>
                  </a:lnTo>
                  <a:lnTo>
                    <a:pt x="1855" y="2861"/>
                  </a:lnTo>
                  <a:lnTo>
                    <a:pt x="3001" y="3529"/>
                  </a:lnTo>
                  <a:lnTo>
                    <a:pt x="3001" y="3529"/>
                  </a:lnTo>
                  <a:lnTo>
                    <a:pt x="2721" y="2232"/>
                  </a:lnTo>
                  <a:lnTo>
                    <a:pt x="3710" y="1348"/>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9"/>
            <p:cNvSpPr/>
            <p:nvPr/>
          </p:nvSpPr>
          <p:spPr>
            <a:xfrm>
              <a:off x="6514532" y="3142330"/>
              <a:ext cx="436299" cy="414899"/>
            </a:xfrm>
            <a:custGeom>
              <a:avLst/>
              <a:gdLst/>
              <a:ahLst/>
              <a:cxnLst/>
              <a:rect l="l" t="t" r="r" b="b"/>
              <a:pathLst>
                <a:path w="3712" h="3530" extrusionOk="0">
                  <a:moveTo>
                    <a:pt x="1855" y="0"/>
                  </a:moveTo>
                  <a:lnTo>
                    <a:pt x="1321" y="1215"/>
                  </a:lnTo>
                  <a:lnTo>
                    <a:pt x="0" y="1348"/>
                  </a:lnTo>
                  <a:lnTo>
                    <a:pt x="990" y="2232"/>
                  </a:lnTo>
                  <a:lnTo>
                    <a:pt x="709" y="3529"/>
                  </a:lnTo>
                  <a:lnTo>
                    <a:pt x="1855" y="2861"/>
                  </a:lnTo>
                  <a:lnTo>
                    <a:pt x="3002" y="3529"/>
                  </a:lnTo>
                  <a:lnTo>
                    <a:pt x="3002" y="3529"/>
                  </a:lnTo>
                  <a:lnTo>
                    <a:pt x="2721" y="2232"/>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9"/>
            <p:cNvSpPr/>
            <p:nvPr/>
          </p:nvSpPr>
          <p:spPr>
            <a:xfrm>
              <a:off x="219" y="3146326"/>
              <a:ext cx="216269" cy="410902"/>
            </a:xfrm>
            <a:custGeom>
              <a:avLst/>
              <a:gdLst/>
              <a:ahLst/>
              <a:cxnLst/>
              <a:rect l="l" t="t" r="r" b="b"/>
              <a:pathLst>
                <a:path w="1840" h="3496" extrusionOk="0">
                  <a:moveTo>
                    <a:pt x="0" y="1"/>
                  </a:moveTo>
                  <a:lnTo>
                    <a:pt x="0" y="2835"/>
                  </a:lnTo>
                  <a:lnTo>
                    <a:pt x="1132" y="3495"/>
                  </a:lnTo>
                  <a:lnTo>
                    <a:pt x="850" y="2198"/>
                  </a:lnTo>
                  <a:lnTo>
                    <a:pt x="1840" y="1314"/>
                  </a:lnTo>
                  <a:lnTo>
                    <a:pt x="520" y="1181"/>
                  </a:lnTo>
                  <a:lnTo>
                    <a:pt x="0"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9"/>
            <p:cNvSpPr/>
            <p:nvPr/>
          </p:nvSpPr>
          <p:spPr>
            <a:xfrm>
              <a:off x="116932"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3"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9"/>
            <p:cNvSpPr/>
            <p:nvPr/>
          </p:nvSpPr>
          <p:spPr>
            <a:xfrm>
              <a:off x="790295"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4"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9"/>
            <p:cNvSpPr/>
            <p:nvPr/>
          </p:nvSpPr>
          <p:spPr>
            <a:xfrm>
              <a:off x="1463777" y="3663599"/>
              <a:ext cx="436299" cy="415016"/>
            </a:xfrm>
            <a:custGeom>
              <a:avLst/>
              <a:gdLst/>
              <a:ahLst/>
              <a:cxnLst/>
              <a:rect l="l" t="t" r="r" b="b"/>
              <a:pathLst>
                <a:path w="3712" h="3531" extrusionOk="0">
                  <a:moveTo>
                    <a:pt x="1856" y="1"/>
                  </a:moveTo>
                  <a:lnTo>
                    <a:pt x="1322" y="1216"/>
                  </a:lnTo>
                  <a:lnTo>
                    <a:pt x="0" y="1349"/>
                  </a:lnTo>
                  <a:lnTo>
                    <a:pt x="990" y="2233"/>
                  </a:lnTo>
                  <a:lnTo>
                    <a:pt x="710" y="3531"/>
                  </a:lnTo>
                  <a:lnTo>
                    <a:pt x="1856" y="2862"/>
                  </a:lnTo>
                  <a:lnTo>
                    <a:pt x="3003" y="3531"/>
                  </a:lnTo>
                  <a:lnTo>
                    <a:pt x="3003" y="3531"/>
                  </a:lnTo>
                  <a:lnTo>
                    <a:pt x="2721" y="2233"/>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9"/>
            <p:cNvSpPr/>
            <p:nvPr/>
          </p:nvSpPr>
          <p:spPr>
            <a:xfrm>
              <a:off x="2137258"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709" y="3531"/>
                  </a:lnTo>
                  <a:lnTo>
                    <a:pt x="1856" y="2862"/>
                  </a:lnTo>
                  <a:lnTo>
                    <a:pt x="3002" y="3531"/>
                  </a:lnTo>
                  <a:lnTo>
                    <a:pt x="2722" y="2233"/>
                  </a:lnTo>
                  <a:lnTo>
                    <a:pt x="3712" y="1349"/>
                  </a:lnTo>
                  <a:lnTo>
                    <a:pt x="2390"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9"/>
            <p:cNvSpPr/>
            <p:nvPr/>
          </p:nvSpPr>
          <p:spPr>
            <a:xfrm>
              <a:off x="2810739" y="3663599"/>
              <a:ext cx="436182" cy="415016"/>
            </a:xfrm>
            <a:custGeom>
              <a:avLst/>
              <a:gdLst/>
              <a:ahLst/>
              <a:cxnLst/>
              <a:rect l="l" t="t" r="r" b="b"/>
              <a:pathLst>
                <a:path w="3711" h="3531" extrusionOk="0">
                  <a:moveTo>
                    <a:pt x="1855" y="1"/>
                  </a:moveTo>
                  <a:lnTo>
                    <a:pt x="1320" y="1216"/>
                  </a:lnTo>
                  <a:lnTo>
                    <a:pt x="0" y="1349"/>
                  </a:lnTo>
                  <a:lnTo>
                    <a:pt x="990" y="2233"/>
                  </a:lnTo>
                  <a:lnTo>
                    <a:pt x="708" y="3531"/>
                  </a:lnTo>
                  <a:lnTo>
                    <a:pt x="1855" y="2862"/>
                  </a:lnTo>
                  <a:lnTo>
                    <a:pt x="3001"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9"/>
            <p:cNvSpPr/>
            <p:nvPr/>
          </p:nvSpPr>
          <p:spPr>
            <a:xfrm>
              <a:off x="3484102" y="3663599"/>
              <a:ext cx="436299" cy="415016"/>
            </a:xfrm>
            <a:custGeom>
              <a:avLst/>
              <a:gdLst/>
              <a:ahLst/>
              <a:cxnLst/>
              <a:rect l="l" t="t" r="r" b="b"/>
              <a:pathLst>
                <a:path w="3712" h="3531" extrusionOk="0">
                  <a:moveTo>
                    <a:pt x="1855" y="1"/>
                  </a:moveTo>
                  <a:lnTo>
                    <a:pt x="1321" y="1216"/>
                  </a:lnTo>
                  <a:lnTo>
                    <a:pt x="0" y="1349"/>
                  </a:lnTo>
                  <a:lnTo>
                    <a:pt x="990" y="2233"/>
                  </a:lnTo>
                  <a:lnTo>
                    <a:pt x="709" y="3531"/>
                  </a:lnTo>
                  <a:lnTo>
                    <a:pt x="1855" y="2862"/>
                  </a:lnTo>
                  <a:lnTo>
                    <a:pt x="3002" y="3531"/>
                  </a:lnTo>
                  <a:lnTo>
                    <a:pt x="3002"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9"/>
            <p:cNvSpPr/>
            <p:nvPr/>
          </p:nvSpPr>
          <p:spPr>
            <a:xfrm>
              <a:off x="4157466"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1857" y="2862"/>
                  </a:lnTo>
                  <a:lnTo>
                    <a:pt x="3003"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9"/>
            <p:cNvSpPr/>
            <p:nvPr/>
          </p:nvSpPr>
          <p:spPr>
            <a:xfrm>
              <a:off x="4830829" y="3663599"/>
              <a:ext cx="436299" cy="415016"/>
            </a:xfrm>
            <a:custGeom>
              <a:avLst/>
              <a:gdLst/>
              <a:ahLst/>
              <a:cxnLst/>
              <a:rect l="l" t="t" r="r" b="b"/>
              <a:pathLst>
                <a:path w="3712" h="3531" extrusionOk="0">
                  <a:moveTo>
                    <a:pt x="1857" y="1"/>
                  </a:moveTo>
                  <a:lnTo>
                    <a:pt x="1321" y="1216"/>
                  </a:lnTo>
                  <a:lnTo>
                    <a:pt x="1" y="1349"/>
                  </a:lnTo>
                  <a:lnTo>
                    <a:pt x="991" y="2233"/>
                  </a:lnTo>
                  <a:lnTo>
                    <a:pt x="710" y="3531"/>
                  </a:lnTo>
                  <a:lnTo>
                    <a:pt x="1857" y="2862"/>
                  </a:lnTo>
                  <a:lnTo>
                    <a:pt x="3004" y="3531"/>
                  </a:lnTo>
                  <a:lnTo>
                    <a:pt x="2722"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9"/>
            <p:cNvSpPr/>
            <p:nvPr/>
          </p:nvSpPr>
          <p:spPr>
            <a:xfrm>
              <a:off x="5504310" y="3663599"/>
              <a:ext cx="436299" cy="415016"/>
            </a:xfrm>
            <a:custGeom>
              <a:avLst/>
              <a:gdLst/>
              <a:ahLst/>
              <a:cxnLst/>
              <a:rect l="l" t="t" r="r" b="b"/>
              <a:pathLst>
                <a:path w="3712" h="3531" extrusionOk="0">
                  <a:moveTo>
                    <a:pt x="1856" y="1"/>
                  </a:moveTo>
                  <a:lnTo>
                    <a:pt x="1322" y="1216"/>
                  </a:lnTo>
                  <a:lnTo>
                    <a:pt x="0" y="1349"/>
                  </a:lnTo>
                  <a:lnTo>
                    <a:pt x="990" y="2233"/>
                  </a:lnTo>
                  <a:lnTo>
                    <a:pt x="710" y="3531"/>
                  </a:lnTo>
                  <a:lnTo>
                    <a:pt x="710" y="3531"/>
                  </a:lnTo>
                  <a:lnTo>
                    <a:pt x="1856" y="2862"/>
                  </a:lnTo>
                  <a:lnTo>
                    <a:pt x="3003" y="3531"/>
                  </a:lnTo>
                  <a:lnTo>
                    <a:pt x="2721" y="2233"/>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9"/>
            <p:cNvSpPr/>
            <p:nvPr/>
          </p:nvSpPr>
          <p:spPr>
            <a:xfrm>
              <a:off x="6177791"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1856" y="2862"/>
                  </a:lnTo>
                  <a:lnTo>
                    <a:pt x="3002" y="3531"/>
                  </a:lnTo>
                  <a:lnTo>
                    <a:pt x="3002" y="3531"/>
                  </a:lnTo>
                  <a:lnTo>
                    <a:pt x="2722" y="2233"/>
                  </a:lnTo>
                  <a:lnTo>
                    <a:pt x="3712" y="1349"/>
                  </a:lnTo>
                  <a:lnTo>
                    <a:pt x="2390"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9"/>
            <p:cNvSpPr/>
            <p:nvPr/>
          </p:nvSpPr>
          <p:spPr>
            <a:xfrm>
              <a:off x="6851155" y="3663599"/>
              <a:ext cx="436299" cy="415016"/>
            </a:xfrm>
            <a:custGeom>
              <a:avLst/>
              <a:gdLst/>
              <a:ahLst/>
              <a:cxnLst/>
              <a:rect l="l" t="t" r="r" b="b"/>
              <a:pathLst>
                <a:path w="3712" h="3531" extrusionOk="0">
                  <a:moveTo>
                    <a:pt x="1856" y="1"/>
                  </a:moveTo>
                  <a:lnTo>
                    <a:pt x="1321" y="1216"/>
                  </a:lnTo>
                  <a:lnTo>
                    <a:pt x="1" y="1349"/>
                  </a:lnTo>
                  <a:lnTo>
                    <a:pt x="991" y="2233"/>
                  </a:lnTo>
                  <a:lnTo>
                    <a:pt x="709" y="3531"/>
                  </a:lnTo>
                  <a:lnTo>
                    <a:pt x="1856" y="2862"/>
                  </a:lnTo>
                  <a:lnTo>
                    <a:pt x="3002" y="3531"/>
                  </a:lnTo>
                  <a:lnTo>
                    <a:pt x="2722" y="2233"/>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9"/>
            <p:cNvSpPr/>
            <p:nvPr/>
          </p:nvSpPr>
          <p:spPr>
            <a:xfrm>
              <a:off x="453672" y="4189333"/>
              <a:ext cx="436299" cy="414899"/>
            </a:xfrm>
            <a:custGeom>
              <a:avLst/>
              <a:gdLst/>
              <a:ahLst/>
              <a:cxnLst/>
              <a:rect l="l" t="t" r="r" b="b"/>
              <a:pathLst>
                <a:path w="3712" h="3530" extrusionOk="0">
                  <a:moveTo>
                    <a:pt x="1856" y="0"/>
                  </a:moveTo>
                  <a:lnTo>
                    <a:pt x="1321" y="1215"/>
                  </a:lnTo>
                  <a:lnTo>
                    <a:pt x="0" y="1349"/>
                  </a:lnTo>
                  <a:lnTo>
                    <a:pt x="990" y="2233"/>
                  </a:lnTo>
                  <a:lnTo>
                    <a:pt x="709"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9"/>
            <p:cNvSpPr/>
            <p:nvPr/>
          </p:nvSpPr>
          <p:spPr>
            <a:xfrm>
              <a:off x="1127036" y="4189333"/>
              <a:ext cx="436299" cy="414899"/>
            </a:xfrm>
            <a:custGeom>
              <a:avLst/>
              <a:gdLst/>
              <a:ahLst/>
              <a:cxnLst/>
              <a:rect l="l" t="t" r="r" b="b"/>
              <a:pathLst>
                <a:path w="3712" h="3530" extrusionOk="0">
                  <a:moveTo>
                    <a:pt x="1857" y="0"/>
                  </a:moveTo>
                  <a:lnTo>
                    <a:pt x="1321" y="1215"/>
                  </a:lnTo>
                  <a:lnTo>
                    <a:pt x="1" y="1349"/>
                  </a:lnTo>
                  <a:lnTo>
                    <a:pt x="991" y="2233"/>
                  </a:lnTo>
                  <a:lnTo>
                    <a:pt x="710" y="3529"/>
                  </a:lnTo>
                  <a:lnTo>
                    <a:pt x="710" y="3529"/>
                  </a:lnTo>
                  <a:lnTo>
                    <a:pt x="1857" y="2861"/>
                  </a:lnTo>
                  <a:lnTo>
                    <a:pt x="3003" y="3529"/>
                  </a:lnTo>
                  <a:lnTo>
                    <a:pt x="2722" y="2233"/>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9"/>
            <p:cNvSpPr/>
            <p:nvPr/>
          </p:nvSpPr>
          <p:spPr>
            <a:xfrm>
              <a:off x="1800635" y="4189333"/>
              <a:ext cx="436064" cy="414899"/>
            </a:xfrm>
            <a:custGeom>
              <a:avLst/>
              <a:gdLst/>
              <a:ahLst/>
              <a:cxnLst/>
              <a:rect l="l" t="t" r="r" b="b"/>
              <a:pathLst>
                <a:path w="3710" h="3530" extrusionOk="0">
                  <a:moveTo>
                    <a:pt x="1855" y="0"/>
                  </a:moveTo>
                  <a:lnTo>
                    <a:pt x="1321" y="1215"/>
                  </a:lnTo>
                  <a:lnTo>
                    <a:pt x="0" y="1349"/>
                  </a:lnTo>
                  <a:lnTo>
                    <a:pt x="989" y="2233"/>
                  </a:lnTo>
                  <a:lnTo>
                    <a:pt x="708" y="3529"/>
                  </a:lnTo>
                  <a:lnTo>
                    <a:pt x="708" y="3529"/>
                  </a:lnTo>
                  <a:lnTo>
                    <a:pt x="1855" y="2861"/>
                  </a:lnTo>
                  <a:lnTo>
                    <a:pt x="3002" y="3529"/>
                  </a:lnTo>
                  <a:lnTo>
                    <a:pt x="2720" y="2233"/>
                  </a:lnTo>
                  <a:lnTo>
                    <a:pt x="3710" y="1349"/>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9"/>
            <p:cNvSpPr/>
            <p:nvPr/>
          </p:nvSpPr>
          <p:spPr>
            <a:xfrm>
              <a:off x="2473998" y="4189333"/>
              <a:ext cx="436299" cy="414899"/>
            </a:xfrm>
            <a:custGeom>
              <a:avLst/>
              <a:gdLst/>
              <a:ahLst/>
              <a:cxnLst/>
              <a:rect l="l" t="t" r="r" b="b"/>
              <a:pathLst>
                <a:path w="3712" h="3530" extrusionOk="0">
                  <a:moveTo>
                    <a:pt x="1855" y="0"/>
                  </a:moveTo>
                  <a:lnTo>
                    <a:pt x="1321" y="1215"/>
                  </a:lnTo>
                  <a:lnTo>
                    <a:pt x="0" y="1349"/>
                  </a:lnTo>
                  <a:lnTo>
                    <a:pt x="990" y="2233"/>
                  </a:lnTo>
                  <a:lnTo>
                    <a:pt x="709" y="3529"/>
                  </a:lnTo>
                  <a:lnTo>
                    <a:pt x="709" y="3529"/>
                  </a:lnTo>
                  <a:lnTo>
                    <a:pt x="1855" y="2861"/>
                  </a:lnTo>
                  <a:lnTo>
                    <a:pt x="3002" y="3529"/>
                  </a:lnTo>
                  <a:lnTo>
                    <a:pt x="3002" y="3529"/>
                  </a:lnTo>
                  <a:lnTo>
                    <a:pt x="2721" y="2233"/>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9"/>
            <p:cNvSpPr/>
            <p:nvPr/>
          </p:nvSpPr>
          <p:spPr>
            <a:xfrm>
              <a:off x="3147362"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2" y="3529"/>
                  </a:lnTo>
                  <a:lnTo>
                    <a:pt x="3002"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9"/>
            <p:cNvSpPr/>
            <p:nvPr/>
          </p:nvSpPr>
          <p:spPr>
            <a:xfrm>
              <a:off x="3820725"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4" y="3529"/>
                  </a:lnTo>
                  <a:lnTo>
                    <a:pt x="3004"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9"/>
            <p:cNvSpPr/>
            <p:nvPr/>
          </p:nvSpPr>
          <p:spPr>
            <a:xfrm>
              <a:off x="4494206" y="4189333"/>
              <a:ext cx="436299" cy="414899"/>
            </a:xfrm>
            <a:custGeom>
              <a:avLst/>
              <a:gdLst/>
              <a:ahLst/>
              <a:cxnLst/>
              <a:rect l="l" t="t" r="r" b="b"/>
              <a:pathLst>
                <a:path w="3712" h="3530" extrusionOk="0">
                  <a:moveTo>
                    <a:pt x="1856" y="0"/>
                  </a:moveTo>
                  <a:lnTo>
                    <a:pt x="1321" y="1215"/>
                  </a:lnTo>
                  <a:lnTo>
                    <a:pt x="0" y="1349"/>
                  </a:lnTo>
                  <a:lnTo>
                    <a:pt x="990" y="2233"/>
                  </a:lnTo>
                  <a:lnTo>
                    <a:pt x="710" y="3529"/>
                  </a:lnTo>
                  <a:lnTo>
                    <a:pt x="710"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9"/>
            <p:cNvSpPr/>
            <p:nvPr/>
          </p:nvSpPr>
          <p:spPr>
            <a:xfrm>
              <a:off x="5167570" y="4189333"/>
              <a:ext cx="436299" cy="414899"/>
            </a:xfrm>
            <a:custGeom>
              <a:avLst/>
              <a:gdLst/>
              <a:ahLst/>
              <a:cxnLst/>
              <a:rect l="l" t="t" r="r" b="b"/>
              <a:pathLst>
                <a:path w="3712" h="3530" extrusionOk="0">
                  <a:moveTo>
                    <a:pt x="1857" y="0"/>
                  </a:moveTo>
                  <a:lnTo>
                    <a:pt x="1321" y="1215"/>
                  </a:lnTo>
                  <a:lnTo>
                    <a:pt x="1" y="1349"/>
                  </a:lnTo>
                  <a:lnTo>
                    <a:pt x="991" y="2233"/>
                  </a:lnTo>
                  <a:lnTo>
                    <a:pt x="710" y="3529"/>
                  </a:lnTo>
                  <a:lnTo>
                    <a:pt x="710" y="3529"/>
                  </a:lnTo>
                  <a:lnTo>
                    <a:pt x="1857" y="2861"/>
                  </a:lnTo>
                  <a:lnTo>
                    <a:pt x="3003" y="3529"/>
                  </a:lnTo>
                  <a:lnTo>
                    <a:pt x="3003" y="3529"/>
                  </a:lnTo>
                  <a:lnTo>
                    <a:pt x="2721" y="2233"/>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9"/>
            <p:cNvSpPr/>
            <p:nvPr/>
          </p:nvSpPr>
          <p:spPr>
            <a:xfrm>
              <a:off x="5841168" y="4189333"/>
              <a:ext cx="436064" cy="414899"/>
            </a:xfrm>
            <a:custGeom>
              <a:avLst/>
              <a:gdLst/>
              <a:ahLst/>
              <a:cxnLst/>
              <a:rect l="l" t="t" r="r" b="b"/>
              <a:pathLst>
                <a:path w="3710" h="3530" extrusionOk="0">
                  <a:moveTo>
                    <a:pt x="1855" y="0"/>
                  </a:moveTo>
                  <a:lnTo>
                    <a:pt x="1320" y="1215"/>
                  </a:lnTo>
                  <a:lnTo>
                    <a:pt x="0" y="1349"/>
                  </a:lnTo>
                  <a:lnTo>
                    <a:pt x="989" y="2233"/>
                  </a:lnTo>
                  <a:lnTo>
                    <a:pt x="708" y="3529"/>
                  </a:lnTo>
                  <a:lnTo>
                    <a:pt x="708" y="3529"/>
                  </a:lnTo>
                  <a:lnTo>
                    <a:pt x="1855" y="2861"/>
                  </a:lnTo>
                  <a:lnTo>
                    <a:pt x="3001" y="3529"/>
                  </a:lnTo>
                  <a:lnTo>
                    <a:pt x="3001" y="3529"/>
                  </a:lnTo>
                  <a:lnTo>
                    <a:pt x="2721" y="2233"/>
                  </a:lnTo>
                  <a:lnTo>
                    <a:pt x="3710" y="1349"/>
                  </a:lnTo>
                  <a:lnTo>
                    <a:pt x="2389"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9"/>
            <p:cNvSpPr/>
            <p:nvPr/>
          </p:nvSpPr>
          <p:spPr>
            <a:xfrm>
              <a:off x="6514532" y="4189333"/>
              <a:ext cx="436299" cy="414899"/>
            </a:xfrm>
            <a:custGeom>
              <a:avLst/>
              <a:gdLst/>
              <a:ahLst/>
              <a:cxnLst/>
              <a:rect l="l" t="t" r="r" b="b"/>
              <a:pathLst>
                <a:path w="3712" h="3530" extrusionOk="0">
                  <a:moveTo>
                    <a:pt x="1855" y="0"/>
                  </a:moveTo>
                  <a:lnTo>
                    <a:pt x="1321" y="1215"/>
                  </a:lnTo>
                  <a:lnTo>
                    <a:pt x="0" y="1349"/>
                  </a:lnTo>
                  <a:lnTo>
                    <a:pt x="990" y="2233"/>
                  </a:lnTo>
                  <a:lnTo>
                    <a:pt x="709" y="3529"/>
                  </a:lnTo>
                  <a:lnTo>
                    <a:pt x="709" y="3529"/>
                  </a:lnTo>
                  <a:lnTo>
                    <a:pt x="1855" y="2861"/>
                  </a:lnTo>
                  <a:lnTo>
                    <a:pt x="3002" y="3529"/>
                  </a:lnTo>
                  <a:lnTo>
                    <a:pt x="3002" y="3529"/>
                  </a:lnTo>
                  <a:lnTo>
                    <a:pt x="2721" y="2233"/>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9"/>
            <p:cNvSpPr/>
            <p:nvPr/>
          </p:nvSpPr>
          <p:spPr>
            <a:xfrm>
              <a:off x="219" y="4193565"/>
              <a:ext cx="216269" cy="410667"/>
            </a:xfrm>
            <a:custGeom>
              <a:avLst/>
              <a:gdLst/>
              <a:ahLst/>
              <a:cxnLst/>
              <a:rect l="l" t="t" r="r" b="b"/>
              <a:pathLst>
                <a:path w="1840" h="3494" extrusionOk="0">
                  <a:moveTo>
                    <a:pt x="0" y="0"/>
                  </a:moveTo>
                  <a:lnTo>
                    <a:pt x="0" y="2835"/>
                  </a:lnTo>
                  <a:lnTo>
                    <a:pt x="1132" y="3493"/>
                  </a:lnTo>
                  <a:lnTo>
                    <a:pt x="850" y="2197"/>
                  </a:lnTo>
                  <a:lnTo>
                    <a:pt x="1840" y="1313"/>
                  </a:lnTo>
                  <a:lnTo>
                    <a:pt x="520" y="1179"/>
                  </a:lnTo>
                  <a:lnTo>
                    <a:pt x="0"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9"/>
            <p:cNvSpPr/>
            <p:nvPr/>
          </p:nvSpPr>
          <p:spPr>
            <a:xfrm>
              <a:off x="116932"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9"/>
            <p:cNvSpPr/>
            <p:nvPr/>
          </p:nvSpPr>
          <p:spPr>
            <a:xfrm>
              <a:off x="790295"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4"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9"/>
            <p:cNvSpPr/>
            <p:nvPr/>
          </p:nvSpPr>
          <p:spPr>
            <a:xfrm>
              <a:off x="1463777" y="4710720"/>
              <a:ext cx="436299" cy="414899"/>
            </a:xfrm>
            <a:custGeom>
              <a:avLst/>
              <a:gdLst/>
              <a:ahLst/>
              <a:cxnLst/>
              <a:rect l="l" t="t" r="r" b="b"/>
              <a:pathLst>
                <a:path w="3712" h="3530" extrusionOk="0">
                  <a:moveTo>
                    <a:pt x="1856" y="1"/>
                  </a:moveTo>
                  <a:lnTo>
                    <a:pt x="1322" y="1215"/>
                  </a:lnTo>
                  <a:lnTo>
                    <a:pt x="0" y="1348"/>
                  </a:lnTo>
                  <a:lnTo>
                    <a:pt x="990" y="2233"/>
                  </a:lnTo>
                  <a:lnTo>
                    <a:pt x="710" y="3530"/>
                  </a:lnTo>
                  <a:lnTo>
                    <a:pt x="1856" y="2861"/>
                  </a:lnTo>
                  <a:lnTo>
                    <a:pt x="3003" y="3530"/>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9"/>
            <p:cNvSpPr/>
            <p:nvPr/>
          </p:nvSpPr>
          <p:spPr>
            <a:xfrm>
              <a:off x="2137258"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0"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9"/>
            <p:cNvSpPr/>
            <p:nvPr/>
          </p:nvSpPr>
          <p:spPr>
            <a:xfrm>
              <a:off x="2810739" y="4710720"/>
              <a:ext cx="436182" cy="414899"/>
            </a:xfrm>
            <a:custGeom>
              <a:avLst/>
              <a:gdLst/>
              <a:ahLst/>
              <a:cxnLst/>
              <a:rect l="l" t="t" r="r" b="b"/>
              <a:pathLst>
                <a:path w="3711" h="3530" extrusionOk="0">
                  <a:moveTo>
                    <a:pt x="1855" y="1"/>
                  </a:moveTo>
                  <a:lnTo>
                    <a:pt x="1320" y="1215"/>
                  </a:lnTo>
                  <a:lnTo>
                    <a:pt x="0" y="1348"/>
                  </a:lnTo>
                  <a:lnTo>
                    <a:pt x="990" y="2233"/>
                  </a:lnTo>
                  <a:lnTo>
                    <a:pt x="708" y="3530"/>
                  </a:lnTo>
                  <a:lnTo>
                    <a:pt x="1855" y="2861"/>
                  </a:lnTo>
                  <a:lnTo>
                    <a:pt x="3001" y="3530"/>
                  </a:lnTo>
                  <a:lnTo>
                    <a:pt x="3001"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9"/>
            <p:cNvSpPr/>
            <p:nvPr/>
          </p:nvSpPr>
          <p:spPr>
            <a:xfrm>
              <a:off x="3484102" y="4710720"/>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2" y="3530"/>
                  </a:lnTo>
                  <a:lnTo>
                    <a:pt x="3002"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9"/>
            <p:cNvSpPr/>
            <p:nvPr/>
          </p:nvSpPr>
          <p:spPr>
            <a:xfrm>
              <a:off x="4157466"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3003"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9"/>
            <p:cNvSpPr/>
            <p:nvPr/>
          </p:nvSpPr>
          <p:spPr>
            <a:xfrm>
              <a:off x="4830829" y="4710720"/>
              <a:ext cx="436299" cy="414899"/>
            </a:xfrm>
            <a:custGeom>
              <a:avLst/>
              <a:gdLst/>
              <a:ahLst/>
              <a:cxnLst/>
              <a:rect l="l" t="t" r="r" b="b"/>
              <a:pathLst>
                <a:path w="3712" h="3530" extrusionOk="0">
                  <a:moveTo>
                    <a:pt x="1857" y="1"/>
                  </a:moveTo>
                  <a:lnTo>
                    <a:pt x="1321" y="1215"/>
                  </a:lnTo>
                  <a:lnTo>
                    <a:pt x="1" y="1348"/>
                  </a:lnTo>
                  <a:lnTo>
                    <a:pt x="991" y="2233"/>
                  </a:lnTo>
                  <a:lnTo>
                    <a:pt x="710" y="3530"/>
                  </a:lnTo>
                  <a:lnTo>
                    <a:pt x="1857" y="2861"/>
                  </a:lnTo>
                  <a:lnTo>
                    <a:pt x="3004" y="3530"/>
                  </a:lnTo>
                  <a:lnTo>
                    <a:pt x="2722"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9"/>
            <p:cNvSpPr/>
            <p:nvPr/>
          </p:nvSpPr>
          <p:spPr>
            <a:xfrm>
              <a:off x="5504310" y="4710720"/>
              <a:ext cx="436299" cy="414899"/>
            </a:xfrm>
            <a:custGeom>
              <a:avLst/>
              <a:gdLst/>
              <a:ahLst/>
              <a:cxnLst/>
              <a:rect l="l" t="t" r="r" b="b"/>
              <a:pathLst>
                <a:path w="3712" h="3530" extrusionOk="0">
                  <a:moveTo>
                    <a:pt x="1856" y="1"/>
                  </a:moveTo>
                  <a:lnTo>
                    <a:pt x="1322"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9"/>
            <p:cNvSpPr/>
            <p:nvPr/>
          </p:nvSpPr>
          <p:spPr>
            <a:xfrm>
              <a:off x="6177791"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3002" y="3530"/>
                  </a:lnTo>
                  <a:lnTo>
                    <a:pt x="2722" y="2233"/>
                  </a:lnTo>
                  <a:lnTo>
                    <a:pt x="3712" y="1348"/>
                  </a:lnTo>
                  <a:lnTo>
                    <a:pt x="2390"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9"/>
            <p:cNvSpPr/>
            <p:nvPr/>
          </p:nvSpPr>
          <p:spPr>
            <a:xfrm>
              <a:off x="6851155" y="4710720"/>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9"/>
            <p:cNvSpPr/>
            <p:nvPr/>
          </p:nvSpPr>
          <p:spPr>
            <a:xfrm>
              <a:off x="7524636" y="522471"/>
              <a:ext cx="436299" cy="415016"/>
            </a:xfrm>
            <a:custGeom>
              <a:avLst/>
              <a:gdLst/>
              <a:ahLst/>
              <a:cxnLst/>
              <a:rect l="l" t="t" r="r" b="b"/>
              <a:pathLst>
                <a:path w="3712" h="3531" extrusionOk="0">
                  <a:moveTo>
                    <a:pt x="1855" y="0"/>
                  </a:moveTo>
                  <a:lnTo>
                    <a:pt x="1321" y="1215"/>
                  </a:lnTo>
                  <a:lnTo>
                    <a:pt x="0" y="1348"/>
                  </a:lnTo>
                  <a:lnTo>
                    <a:pt x="990" y="2233"/>
                  </a:lnTo>
                  <a:lnTo>
                    <a:pt x="709" y="3530"/>
                  </a:lnTo>
                  <a:lnTo>
                    <a:pt x="1855" y="2861"/>
                  </a:lnTo>
                  <a:lnTo>
                    <a:pt x="3003" y="3530"/>
                  </a:lnTo>
                  <a:lnTo>
                    <a:pt x="3003" y="3530"/>
                  </a:lnTo>
                  <a:lnTo>
                    <a:pt x="2721" y="2233"/>
                  </a:lnTo>
                  <a:lnTo>
                    <a:pt x="3711" y="1348"/>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9"/>
            <p:cNvSpPr/>
            <p:nvPr/>
          </p:nvSpPr>
          <p:spPr>
            <a:xfrm>
              <a:off x="7187895"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2" y="3529"/>
                  </a:lnTo>
                  <a:lnTo>
                    <a:pt x="2722" y="2232"/>
                  </a:lnTo>
                  <a:lnTo>
                    <a:pt x="3712"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9"/>
            <p:cNvSpPr/>
            <p:nvPr/>
          </p:nvSpPr>
          <p:spPr>
            <a:xfrm>
              <a:off x="7524636" y="1569592"/>
              <a:ext cx="436299" cy="414899"/>
            </a:xfrm>
            <a:custGeom>
              <a:avLst/>
              <a:gdLst/>
              <a:ahLst/>
              <a:cxnLst/>
              <a:rect l="l" t="t" r="r" b="b"/>
              <a:pathLst>
                <a:path w="3712" h="3530" extrusionOk="0">
                  <a:moveTo>
                    <a:pt x="1855" y="0"/>
                  </a:moveTo>
                  <a:lnTo>
                    <a:pt x="1321" y="1215"/>
                  </a:lnTo>
                  <a:lnTo>
                    <a:pt x="0" y="1347"/>
                  </a:lnTo>
                  <a:lnTo>
                    <a:pt x="990" y="2232"/>
                  </a:lnTo>
                  <a:lnTo>
                    <a:pt x="709" y="3529"/>
                  </a:lnTo>
                  <a:lnTo>
                    <a:pt x="1855" y="2860"/>
                  </a:lnTo>
                  <a:lnTo>
                    <a:pt x="3003" y="3529"/>
                  </a:lnTo>
                  <a:lnTo>
                    <a:pt x="2721" y="2232"/>
                  </a:lnTo>
                  <a:lnTo>
                    <a:pt x="3711" y="1347"/>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9"/>
            <p:cNvSpPr/>
            <p:nvPr/>
          </p:nvSpPr>
          <p:spPr>
            <a:xfrm>
              <a:off x="7187895"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2"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9"/>
            <p:cNvSpPr/>
            <p:nvPr/>
          </p:nvSpPr>
          <p:spPr>
            <a:xfrm>
              <a:off x="7524636" y="2616595"/>
              <a:ext cx="436299" cy="414899"/>
            </a:xfrm>
            <a:custGeom>
              <a:avLst/>
              <a:gdLst/>
              <a:ahLst/>
              <a:cxnLst/>
              <a:rect l="l" t="t" r="r" b="b"/>
              <a:pathLst>
                <a:path w="3712" h="3530" extrusionOk="0">
                  <a:moveTo>
                    <a:pt x="1855" y="0"/>
                  </a:moveTo>
                  <a:lnTo>
                    <a:pt x="1321" y="1215"/>
                  </a:lnTo>
                  <a:lnTo>
                    <a:pt x="0" y="1349"/>
                  </a:lnTo>
                  <a:lnTo>
                    <a:pt x="990" y="2232"/>
                  </a:lnTo>
                  <a:lnTo>
                    <a:pt x="709" y="3529"/>
                  </a:lnTo>
                  <a:lnTo>
                    <a:pt x="1855" y="2862"/>
                  </a:lnTo>
                  <a:lnTo>
                    <a:pt x="3003" y="3529"/>
                  </a:lnTo>
                  <a:lnTo>
                    <a:pt x="2721" y="2232"/>
                  </a:lnTo>
                  <a:lnTo>
                    <a:pt x="3711" y="1349"/>
                  </a:lnTo>
                  <a:lnTo>
                    <a:pt x="2391" y="1215"/>
                  </a:lnTo>
                  <a:lnTo>
                    <a:pt x="1855"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9"/>
            <p:cNvSpPr/>
            <p:nvPr/>
          </p:nvSpPr>
          <p:spPr>
            <a:xfrm>
              <a:off x="7187895"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2" y="3530"/>
                  </a:lnTo>
                  <a:lnTo>
                    <a:pt x="3002"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9"/>
            <p:cNvSpPr/>
            <p:nvPr/>
          </p:nvSpPr>
          <p:spPr>
            <a:xfrm>
              <a:off x="7187895"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1856" y="2861"/>
                  </a:lnTo>
                  <a:lnTo>
                    <a:pt x="3002" y="3529"/>
                  </a:lnTo>
                  <a:lnTo>
                    <a:pt x="3002"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9"/>
            <p:cNvSpPr/>
            <p:nvPr/>
          </p:nvSpPr>
          <p:spPr>
            <a:xfrm>
              <a:off x="7524636" y="3663599"/>
              <a:ext cx="436299" cy="415016"/>
            </a:xfrm>
            <a:custGeom>
              <a:avLst/>
              <a:gdLst/>
              <a:ahLst/>
              <a:cxnLst/>
              <a:rect l="l" t="t" r="r" b="b"/>
              <a:pathLst>
                <a:path w="3712" h="3531" extrusionOk="0">
                  <a:moveTo>
                    <a:pt x="1855" y="1"/>
                  </a:moveTo>
                  <a:lnTo>
                    <a:pt x="1321" y="1216"/>
                  </a:lnTo>
                  <a:lnTo>
                    <a:pt x="0" y="1349"/>
                  </a:lnTo>
                  <a:lnTo>
                    <a:pt x="990" y="2233"/>
                  </a:lnTo>
                  <a:lnTo>
                    <a:pt x="709" y="3531"/>
                  </a:lnTo>
                  <a:lnTo>
                    <a:pt x="1855" y="2862"/>
                  </a:lnTo>
                  <a:lnTo>
                    <a:pt x="3003" y="3531"/>
                  </a:lnTo>
                  <a:lnTo>
                    <a:pt x="2721" y="2233"/>
                  </a:lnTo>
                  <a:lnTo>
                    <a:pt x="3711" y="1349"/>
                  </a:lnTo>
                  <a:lnTo>
                    <a:pt x="2391" y="1216"/>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9"/>
            <p:cNvSpPr/>
            <p:nvPr/>
          </p:nvSpPr>
          <p:spPr>
            <a:xfrm>
              <a:off x="7187895"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2" y="3529"/>
                  </a:lnTo>
                  <a:lnTo>
                    <a:pt x="3002"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9"/>
            <p:cNvSpPr/>
            <p:nvPr/>
          </p:nvSpPr>
          <p:spPr>
            <a:xfrm>
              <a:off x="7524636" y="4710720"/>
              <a:ext cx="436299" cy="414899"/>
            </a:xfrm>
            <a:custGeom>
              <a:avLst/>
              <a:gdLst/>
              <a:ahLst/>
              <a:cxnLst/>
              <a:rect l="l" t="t" r="r" b="b"/>
              <a:pathLst>
                <a:path w="3712" h="3530" extrusionOk="0">
                  <a:moveTo>
                    <a:pt x="1855" y="1"/>
                  </a:moveTo>
                  <a:lnTo>
                    <a:pt x="1321" y="1215"/>
                  </a:lnTo>
                  <a:lnTo>
                    <a:pt x="0" y="1348"/>
                  </a:lnTo>
                  <a:lnTo>
                    <a:pt x="990" y="2233"/>
                  </a:lnTo>
                  <a:lnTo>
                    <a:pt x="709" y="3530"/>
                  </a:lnTo>
                  <a:lnTo>
                    <a:pt x="1855" y="2861"/>
                  </a:lnTo>
                  <a:lnTo>
                    <a:pt x="3003" y="3530"/>
                  </a:lnTo>
                  <a:lnTo>
                    <a:pt x="2721" y="2233"/>
                  </a:lnTo>
                  <a:lnTo>
                    <a:pt x="3711" y="1348"/>
                  </a:lnTo>
                  <a:lnTo>
                    <a:pt x="2391" y="1215"/>
                  </a:lnTo>
                  <a:lnTo>
                    <a:pt x="1855"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9"/>
            <p:cNvSpPr/>
            <p:nvPr/>
          </p:nvSpPr>
          <p:spPr>
            <a:xfrm>
              <a:off x="8198000" y="522471"/>
              <a:ext cx="436299" cy="415016"/>
            </a:xfrm>
            <a:custGeom>
              <a:avLst/>
              <a:gdLst/>
              <a:ahLst/>
              <a:cxnLst/>
              <a:rect l="l" t="t" r="r" b="b"/>
              <a:pathLst>
                <a:path w="3712" h="3531" extrusionOk="0">
                  <a:moveTo>
                    <a:pt x="1857" y="0"/>
                  </a:moveTo>
                  <a:lnTo>
                    <a:pt x="1321" y="1215"/>
                  </a:lnTo>
                  <a:lnTo>
                    <a:pt x="1" y="1348"/>
                  </a:lnTo>
                  <a:lnTo>
                    <a:pt x="991" y="2233"/>
                  </a:lnTo>
                  <a:lnTo>
                    <a:pt x="709" y="3530"/>
                  </a:lnTo>
                  <a:lnTo>
                    <a:pt x="1857" y="2861"/>
                  </a:lnTo>
                  <a:lnTo>
                    <a:pt x="3003" y="3530"/>
                  </a:lnTo>
                  <a:lnTo>
                    <a:pt x="2721" y="2233"/>
                  </a:lnTo>
                  <a:lnTo>
                    <a:pt x="3712" y="1348"/>
                  </a:lnTo>
                  <a:lnTo>
                    <a:pt x="2391" y="1215"/>
                  </a:lnTo>
                  <a:lnTo>
                    <a:pt x="1857" y="0"/>
                  </a:lnTo>
                  <a:close/>
                  <a:moveTo>
                    <a:pt x="3003" y="3530"/>
                  </a:moveTo>
                  <a:lnTo>
                    <a:pt x="3003" y="3530"/>
                  </a:lnTo>
                  <a:lnTo>
                    <a:pt x="3003" y="353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9"/>
            <p:cNvSpPr/>
            <p:nvPr/>
          </p:nvSpPr>
          <p:spPr>
            <a:xfrm>
              <a:off x="7861259" y="1085"/>
              <a:ext cx="436299" cy="414899"/>
            </a:xfrm>
            <a:custGeom>
              <a:avLst/>
              <a:gdLst/>
              <a:ahLst/>
              <a:cxnLst/>
              <a:rect l="l" t="t" r="r" b="b"/>
              <a:pathLst>
                <a:path w="3712" h="3530" extrusionOk="0">
                  <a:moveTo>
                    <a:pt x="1856" y="1"/>
                  </a:moveTo>
                  <a:lnTo>
                    <a:pt x="1321" y="1215"/>
                  </a:lnTo>
                  <a:lnTo>
                    <a:pt x="1" y="1349"/>
                  </a:lnTo>
                  <a:lnTo>
                    <a:pt x="991" y="2232"/>
                  </a:lnTo>
                  <a:lnTo>
                    <a:pt x="709" y="3529"/>
                  </a:lnTo>
                  <a:lnTo>
                    <a:pt x="1856" y="2862"/>
                  </a:lnTo>
                  <a:lnTo>
                    <a:pt x="3004" y="3529"/>
                  </a:lnTo>
                  <a:lnTo>
                    <a:pt x="2722" y="2232"/>
                  </a:lnTo>
                  <a:lnTo>
                    <a:pt x="3712" y="1349"/>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9"/>
            <p:cNvSpPr/>
            <p:nvPr/>
          </p:nvSpPr>
          <p:spPr>
            <a:xfrm>
              <a:off x="8198000" y="1569592"/>
              <a:ext cx="436299" cy="414899"/>
            </a:xfrm>
            <a:custGeom>
              <a:avLst/>
              <a:gdLst/>
              <a:ahLst/>
              <a:cxnLst/>
              <a:rect l="l" t="t" r="r" b="b"/>
              <a:pathLst>
                <a:path w="3712" h="3530" extrusionOk="0">
                  <a:moveTo>
                    <a:pt x="1857" y="0"/>
                  </a:moveTo>
                  <a:lnTo>
                    <a:pt x="1321" y="1215"/>
                  </a:lnTo>
                  <a:lnTo>
                    <a:pt x="1" y="1347"/>
                  </a:lnTo>
                  <a:lnTo>
                    <a:pt x="991" y="2232"/>
                  </a:lnTo>
                  <a:lnTo>
                    <a:pt x="709" y="3529"/>
                  </a:lnTo>
                  <a:lnTo>
                    <a:pt x="1857" y="2860"/>
                  </a:lnTo>
                  <a:lnTo>
                    <a:pt x="3003" y="3529"/>
                  </a:lnTo>
                  <a:lnTo>
                    <a:pt x="2721" y="2232"/>
                  </a:lnTo>
                  <a:lnTo>
                    <a:pt x="3712" y="1347"/>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9"/>
            <p:cNvSpPr/>
            <p:nvPr/>
          </p:nvSpPr>
          <p:spPr>
            <a:xfrm>
              <a:off x="7861259" y="1048088"/>
              <a:ext cx="436299" cy="415016"/>
            </a:xfrm>
            <a:custGeom>
              <a:avLst/>
              <a:gdLst/>
              <a:ahLst/>
              <a:cxnLst/>
              <a:rect l="l" t="t" r="r" b="b"/>
              <a:pathLst>
                <a:path w="3712" h="3531" extrusionOk="0">
                  <a:moveTo>
                    <a:pt x="1856" y="1"/>
                  </a:moveTo>
                  <a:lnTo>
                    <a:pt x="1321" y="1216"/>
                  </a:lnTo>
                  <a:lnTo>
                    <a:pt x="1" y="1349"/>
                  </a:lnTo>
                  <a:lnTo>
                    <a:pt x="991" y="2234"/>
                  </a:lnTo>
                  <a:lnTo>
                    <a:pt x="709" y="3531"/>
                  </a:lnTo>
                  <a:lnTo>
                    <a:pt x="1856" y="2862"/>
                  </a:lnTo>
                  <a:lnTo>
                    <a:pt x="3004" y="3531"/>
                  </a:lnTo>
                  <a:lnTo>
                    <a:pt x="2722" y="2234"/>
                  </a:lnTo>
                  <a:lnTo>
                    <a:pt x="3712"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9"/>
            <p:cNvSpPr/>
            <p:nvPr/>
          </p:nvSpPr>
          <p:spPr>
            <a:xfrm>
              <a:off x="8198000" y="2616595"/>
              <a:ext cx="436299" cy="414899"/>
            </a:xfrm>
            <a:custGeom>
              <a:avLst/>
              <a:gdLst/>
              <a:ahLst/>
              <a:cxnLst/>
              <a:rect l="l" t="t" r="r" b="b"/>
              <a:pathLst>
                <a:path w="3712" h="3530" extrusionOk="0">
                  <a:moveTo>
                    <a:pt x="1857" y="0"/>
                  </a:moveTo>
                  <a:lnTo>
                    <a:pt x="1321" y="1215"/>
                  </a:lnTo>
                  <a:lnTo>
                    <a:pt x="1" y="1349"/>
                  </a:lnTo>
                  <a:lnTo>
                    <a:pt x="991" y="2232"/>
                  </a:lnTo>
                  <a:lnTo>
                    <a:pt x="709" y="3529"/>
                  </a:lnTo>
                  <a:lnTo>
                    <a:pt x="1857" y="2862"/>
                  </a:lnTo>
                  <a:lnTo>
                    <a:pt x="3003" y="3529"/>
                  </a:lnTo>
                  <a:lnTo>
                    <a:pt x="2721" y="2232"/>
                  </a:lnTo>
                  <a:lnTo>
                    <a:pt x="3712" y="1349"/>
                  </a:lnTo>
                  <a:lnTo>
                    <a:pt x="2391" y="1215"/>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9"/>
            <p:cNvSpPr/>
            <p:nvPr/>
          </p:nvSpPr>
          <p:spPr>
            <a:xfrm>
              <a:off x="7861259" y="2095209"/>
              <a:ext cx="436299" cy="414899"/>
            </a:xfrm>
            <a:custGeom>
              <a:avLst/>
              <a:gdLst/>
              <a:ahLst/>
              <a:cxnLst/>
              <a:rect l="l" t="t" r="r" b="b"/>
              <a:pathLst>
                <a:path w="3712" h="3530" extrusionOk="0">
                  <a:moveTo>
                    <a:pt x="1856" y="1"/>
                  </a:moveTo>
                  <a:lnTo>
                    <a:pt x="1321" y="1215"/>
                  </a:lnTo>
                  <a:lnTo>
                    <a:pt x="1" y="1348"/>
                  </a:lnTo>
                  <a:lnTo>
                    <a:pt x="991" y="2233"/>
                  </a:lnTo>
                  <a:lnTo>
                    <a:pt x="709" y="3530"/>
                  </a:lnTo>
                  <a:lnTo>
                    <a:pt x="1856" y="2861"/>
                  </a:lnTo>
                  <a:lnTo>
                    <a:pt x="3004" y="3530"/>
                  </a:lnTo>
                  <a:lnTo>
                    <a:pt x="2722" y="2233"/>
                  </a:lnTo>
                  <a:lnTo>
                    <a:pt x="3712"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9"/>
            <p:cNvSpPr/>
            <p:nvPr/>
          </p:nvSpPr>
          <p:spPr>
            <a:xfrm>
              <a:off x="7861259" y="3142330"/>
              <a:ext cx="436299" cy="414899"/>
            </a:xfrm>
            <a:custGeom>
              <a:avLst/>
              <a:gdLst/>
              <a:ahLst/>
              <a:cxnLst/>
              <a:rect l="l" t="t" r="r" b="b"/>
              <a:pathLst>
                <a:path w="3712" h="3530" extrusionOk="0">
                  <a:moveTo>
                    <a:pt x="1856" y="0"/>
                  </a:moveTo>
                  <a:lnTo>
                    <a:pt x="1321" y="1215"/>
                  </a:lnTo>
                  <a:lnTo>
                    <a:pt x="1" y="1348"/>
                  </a:lnTo>
                  <a:lnTo>
                    <a:pt x="991" y="2232"/>
                  </a:lnTo>
                  <a:lnTo>
                    <a:pt x="709" y="3529"/>
                  </a:lnTo>
                  <a:lnTo>
                    <a:pt x="709" y="3529"/>
                  </a:lnTo>
                  <a:lnTo>
                    <a:pt x="1856" y="2861"/>
                  </a:lnTo>
                  <a:lnTo>
                    <a:pt x="3004" y="3529"/>
                  </a:lnTo>
                  <a:lnTo>
                    <a:pt x="2722" y="2232"/>
                  </a:lnTo>
                  <a:lnTo>
                    <a:pt x="3712"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9"/>
            <p:cNvSpPr/>
            <p:nvPr/>
          </p:nvSpPr>
          <p:spPr>
            <a:xfrm>
              <a:off x="8198000" y="3663599"/>
              <a:ext cx="436299" cy="415016"/>
            </a:xfrm>
            <a:custGeom>
              <a:avLst/>
              <a:gdLst/>
              <a:ahLst/>
              <a:cxnLst/>
              <a:rect l="l" t="t" r="r" b="b"/>
              <a:pathLst>
                <a:path w="3712" h="3531" extrusionOk="0">
                  <a:moveTo>
                    <a:pt x="1857" y="1"/>
                  </a:moveTo>
                  <a:lnTo>
                    <a:pt x="1321" y="1216"/>
                  </a:lnTo>
                  <a:lnTo>
                    <a:pt x="1" y="1349"/>
                  </a:lnTo>
                  <a:lnTo>
                    <a:pt x="991" y="2233"/>
                  </a:lnTo>
                  <a:lnTo>
                    <a:pt x="709" y="3531"/>
                  </a:lnTo>
                  <a:lnTo>
                    <a:pt x="709" y="3531"/>
                  </a:lnTo>
                  <a:lnTo>
                    <a:pt x="1857" y="2862"/>
                  </a:lnTo>
                  <a:lnTo>
                    <a:pt x="3003" y="3531"/>
                  </a:lnTo>
                  <a:lnTo>
                    <a:pt x="2721" y="2233"/>
                  </a:lnTo>
                  <a:lnTo>
                    <a:pt x="3712" y="1349"/>
                  </a:lnTo>
                  <a:lnTo>
                    <a:pt x="2391" y="1216"/>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9"/>
            <p:cNvSpPr/>
            <p:nvPr/>
          </p:nvSpPr>
          <p:spPr>
            <a:xfrm>
              <a:off x="7861259" y="4189333"/>
              <a:ext cx="436299" cy="414899"/>
            </a:xfrm>
            <a:custGeom>
              <a:avLst/>
              <a:gdLst/>
              <a:ahLst/>
              <a:cxnLst/>
              <a:rect l="l" t="t" r="r" b="b"/>
              <a:pathLst>
                <a:path w="3712" h="3530" extrusionOk="0">
                  <a:moveTo>
                    <a:pt x="1856" y="0"/>
                  </a:moveTo>
                  <a:lnTo>
                    <a:pt x="1321" y="1215"/>
                  </a:lnTo>
                  <a:lnTo>
                    <a:pt x="1" y="1349"/>
                  </a:lnTo>
                  <a:lnTo>
                    <a:pt x="991" y="2233"/>
                  </a:lnTo>
                  <a:lnTo>
                    <a:pt x="709" y="3529"/>
                  </a:lnTo>
                  <a:lnTo>
                    <a:pt x="709" y="3529"/>
                  </a:lnTo>
                  <a:lnTo>
                    <a:pt x="1856" y="2861"/>
                  </a:lnTo>
                  <a:lnTo>
                    <a:pt x="3004" y="3529"/>
                  </a:lnTo>
                  <a:lnTo>
                    <a:pt x="2722" y="2233"/>
                  </a:lnTo>
                  <a:lnTo>
                    <a:pt x="3712"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9"/>
            <p:cNvSpPr/>
            <p:nvPr/>
          </p:nvSpPr>
          <p:spPr>
            <a:xfrm>
              <a:off x="8198000" y="4710720"/>
              <a:ext cx="436299" cy="414899"/>
            </a:xfrm>
            <a:custGeom>
              <a:avLst/>
              <a:gdLst/>
              <a:ahLst/>
              <a:cxnLst/>
              <a:rect l="l" t="t" r="r" b="b"/>
              <a:pathLst>
                <a:path w="3712" h="3530" extrusionOk="0">
                  <a:moveTo>
                    <a:pt x="1857" y="1"/>
                  </a:moveTo>
                  <a:lnTo>
                    <a:pt x="1321" y="1215"/>
                  </a:lnTo>
                  <a:lnTo>
                    <a:pt x="1" y="1348"/>
                  </a:lnTo>
                  <a:lnTo>
                    <a:pt x="991" y="2233"/>
                  </a:lnTo>
                  <a:lnTo>
                    <a:pt x="709" y="3530"/>
                  </a:lnTo>
                  <a:lnTo>
                    <a:pt x="1857" y="2861"/>
                  </a:lnTo>
                  <a:lnTo>
                    <a:pt x="3003" y="3530"/>
                  </a:lnTo>
                  <a:lnTo>
                    <a:pt x="2721" y="2233"/>
                  </a:lnTo>
                  <a:lnTo>
                    <a:pt x="3712" y="1348"/>
                  </a:lnTo>
                  <a:lnTo>
                    <a:pt x="2391" y="1215"/>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9"/>
            <p:cNvSpPr/>
            <p:nvPr/>
          </p:nvSpPr>
          <p:spPr>
            <a:xfrm>
              <a:off x="8534740" y="1085"/>
              <a:ext cx="436299" cy="414899"/>
            </a:xfrm>
            <a:custGeom>
              <a:avLst/>
              <a:gdLst/>
              <a:ahLst/>
              <a:cxnLst/>
              <a:rect l="l" t="t" r="r" b="b"/>
              <a:pathLst>
                <a:path w="3712" h="3530" extrusionOk="0">
                  <a:moveTo>
                    <a:pt x="1856" y="1"/>
                  </a:moveTo>
                  <a:lnTo>
                    <a:pt x="1321" y="1215"/>
                  </a:lnTo>
                  <a:lnTo>
                    <a:pt x="0" y="1349"/>
                  </a:lnTo>
                  <a:lnTo>
                    <a:pt x="990" y="2232"/>
                  </a:lnTo>
                  <a:lnTo>
                    <a:pt x="710" y="3529"/>
                  </a:lnTo>
                  <a:lnTo>
                    <a:pt x="1856" y="2862"/>
                  </a:lnTo>
                  <a:lnTo>
                    <a:pt x="3003" y="3529"/>
                  </a:lnTo>
                  <a:lnTo>
                    <a:pt x="2721" y="2232"/>
                  </a:lnTo>
                  <a:lnTo>
                    <a:pt x="3711" y="1349"/>
                  </a:lnTo>
                  <a:lnTo>
                    <a:pt x="2391" y="1215"/>
                  </a:lnTo>
                  <a:lnTo>
                    <a:pt x="1856" y="1"/>
                  </a:lnTo>
                  <a:close/>
                  <a:moveTo>
                    <a:pt x="3003" y="3529"/>
                  </a:moveTo>
                  <a:lnTo>
                    <a:pt x="3003" y="3529"/>
                  </a:lnTo>
                  <a:lnTo>
                    <a:pt x="3003" y="3529"/>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9"/>
            <p:cNvSpPr/>
            <p:nvPr/>
          </p:nvSpPr>
          <p:spPr>
            <a:xfrm>
              <a:off x="8534740" y="1048088"/>
              <a:ext cx="436299" cy="415016"/>
            </a:xfrm>
            <a:custGeom>
              <a:avLst/>
              <a:gdLst/>
              <a:ahLst/>
              <a:cxnLst/>
              <a:rect l="l" t="t" r="r" b="b"/>
              <a:pathLst>
                <a:path w="3712" h="3531" extrusionOk="0">
                  <a:moveTo>
                    <a:pt x="1856" y="1"/>
                  </a:moveTo>
                  <a:lnTo>
                    <a:pt x="1321" y="1216"/>
                  </a:lnTo>
                  <a:lnTo>
                    <a:pt x="0" y="1349"/>
                  </a:lnTo>
                  <a:lnTo>
                    <a:pt x="990" y="2234"/>
                  </a:lnTo>
                  <a:lnTo>
                    <a:pt x="710" y="3531"/>
                  </a:lnTo>
                  <a:lnTo>
                    <a:pt x="1856" y="2862"/>
                  </a:lnTo>
                  <a:lnTo>
                    <a:pt x="3003" y="3531"/>
                  </a:lnTo>
                  <a:lnTo>
                    <a:pt x="2721" y="2234"/>
                  </a:lnTo>
                  <a:lnTo>
                    <a:pt x="3711" y="1349"/>
                  </a:lnTo>
                  <a:lnTo>
                    <a:pt x="2391" y="1216"/>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9"/>
            <p:cNvSpPr/>
            <p:nvPr/>
          </p:nvSpPr>
          <p:spPr>
            <a:xfrm>
              <a:off x="8534740" y="2095209"/>
              <a:ext cx="436299" cy="414899"/>
            </a:xfrm>
            <a:custGeom>
              <a:avLst/>
              <a:gdLst/>
              <a:ahLst/>
              <a:cxnLst/>
              <a:rect l="l" t="t" r="r" b="b"/>
              <a:pathLst>
                <a:path w="3712" h="3530" extrusionOk="0">
                  <a:moveTo>
                    <a:pt x="1856" y="1"/>
                  </a:moveTo>
                  <a:lnTo>
                    <a:pt x="1321" y="1215"/>
                  </a:lnTo>
                  <a:lnTo>
                    <a:pt x="0" y="1348"/>
                  </a:lnTo>
                  <a:lnTo>
                    <a:pt x="990" y="2233"/>
                  </a:lnTo>
                  <a:lnTo>
                    <a:pt x="710" y="3530"/>
                  </a:lnTo>
                  <a:lnTo>
                    <a:pt x="710" y="3530"/>
                  </a:lnTo>
                  <a:lnTo>
                    <a:pt x="1856" y="2861"/>
                  </a:lnTo>
                  <a:lnTo>
                    <a:pt x="3003" y="3530"/>
                  </a:lnTo>
                  <a:lnTo>
                    <a:pt x="2721" y="2233"/>
                  </a:lnTo>
                  <a:lnTo>
                    <a:pt x="3711" y="1348"/>
                  </a:lnTo>
                  <a:lnTo>
                    <a:pt x="2391" y="1215"/>
                  </a:lnTo>
                  <a:lnTo>
                    <a:pt x="1856"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9"/>
            <p:cNvSpPr/>
            <p:nvPr/>
          </p:nvSpPr>
          <p:spPr>
            <a:xfrm>
              <a:off x="8534740" y="3142330"/>
              <a:ext cx="436299" cy="414899"/>
            </a:xfrm>
            <a:custGeom>
              <a:avLst/>
              <a:gdLst/>
              <a:ahLst/>
              <a:cxnLst/>
              <a:rect l="l" t="t" r="r" b="b"/>
              <a:pathLst>
                <a:path w="3712" h="3530" extrusionOk="0">
                  <a:moveTo>
                    <a:pt x="1856" y="0"/>
                  </a:moveTo>
                  <a:lnTo>
                    <a:pt x="1321" y="1215"/>
                  </a:lnTo>
                  <a:lnTo>
                    <a:pt x="0" y="1348"/>
                  </a:lnTo>
                  <a:lnTo>
                    <a:pt x="990" y="2232"/>
                  </a:lnTo>
                  <a:lnTo>
                    <a:pt x="710" y="3529"/>
                  </a:lnTo>
                  <a:lnTo>
                    <a:pt x="1856" y="2861"/>
                  </a:lnTo>
                  <a:lnTo>
                    <a:pt x="3003" y="3529"/>
                  </a:lnTo>
                  <a:lnTo>
                    <a:pt x="3003" y="3529"/>
                  </a:lnTo>
                  <a:lnTo>
                    <a:pt x="2721" y="2232"/>
                  </a:lnTo>
                  <a:lnTo>
                    <a:pt x="3711" y="1348"/>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9"/>
            <p:cNvSpPr/>
            <p:nvPr/>
          </p:nvSpPr>
          <p:spPr>
            <a:xfrm>
              <a:off x="8534740" y="4189333"/>
              <a:ext cx="436299" cy="414899"/>
            </a:xfrm>
            <a:custGeom>
              <a:avLst/>
              <a:gdLst/>
              <a:ahLst/>
              <a:cxnLst/>
              <a:rect l="l" t="t" r="r" b="b"/>
              <a:pathLst>
                <a:path w="3712" h="3530" extrusionOk="0">
                  <a:moveTo>
                    <a:pt x="1856" y="0"/>
                  </a:moveTo>
                  <a:lnTo>
                    <a:pt x="1321" y="1215"/>
                  </a:lnTo>
                  <a:lnTo>
                    <a:pt x="0" y="1349"/>
                  </a:lnTo>
                  <a:lnTo>
                    <a:pt x="990" y="2233"/>
                  </a:lnTo>
                  <a:lnTo>
                    <a:pt x="710" y="3529"/>
                  </a:lnTo>
                  <a:lnTo>
                    <a:pt x="710" y="3529"/>
                  </a:lnTo>
                  <a:lnTo>
                    <a:pt x="1856" y="2861"/>
                  </a:lnTo>
                  <a:lnTo>
                    <a:pt x="3003" y="3529"/>
                  </a:lnTo>
                  <a:lnTo>
                    <a:pt x="3003" y="3529"/>
                  </a:lnTo>
                  <a:lnTo>
                    <a:pt x="2721" y="2233"/>
                  </a:lnTo>
                  <a:lnTo>
                    <a:pt x="3711" y="1349"/>
                  </a:lnTo>
                  <a:lnTo>
                    <a:pt x="2391" y="1215"/>
                  </a:lnTo>
                  <a:lnTo>
                    <a:pt x="1856"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9"/>
            <p:cNvSpPr/>
            <p:nvPr/>
          </p:nvSpPr>
          <p:spPr>
            <a:xfrm>
              <a:off x="8871363" y="522471"/>
              <a:ext cx="272569" cy="415016"/>
            </a:xfrm>
            <a:custGeom>
              <a:avLst/>
              <a:gdLst/>
              <a:ahLst/>
              <a:cxnLst/>
              <a:rect l="l" t="t" r="r" b="b"/>
              <a:pathLst>
                <a:path w="2319" h="3531" extrusionOk="0">
                  <a:moveTo>
                    <a:pt x="1857" y="0"/>
                  </a:moveTo>
                  <a:lnTo>
                    <a:pt x="1321" y="1215"/>
                  </a:lnTo>
                  <a:lnTo>
                    <a:pt x="1" y="1348"/>
                  </a:lnTo>
                  <a:lnTo>
                    <a:pt x="991" y="2233"/>
                  </a:lnTo>
                  <a:lnTo>
                    <a:pt x="710" y="3530"/>
                  </a:lnTo>
                  <a:lnTo>
                    <a:pt x="1857" y="2861"/>
                  </a:lnTo>
                  <a:lnTo>
                    <a:pt x="2318" y="3130"/>
                  </a:lnTo>
                  <a:lnTo>
                    <a:pt x="2318" y="1048"/>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9"/>
            <p:cNvSpPr/>
            <p:nvPr/>
          </p:nvSpPr>
          <p:spPr>
            <a:xfrm>
              <a:off x="8871363" y="1569592"/>
              <a:ext cx="272569" cy="414899"/>
            </a:xfrm>
            <a:custGeom>
              <a:avLst/>
              <a:gdLst/>
              <a:ahLst/>
              <a:cxnLst/>
              <a:rect l="l" t="t" r="r" b="b"/>
              <a:pathLst>
                <a:path w="2319" h="3530" extrusionOk="0">
                  <a:moveTo>
                    <a:pt x="1857" y="0"/>
                  </a:moveTo>
                  <a:lnTo>
                    <a:pt x="1321" y="1215"/>
                  </a:lnTo>
                  <a:lnTo>
                    <a:pt x="1" y="1347"/>
                  </a:lnTo>
                  <a:lnTo>
                    <a:pt x="991" y="2232"/>
                  </a:lnTo>
                  <a:lnTo>
                    <a:pt x="710" y="3529"/>
                  </a:lnTo>
                  <a:lnTo>
                    <a:pt x="1857" y="2860"/>
                  </a:lnTo>
                  <a:lnTo>
                    <a:pt x="2318" y="3129"/>
                  </a:lnTo>
                  <a:lnTo>
                    <a:pt x="2318" y="1047"/>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9"/>
            <p:cNvSpPr/>
            <p:nvPr/>
          </p:nvSpPr>
          <p:spPr>
            <a:xfrm>
              <a:off x="8871363" y="2616595"/>
              <a:ext cx="272569" cy="414899"/>
            </a:xfrm>
            <a:custGeom>
              <a:avLst/>
              <a:gdLst/>
              <a:ahLst/>
              <a:cxnLst/>
              <a:rect l="l" t="t" r="r" b="b"/>
              <a:pathLst>
                <a:path w="2319" h="3530" extrusionOk="0">
                  <a:moveTo>
                    <a:pt x="1857" y="0"/>
                  </a:moveTo>
                  <a:lnTo>
                    <a:pt x="1321" y="1215"/>
                  </a:lnTo>
                  <a:lnTo>
                    <a:pt x="1" y="1349"/>
                  </a:lnTo>
                  <a:lnTo>
                    <a:pt x="991" y="2232"/>
                  </a:lnTo>
                  <a:lnTo>
                    <a:pt x="710" y="3529"/>
                  </a:lnTo>
                  <a:lnTo>
                    <a:pt x="1857" y="2862"/>
                  </a:lnTo>
                  <a:lnTo>
                    <a:pt x="2318" y="3131"/>
                  </a:lnTo>
                  <a:lnTo>
                    <a:pt x="2318" y="1047"/>
                  </a:lnTo>
                  <a:lnTo>
                    <a:pt x="1857" y="0"/>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9"/>
            <p:cNvSpPr/>
            <p:nvPr/>
          </p:nvSpPr>
          <p:spPr>
            <a:xfrm>
              <a:off x="8871363" y="3663599"/>
              <a:ext cx="272569" cy="415016"/>
            </a:xfrm>
            <a:custGeom>
              <a:avLst/>
              <a:gdLst/>
              <a:ahLst/>
              <a:cxnLst/>
              <a:rect l="l" t="t" r="r" b="b"/>
              <a:pathLst>
                <a:path w="2319" h="3531" extrusionOk="0">
                  <a:moveTo>
                    <a:pt x="1857" y="1"/>
                  </a:moveTo>
                  <a:lnTo>
                    <a:pt x="1321" y="1216"/>
                  </a:lnTo>
                  <a:lnTo>
                    <a:pt x="1" y="1349"/>
                  </a:lnTo>
                  <a:lnTo>
                    <a:pt x="991" y="2233"/>
                  </a:lnTo>
                  <a:lnTo>
                    <a:pt x="710" y="3531"/>
                  </a:lnTo>
                  <a:lnTo>
                    <a:pt x="710" y="3531"/>
                  </a:lnTo>
                  <a:lnTo>
                    <a:pt x="1857" y="2862"/>
                  </a:lnTo>
                  <a:lnTo>
                    <a:pt x="2318" y="3131"/>
                  </a:lnTo>
                  <a:lnTo>
                    <a:pt x="2318" y="1049"/>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9"/>
            <p:cNvSpPr/>
            <p:nvPr/>
          </p:nvSpPr>
          <p:spPr>
            <a:xfrm>
              <a:off x="8871363" y="4710720"/>
              <a:ext cx="272569" cy="414899"/>
            </a:xfrm>
            <a:custGeom>
              <a:avLst/>
              <a:gdLst/>
              <a:ahLst/>
              <a:cxnLst/>
              <a:rect l="l" t="t" r="r" b="b"/>
              <a:pathLst>
                <a:path w="2319" h="3530" extrusionOk="0">
                  <a:moveTo>
                    <a:pt x="1857" y="1"/>
                  </a:moveTo>
                  <a:lnTo>
                    <a:pt x="1321" y="1215"/>
                  </a:lnTo>
                  <a:lnTo>
                    <a:pt x="1" y="1348"/>
                  </a:lnTo>
                  <a:lnTo>
                    <a:pt x="991" y="2233"/>
                  </a:lnTo>
                  <a:lnTo>
                    <a:pt x="710" y="3530"/>
                  </a:lnTo>
                  <a:lnTo>
                    <a:pt x="710" y="3530"/>
                  </a:lnTo>
                  <a:lnTo>
                    <a:pt x="1857" y="2861"/>
                  </a:lnTo>
                  <a:lnTo>
                    <a:pt x="2318" y="3130"/>
                  </a:lnTo>
                  <a:lnTo>
                    <a:pt x="2318" y="1048"/>
                  </a:lnTo>
                  <a:lnTo>
                    <a:pt x="1857" y="1"/>
                  </a:lnTo>
                  <a:close/>
                </a:path>
              </a:pathLst>
            </a:custGeom>
            <a:solidFill>
              <a:srgbClr val="D1D2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9"/>
            <p:cNvSpPr/>
            <p:nvPr/>
          </p:nvSpPr>
          <p:spPr>
            <a:xfrm>
              <a:off x="8634176" y="4812270"/>
              <a:ext cx="131877" cy="131757"/>
            </a:xfrm>
            <a:custGeom>
              <a:avLst/>
              <a:gdLst/>
              <a:ahLst/>
              <a:cxnLst/>
              <a:rect l="l" t="t" r="r" b="b"/>
              <a:pathLst>
                <a:path w="1122" h="1121" extrusionOk="0">
                  <a:moveTo>
                    <a:pt x="560" y="1"/>
                  </a:moveTo>
                  <a:cubicBezTo>
                    <a:pt x="560" y="309"/>
                    <a:pt x="310" y="561"/>
                    <a:pt x="1" y="561"/>
                  </a:cubicBezTo>
                  <a:cubicBezTo>
                    <a:pt x="310" y="561"/>
                    <a:pt x="560" y="811"/>
                    <a:pt x="560" y="1121"/>
                  </a:cubicBezTo>
                  <a:cubicBezTo>
                    <a:pt x="560" y="811"/>
                    <a:pt x="812" y="561"/>
                    <a:pt x="1122" y="561"/>
                  </a:cubicBezTo>
                  <a:cubicBezTo>
                    <a:pt x="812" y="561"/>
                    <a:pt x="560" y="309"/>
                    <a:pt x="560"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9"/>
            <p:cNvSpPr/>
            <p:nvPr/>
          </p:nvSpPr>
          <p:spPr>
            <a:xfrm>
              <a:off x="5336116" y="2683473"/>
              <a:ext cx="131877" cy="131757"/>
            </a:xfrm>
            <a:custGeom>
              <a:avLst/>
              <a:gdLst/>
              <a:ahLst/>
              <a:cxnLst/>
              <a:rect l="l" t="t" r="r" b="b"/>
              <a:pathLst>
                <a:path w="1122" h="1121" extrusionOk="0">
                  <a:moveTo>
                    <a:pt x="561" y="1"/>
                  </a:moveTo>
                  <a:cubicBezTo>
                    <a:pt x="561" y="309"/>
                    <a:pt x="310" y="561"/>
                    <a:pt x="1" y="561"/>
                  </a:cubicBezTo>
                  <a:cubicBezTo>
                    <a:pt x="310" y="561"/>
                    <a:pt x="561" y="811"/>
                    <a:pt x="561" y="1121"/>
                  </a:cubicBezTo>
                  <a:cubicBezTo>
                    <a:pt x="561" y="811"/>
                    <a:pt x="812" y="561"/>
                    <a:pt x="1122" y="561"/>
                  </a:cubicBezTo>
                  <a:cubicBezTo>
                    <a:pt x="812" y="561"/>
                    <a:pt x="561" y="309"/>
                    <a:pt x="561"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9"/>
            <p:cNvSpPr/>
            <p:nvPr/>
          </p:nvSpPr>
          <p:spPr>
            <a:xfrm>
              <a:off x="1800400" y="2196642"/>
              <a:ext cx="131877" cy="131874"/>
            </a:xfrm>
            <a:custGeom>
              <a:avLst/>
              <a:gdLst/>
              <a:ahLst/>
              <a:cxnLst/>
              <a:rect l="l" t="t" r="r" b="b"/>
              <a:pathLst>
                <a:path w="1122" h="1122" extrusionOk="0">
                  <a:moveTo>
                    <a:pt x="562" y="0"/>
                  </a:moveTo>
                  <a:cubicBezTo>
                    <a:pt x="562" y="310"/>
                    <a:pt x="310" y="562"/>
                    <a:pt x="1" y="562"/>
                  </a:cubicBezTo>
                  <a:cubicBezTo>
                    <a:pt x="310" y="562"/>
                    <a:pt x="562" y="812"/>
                    <a:pt x="562" y="1122"/>
                  </a:cubicBezTo>
                  <a:cubicBezTo>
                    <a:pt x="562" y="812"/>
                    <a:pt x="812" y="562"/>
                    <a:pt x="1122" y="562"/>
                  </a:cubicBezTo>
                  <a:cubicBezTo>
                    <a:pt x="812" y="562"/>
                    <a:pt x="562" y="310"/>
                    <a:pt x="562" y="0"/>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9"/>
            <p:cNvSpPr/>
            <p:nvPr/>
          </p:nvSpPr>
          <p:spPr>
            <a:xfrm>
              <a:off x="8241018" y="1452880"/>
              <a:ext cx="131877" cy="131992"/>
            </a:xfrm>
            <a:custGeom>
              <a:avLst/>
              <a:gdLst/>
              <a:ahLst/>
              <a:cxnLst/>
              <a:rect l="l" t="t" r="r" b="b"/>
              <a:pathLst>
                <a:path w="1122" h="1123" extrusionOk="0">
                  <a:moveTo>
                    <a:pt x="562" y="1"/>
                  </a:moveTo>
                  <a:cubicBezTo>
                    <a:pt x="562" y="311"/>
                    <a:pt x="310" y="562"/>
                    <a:pt x="1" y="562"/>
                  </a:cubicBezTo>
                  <a:cubicBezTo>
                    <a:pt x="310" y="562"/>
                    <a:pt x="562" y="812"/>
                    <a:pt x="562" y="1122"/>
                  </a:cubicBezTo>
                  <a:cubicBezTo>
                    <a:pt x="562" y="812"/>
                    <a:pt x="812" y="562"/>
                    <a:pt x="1122" y="562"/>
                  </a:cubicBezTo>
                  <a:cubicBezTo>
                    <a:pt x="812" y="562"/>
                    <a:pt x="562" y="311"/>
                    <a:pt x="562"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9"/>
            <p:cNvSpPr/>
            <p:nvPr/>
          </p:nvSpPr>
          <p:spPr>
            <a:xfrm>
              <a:off x="505153" y="692427"/>
              <a:ext cx="131877" cy="131874"/>
            </a:xfrm>
            <a:custGeom>
              <a:avLst/>
              <a:gdLst/>
              <a:ahLst/>
              <a:cxnLst/>
              <a:rect l="l" t="t" r="r" b="b"/>
              <a:pathLst>
                <a:path w="1122" h="1122" extrusionOk="0">
                  <a:moveTo>
                    <a:pt x="562" y="1"/>
                  </a:moveTo>
                  <a:cubicBezTo>
                    <a:pt x="562" y="310"/>
                    <a:pt x="310" y="562"/>
                    <a:pt x="1" y="562"/>
                  </a:cubicBezTo>
                  <a:cubicBezTo>
                    <a:pt x="310" y="562"/>
                    <a:pt x="562" y="812"/>
                    <a:pt x="562" y="1122"/>
                  </a:cubicBezTo>
                  <a:cubicBezTo>
                    <a:pt x="562" y="812"/>
                    <a:pt x="812" y="562"/>
                    <a:pt x="1122" y="562"/>
                  </a:cubicBezTo>
                  <a:cubicBezTo>
                    <a:pt x="812" y="562"/>
                    <a:pt x="562" y="310"/>
                    <a:pt x="562" y="1"/>
                  </a:cubicBezTo>
                  <a:close/>
                </a:path>
              </a:pathLst>
            </a:custGeom>
            <a:solidFill>
              <a:srgbClr val="A6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9"/>
            <p:cNvSpPr/>
            <p:nvPr/>
          </p:nvSpPr>
          <p:spPr>
            <a:xfrm>
              <a:off x="0" y="150"/>
              <a:ext cx="9144300" cy="5143500"/>
            </a:xfrm>
            <a:prstGeom prst="rect">
              <a:avLst/>
            </a:prstGeom>
            <a:solidFill>
              <a:srgbClr val="A3A746">
                <a:alpha val="87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5" name="Google Shape;1375;p9"/>
          <p:cNvGrpSpPr/>
          <p:nvPr/>
        </p:nvGrpSpPr>
        <p:grpSpPr>
          <a:xfrm>
            <a:off x="0" y="4608950"/>
            <a:ext cx="9143831" cy="538975"/>
            <a:chOff x="0" y="4608950"/>
            <a:chExt cx="9143831" cy="538975"/>
          </a:xfrm>
        </p:grpSpPr>
        <p:sp>
          <p:nvSpPr>
            <p:cNvPr id="1376" name="Google Shape;1376;p9"/>
            <p:cNvSpPr/>
            <p:nvPr/>
          </p:nvSpPr>
          <p:spPr>
            <a:xfrm rot="-5400000">
              <a:off x="4302428" y="306522"/>
              <a:ext cx="538975" cy="9143831"/>
            </a:xfrm>
            <a:custGeom>
              <a:avLst/>
              <a:gdLst/>
              <a:ahLst/>
              <a:cxnLst/>
              <a:rect l="l" t="t" r="r" b="b"/>
              <a:pathLst>
                <a:path w="3351" h="31589" extrusionOk="0">
                  <a:moveTo>
                    <a:pt x="0" y="1"/>
                  </a:moveTo>
                  <a:lnTo>
                    <a:pt x="0" y="31588"/>
                  </a:lnTo>
                  <a:lnTo>
                    <a:pt x="3351" y="31588"/>
                  </a:lnTo>
                  <a:lnTo>
                    <a:pt x="33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9"/>
            <p:cNvSpPr/>
            <p:nvPr/>
          </p:nvSpPr>
          <p:spPr>
            <a:xfrm rot="-5400000">
              <a:off x="2954975" y="4778373"/>
              <a:ext cx="212798" cy="200130"/>
            </a:xfrm>
            <a:custGeom>
              <a:avLst/>
              <a:gdLst/>
              <a:ahLst/>
              <a:cxnLst/>
              <a:rect l="l" t="t" r="r" b="b"/>
              <a:pathLst>
                <a:path w="1579" h="1485" extrusionOk="0">
                  <a:moveTo>
                    <a:pt x="790" y="1"/>
                  </a:moveTo>
                  <a:cubicBezTo>
                    <a:pt x="734" y="129"/>
                    <a:pt x="673" y="291"/>
                    <a:pt x="612" y="468"/>
                  </a:cubicBezTo>
                  <a:cubicBezTo>
                    <a:pt x="591" y="526"/>
                    <a:pt x="537" y="565"/>
                    <a:pt x="476" y="566"/>
                  </a:cubicBezTo>
                  <a:cubicBezTo>
                    <a:pt x="296" y="570"/>
                    <a:pt x="134" y="577"/>
                    <a:pt x="1" y="586"/>
                  </a:cubicBezTo>
                  <a:cubicBezTo>
                    <a:pt x="110" y="688"/>
                    <a:pt x="238" y="797"/>
                    <a:pt x="375" y="901"/>
                  </a:cubicBezTo>
                  <a:cubicBezTo>
                    <a:pt x="423" y="939"/>
                    <a:pt x="442" y="1000"/>
                    <a:pt x="426" y="1058"/>
                  </a:cubicBezTo>
                  <a:cubicBezTo>
                    <a:pt x="385" y="1204"/>
                    <a:pt x="348" y="1348"/>
                    <a:pt x="317" y="1485"/>
                  </a:cubicBezTo>
                  <a:cubicBezTo>
                    <a:pt x="435" y="1419"/>
                    <a:pt x="565" y="1343"/>
                    <a:pt x="710" y="1249"/>
                  </a:cubicBezTo>
                  <a:cubicBezTo>
                    <a:pt x="734" y="1234"/>
                    <a:pt x="762" y="1226"/>
                    <a:pt x="790" y="1226"/>
                  </a:cubicBezTo>
                  <a:cubicBezTo>
                    <a:pt x="817" y="1226"/>
                    <a:pt x="845" y="1234"/>
                    <a:pt x="869" y="1249"/>
                  </a:cubicBezTo>
                  <a:cubicBezTo>
                    <a:pt x="1014" y="1343"/>
                    <a:pt x="1145" y="1417"/>
                    <a:pt x="1262" y="1483"/>
                  </a:cubicBezTo>
                  <a:cubicBezTo>
                    <a:pt x="1231" y="1345"/>
                    <a:pt x="1195" y="1203"/>
                    <a:pt x="1153" y="1058"/>
                  </a:cubicBezTo>
                  <a:cubicBezTo>
                    <a:pt x="1137" y="1000"/>
                    <a:pt x="1158" y="939"/>
                    <a:pt x="1204" y="901"/>
                  </a:cubicBezTo>
                  <a:cubicBezTo>
                    <a:pt x="1341" y="797"/>
                    <a:pt x="1469" y="688"/>
                    <a:pt x="1578" y="586"/>
                  </a:cubicBezTo>
                  <a:cubicBezTo>
                    <a:pt x="1446" y="577"/>
                    <a:pt x="1283" y="570"/>
                    <a:pt x="1104" y="566"/>
                  </a:cubicBezTo>
                  <a:cubicBezTo>
                    <a:pt x="1043" y="565"/>
                    <a:pt x="988" y="526"/>
                    <a:pt x="969" y="468"/>
                  </a:cubicBezTo>
                  <a:cubicBezTo>
                    <a:pt x="907" y="289"/>
                    <a:pt x="846" y="129"/>
                    <a:pt x="7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9"/>
            <p:cNvSpPr/>
            <p:nvPr/>
          </p:nvSpPr>
          <p:spPr>
            <a:xfrm rot="-5400000">
              <a:off x="2917172" y="4746500"/>
              <a:ext cx="284090" cy="264010"/>
            </a:xfrm>
            <a:custGeom>
              <a:avLst/>
              <a:gdLst/>
              <a:ahLst/>
              <a:cxnLst/>
              <a:rect l="l" t="t" r="r" b="b"/>
              <a:pathLst>
                <a:path w="2108" h="1959" extrusionOk="0">
                  <a:moveTo>
                    <a:pt x="1054" y="254"/>
                  </a:moveTo>
                  <a:cubicBezTo>
                    <a:pt x="1110" y="382"/>
                    <a:pt x="1171" y="544"/>
                    <a:pt x="1232" y="721"/>
                  </a:cubicBezTo>
                  <a:cubicBezTo>
                    <a:pt x="1253" y="779"/>
                    <a:pt x="1307" y="818"/>
                    <a:pt x="1368" y="819"/>
                  </a:cubicBezTo>
                  <a:cubicBezTo>
                    <a:pt x="1548" y="823"/>
                    <a:pt x="1710" y="830"/>
                    <a:pt x="1843" y="839"/>
                  </a:cubicBezTo>
                  <a:cubicBezTo>
                    <a:pt x="1734" y="941"/>
                    <a:pt x="1606" y="1050"/>
                    <a:pt x="1469" y="1154"/>
                  </a:cubicBezTo>
                  <a:cubicBezTo>
                    <a:pt x="1421" y="1192"/>
                    <a:pt x="1401" y="1253"/>
                    <a:pt x="1418" y="1311"/>
                  </a:cubicBezTo>
                  <a:cubicBezTo>
                    <a:pt x="1459" y="1456"/>
                    <a:pt x="1496" y="1598"/>
                    <a:pt x="1527" y="1736"/>
                  </a:cubicBezTo>
                  <a:cubicBezTo>
                    <a:pt x="1409" y="1670"/>
                    <a:pt x="1278" y="1596"/>
                    <a:pt x="1134" y="1502"/>
                  </a:cubicBezTo>
                  <a:cubicBezTo>
                    <a:pt x="1110" y="1487"/>
                    <a:pt x="1082" y="1480"/>
                    <a:pt x="1054" y="1480"/>
                  </a:cubicBezTo>
                  <a:cubicBezTo>
                    <a:pt x="1026" y="1480"/>
                    <a:pt x="998" y="1487"/>
                    <a:pt x="974" y="1502"/>
                  </a:cubicBezTo>
                  <a:cubicBezTo>
                    <a:pt x="829" y="1596"/>
                    <a:pt x="699" y="1672"/>
                    <a:pt x="581" y="1738"/>
                  </a:cubicBezTo>
                  <a:cubicBezTo>
                    <a:pt x="612" y="1600"/>
                    <a:pt x="649" y="1457"/>
                    <a:pt x="691" y="1311"/>
                  </a:cubicBezTo>
                  <a:cubicBezTo>
                    <a:pt x="707" y="1253"/>
                    <a:pt x="686" y="1192"/>
                    <a:pt x="639" y="1154"/>
                  </a:cubicBezTo>
                  <a:cubicBezTo>
                    <a:pt x="502" y="1050"/>
                    <a:pt x="373" y="941"/>
                    <a:pt x="264" y="839"/>
                  </a:cubicBezTo>
                  <a:cubicBezTo>
                    <a:pt x="398" y="830"/>
                    <a:pt x="560" y="823"/>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7"/>
                    <a:pt x="89" y="705"/>
                  </a:cubicBezTo>
                  <a:cubicBezTo>
                    <a:pt x="27" y="712"/>
                    <a:pt x="0" y="786"/>
                    <a:pt x="43" y="831"/>
                  </a:cubicBezTo>
                  <a:cubicBezTo>
                    <a:pt x="200" y="990"/>
                    <a:pt x="369" y="1137"/>
                    <a:pt x="547" y="1270"/>
                  </a:cubicBezTo>
                  <a:cubicBezTo>
                    <a:pt x="488" y="1478"/>
                    <a:pt x="439" y="1680"/>
                    <a:pt x="400" y="1867"/>
                  </a:cubicBezTo>
                  <a:cubicBezTo>
                    <a:pt x="390" y="1917"/>
                    <a:pt x="430" y="1958"/>
                    <a:pt x="475" y="1958"/>
                  </a:cubicBezTo>
                  <a:cubicBezTo>
                    <a:pt x="486" y="1958"/>
                    <a:pt x="499"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9" y="1917"/>
                    <a:pt x="1708" y="1867"/>
                  </a:cubicBezTo>
                  <a:cubicBezTo>
                    <a:pt x="1670" y="1677"/>
                    <a:pt x="1620" y="1477"/>
                    <a:pt x="1561" y="1274"/>
                  </a:cubicBezTo>
                  <a:cubicBezTo>
                    <a:pt x="1739" y="1138"/>
                    <a:pt x="1907" y="991"/>
                    <a:pt x="2065" y="831"/>
                  </a:cubicBezTo>
                  <a:cubicBezTo>
                    <a:pt x="2108" y="787"/>
                    <a:pt x="2081" y="712"/>
                    <a:pt x="2020" y="705"/>
                  </a:cubicBezTo>
                  <a:cubicBezTo>
                    <a:pt x="1864" y="687"/>
                    <a:pt x="1641" y="676"/>
                    <a:pt x="1374" y="670"/>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9"/>
            <p:cNvSpPr/>
            <p:nvPr/>
          </p:nvSpPr>
          <p:spPr>
            <a:xfrm rot="-5400000">
              <a:off x="3291088" y="4778373"/>
              <a:ext cx="212798" cy="200130"/>
            </a:xfrm>
            <a:custGeom>
              <a:avLst/>
              <a:gdLst/>
              <a:ahLst/>
              <a:cxnLst/>
              <a:rect l="l" t="t" r="r" b="b"/>
              <a:pathLst>
                <a:path w="1579" h="1485" extrusionOk="0">
                  <a:moveTo>
                    <a:pt x="789" y="0"/>
                  </a:moveTo>
                  <a:cubicBezTo>
                    <a:pt x="733" y="130"/>
                    <a:pt x="672" y="290"/>
                    <a:pt x="610" y="469"/>
                  </a:cubicBezTo>
                  <a:cubicBezTo>
                    <a:pt x="591" y="527"/>
                    <a:pt x="536" y="565"/>
                    <a:pt x="476" y="567"/>
                  </a:cubicBezTo>
                  <a:cubicBezTo>
                    <a:pt x="296" y="571"/>
                    <a:pt x="134" y="578"/>
                    <a:pt x="1" y="587"/>
                  </a:cubicBezTo>
                  <a:cubicBezTo>
                    <a:pt x="110" y="689"/>
                    <a:pt x="238" y="798"/>
                    <a:pt x="375" y="902"/>
                  </a:cubicBezTo>
                  <a:cubicBezTo>
                    <a:pt x="423" y="938"/>
                    <a:pt x="442" y="1001"/>
                    <a:pt x="426" y="1058"/>
                  </a:cubicBezTo>
                  <a:cubicBezTo>
                    <a:pt x="385" y="1205"/>
                    <a:pt x="348" y="1347"/>
                    <a:pt x="317" y="1484"/>
                  </a:cubicBezTo>
                  <a:cubicBezTo>
                    <a:pt x="435" y="1418"/>
                    <a:pt x="565" y="1344"/>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4"/>
                    <a:pt x="1153" y="1058"/>
                  </a:cubicBezTo>
                  <a:cubicBezTo>
                    <a:pt x="1137" y="1001"/>
                    <a:pt x="1158" y="939"/>
                    <a:pt x="1204" y="902"/>
                  </a:cubicBezTo>
                  <a:cubicBezTo>
                    <a:pt x="1341" y="798"/>
                    <a:pt x="1469" y="689"/>
                    <a:pt x="1578" y="587"/>
                  </a:cubicBezTo>
                  <a:cubicBezTo>
                    <a:pt x="1445" y="578"/>
                    <a:pt x="1283" y="571"/>
                    <a:pt x="1104" y="567"/>
                  </a:cubicBezTo>
                  <a:cubicBezTo>
                    <a:pt x="1043" y="565"/>
                    <a:pt x="988" y="527"/>
                    <a:pt x="969" y="469"/>
                  </a:cubicBezTo>
                  <a:lnTo>
                    <a:pt x="967" y="469"/>
                  </a:lnTo>
                  <a:cubicBezTo>
                    <a:pt x="906" y="290"/>
                    <a:pt x="845" y="130"/>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9"/>
            <p:cNvSpPr/>
            <p:nvPr/>
          </p:nvSpPr>
          <p:spPr>
            <a:xfrm rot="-5400000">
              <a:off x="3253285" y="4746500"/>
              <a:ext cx="284090" cy="264010"/>
            </a:xfrm>
            <a:custGeom>
              <a:avLst/>
              <a:gdLst/>
              <a:ahLst/>
              <a:cxnLst/>
              <a:rect l="l" t="t" r="r" b="b"/>
              <a:pathLst>
                <a:path w="2108" h="1959"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1"/>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80"/>
                    <a:pt x="1054" y="1480"/>
                  </a:cubicBezTo>
                  <a:cubicBezTo>
                    <a:pt x="1026" y="1480"/>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9"/>
                    <a:pt x="855" y="780"/>
                    <a:pt x="875" y="722"/>
                  </a:cubicBezTo>
                  <a:cubicBezTo>
                    <a:pt x="937" y="543"/>
                    <a:pt x="998" y="383"/>
                    <a:pt x="1054" y="253"/>
                  </a:cubicBezTo>
                  <a:close/>
                  <a:moveTo>
                    <a:pt x="1054" y="1"/>
                  </a:moveTo>
                  <a:cubicBezTo>
                    <a:pt x="1028" y="1"/>
                    <a:pt x="1001" y="15"/>
                    <a:pt x="988" y="42"/>
                  </a:cubicBezTo>
                  <a:cubicBezTo>
                    <a:pt x="914" y="190"/>
                    <a:pt x="823" y="415"/>
                    <a:pt x="737" y="671"/>
                  </a:cubicBezTo>
                  <a:cubicBezTo>
                    <a:pt x="470" y="675"/>
                    <a:pt x="246" y="688"/>
                    <a:pt x="89" y="705"/>
                  </a:cubicBezTo>
                  <a:cubicBezTo>
                    <a:pt x="28" y="712"/>
                    <a:pt x="0" y="787"/>
                    <a:pt x="43" y="832"/>
                  </a:cubicBezTo>
                  <a:cubicBezTo>
                    <a:pt x="200" y="991"/>
                    <a:pt x="369" y="1137"/>
                    <a:pt x="547" y="1270"/>
                  </a:cubicBezTo>
                  <a:cubicBezTo>
                    <a:pt x="488" y="1479"/>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4"/>
                  </a:cubicBezTo>
                  <a:cubicBezTo>
                    <a:pt x="1739" y="1139"/>
                    <a:pt x="1907" y="991"/>
                    <a:pt x="2065" y="832"/>
                  </a:cubicBezTo>
                  <a:cubicBezTo>
                    <a:pt x="2108" y="787"/>
                    <a:pt x="2081" y="712"/>
                    <a:pt x="2020" y="705"/>
                  </a:cubicBezTo>
                  <a:cubicBezTo>
                    <a:pt x="1863" y="688"/>
                    <a:pt x="1639" y="677"/>
                    <a:pt x="1374" y="671"/>
                  </a:cubicBezTo>
                  <a:cubicBezTo>
                    <a:pt x="1285" y="412"/>
                    <a:pt x="1195" y="188"/>
                    <a:pt x="1121" y="42"/>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9"/>
            <p:cNvSpPr/>
            <p:nvPr/>
          </p:nvSpPr>
          <p:spPr>
            <a:xfrm rot="-5400000">
              <a:off x="3627335" y="4778373"/>
              <a:ext cx="212798" cy="200130"/>
            </a:xfrm>
            <a:custGeom>
              <a:avLst/>
              <a:gdLst/>
              <a:ahLst/>
              <a:cxnLst/>
              <a:rect l="l" t="t" r="r" b="b"/>
              <a:pathLst>
                <a:path w="1579" h="1485" extrusionOk="0">
                  <a:moveTo>
                    <a:pt x="789" y="0"/>
                  </a:moveTo>
                  <a:cubicBezTo>
                    <a:pt x="733" y="130"/>
                    <a:pt x="672" y="290"/>
                    <a:pt x="610" y="469"/>
                  </a:cubicBezTo>
                  <a:cubicBezTo>
                    <a:pt x="591" y="525"/>
                    <a:pt x="536" y="565"/>
                    <a:pt x="476" y="567"/>
                  </a:cubicBezTo>
                  <a:cubicBezTo>
                    <a:pt x="296" y="571"/>
                    <a:pt x="134" y="578"/>
                    <a:pt x="1" y="587"/>
                  </a:cubicBezTo>
                  <a:cubicBezTo>
                    <a:pt x="110" y="688"/>
                    <a:pt x="238" y="797"/>
                    <a:pt x="375" y="902"/>
                  </a:cubicBezTo>
                  <a:cubicBezTo>
                    <a:pt x="423" y="938"/>
                    <a:pt x="442" y="1000"/>
                    <a:pt x="426" y="1057"/>
                  </a:cubicBezTo>
                  <a:cubicBezTo>
                    <a:pt x="385" y="1204"/>
                    <a:pt x="348" y="1347"/>
                    <a:pt x="317" y="1484"/>
                  </a:cubicBezTo>
                  <a:cubicBezTo>
                    <a:pt x="436" y="1417"/>
                    <a:pt x="566" y="1343"/>
                    <a:pt x="710" y="1250"/>
                  </a:cubicBezTo>
                  <a:cubicBezTo>
                    <a:pt x="734" y="1234"/>
                    <a:pt x="762" y="1226"/>
                    <a:pt x="790" y="1226"/>
                  </a:cubicBezTo>
                  <a:cubicBezTo>
                    <a:pt x="817" y="1226"/>
                    <a:pt x="845" y="1234"/>
                    <a:pt x="869" y="1250"/>
                  </a:cubicBezTo>
                  <a:cubicBezTo>
                    <a:pt x="1014" y="1343"/>
                    <a:pt x="1145" y="1418"/>
                    <a:pt x="1262" y="1484"/>
                  </a:cubicBezTo>
                  <a:cubicBezTo>
                    <a:pt x="1231" y="1346"/>
                    <a:pt x="1195" y="1202"/>
                    <a:pt x="1153" y="1057"/>
                  </a:cubicBezTo>
                  <a:cubicBezTo>
                    <a:pt x="1137" y="1000"/>
                    <a:pt x="1158" y="938"/>
                    <a:pt x="1204" y="901"/>
                  </a:cubicBezTo>
                  <a:cubicBezTo>
                    <a:pt x="1341" y="797"/>
                    <a:pt x="1469" y="688"/>
                    <a:pt x="1578" y="587"/>
                  </a:cubicBezTo>
                  <a:cubicBezTo>
                    <a:pt x="1445" y="576"/>
                    <a:pt x="1283" y="569"/>
                    <a:pt x="1104" y="566"/>
                  </a:cubicBezTo>
                  <a:cubicBezTo>
                    <a:pt x="1043" y="565"/>
                    <a:pt x="988" y="525"/>
                    <a:pt x="969" y="467"/>
                  </a:cubicBezTo>
                  <a:lnTo>
                    <a:pt x="967" y="469"/>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9"/>
            <p:cNvSpPr/>
            <p:nvPr/>
          </p:nvSpPr>
          <p:spPr>
            <a:xfrm rot="-5400000">
              <a:off x="3589668" y="4746770"/>
              <a:ext cx="284090" cy="263470"/>
            </a:xfrm>
            <a:custGeom>
              <a:avLst/>
              <a:gdLst/>
              <a:ahLst/>
              <a:cxnLst/>
              <a:rect l="l" t="t" r="r" b="b"/>
              <a:pathLst>
                <a:path w="2108" h="1955" extrusionOk="0">
                  <a:moveTo>
                    <a:pt x="1054" y="249"/>
                  </a:moveTo>
                  <a:cubicBezTo>
                    <a:pt x="1110" y="378"/>
                    <a:pt x="1171" y="539"/>
                    <a:pt x="1232" y="717"/>
                  </a:cubicBezTo>
                  <a:cubicBezTo>
                    <a:pt x="1252" y="775"/>
                    <a:pt x="1307" y="814"/>
                    <a:pt x="1368" y="816"/>
                  </a:cubicBezTo>
                  <a:cubicBezTo>
                    <a:pt x="1547" y="819"/>
                    <a:pt x="1709" y="826"/>
                    <a:pt x="1842" y="836"/>
                  </a:cubicBezTo>
                  <a:cubicBezTo>
                    <a:pt x="1734" y="937"/>
                    <a:pt x="1605" y="1047"/>
                    <a:pt x="1469" y="1151"/>
                  </a:cubicBezTo>
                  <a:cubicBezTo>
                    <a:pt x="1421" y="1188"/>
                    <a:pt x="1401" y="1250"/>
                    <a:pt x="1418" y="1307"/>
                  </a:cubicBezTo>
                  <a:cubicBezTo>
                    <a:pt x="1459" y="1452"/>
                    <a:pt x="1496" y="1595"/>
                    <a:pt x="1527" y="1733"/>
                  </a:cubicBezTo>
                  <a:cubicBezTo>
                    <a:pt x="1409" y="1667"/>
                    <a:pt x="1278" y="1592"/>
                    <a:pt x="1134" y="1499"/>
                  </a:cubicBezTo>
                  <a:cubicBezTo>
                    <a:pt x="1110" y="1483"/>
                    <a:pt x="1082" y="1475"/>
                    <a:pt x="1054" y="1475"/>
                  </a:cubicBezTo>
                  <a:cubicBezTo>
                    <a:pt x="1026" y="1475"/>
                    <a:pt x="998" y="1483"/>
                    <a:pt x="974" y="1499"/>
                  </a:cubicBezTo>
                  <a:cubicBezTo>
                    <a:pt x="830" y="1592"/>
                    <a:pt x="701" y="1666"/>
                    <a:pt x="581" y="1733"/>
                  </a:cubicBezTo>
                  <a:cubicBezTo>
                    <a:pt x="612" y="1596"/>
                    <a:pt x="649" y="1454"/>
                    <a:pt x="691" y="1306"/>
                  </a:cubicBezTo>
                  <a:cubicBezTo>
                    <a:pt x="707" y="1250"/>
                    <a:pt x="686" y="1187"/>
                    <a:pt x="639" y="1151"/>
                  </a:cubicBezTo>
                  <a:cubicBezTo>
                    <a:pt x="502" y="1047"/>
                    <a:pt x="373" y="938"/>
                    <a:pt x="264" y="836"/>
                  </a:cubicBezTo>
                  <a:cubicBezTo>
                    <a:pt x="398" y="826"/>
                    <a:pt x="561" y="819"/>
                    <a:pt x="740" y="816"/>
                  </a:cubicBezTo>
                  <a:cubicBezTo>
                    <a:pt x="801" y="814"/>
                    <a:pt x="855" y="775"/>
                    <a:pt x="875" y="717"/>
                  </a:cubicBezTo>
                  <a:cubicBezTo>
                    <a:pt x="937" y="539"/>
                    <a:pt x="998" y="379"/>
                    <a:pt x="1054" y="249"/>
                  </a:cubicBezTo>
                  <a:close/>
                  <a:moveTo>
                    <a:pt x="1055" y="1"/>
                  </a:moveTo>
                  <a:cubicBezTo>
                    <a:pt x="1028" y="1"/>
                    <a:pt x="1001" y="13"/>
                    <a:pt x="988" y="38"/>
                  </a:cubicBezTo>
                  <a:cubicBezTo>
                    <a:pt x="914" y="186"/>
                    <a:pt x="823" y="410"/>
                    <a:pt x="737" y="666"/>
                  </a:cubicBezTo>
                  <a:cubicBezTo>
                    <a:pt x="470" y="672"/>
                    <a:pt x="246" y="684"/>
                    <a:pt x="89" y="701"/>
                  </a:cubicBezTo>
                  <a:cubicBezTo>
                    <a:pt x="28" y="708"/>
                    <a:pt x="0" y="783"/>
                    <a:pt x="43" y="828"/>
                  </a:cubicBezTo>
                  <a:cubicBezTo>
                    <a:pt x="200" y="986"/>
                    <a:pt x="369" y="1134"/>
                    <a:pt x="547" y="1267"/>
                  </a:cubicBezTo>
                  <a:cubicBezTo>
                    <a:pt x="488" y="1474"/>
                    <a:pt x="439" y="1675"/>
                    <a:pt x="400" y="1864"/>
                  </a:cubicBezTo>
                  <a:cubicBezTo>
                    <a:pt x="390" y="1913"/>
                    <a:pt x="430" y="1955"/>
                    <a:pt x="474" y="1955"/>
                  </a:cubicBezTo>
                  <a:cubicBezTo>
                    <a:pt x="486" y="1955"/>
                    <a:pt x="498" y="1952"/>
                    <a:pt x="510" y="1945"/>
                  </a:cubicBezTo>
                  <a:lnTo>
                    <a:pt x="561" y="1916"/>
                  </a:lnTo>
                  <a:cubicBezTo>
                    <a:pt x="697" y="1841"/>
                    <a:pt x="867" y="1747"/>
                    <a:pt x="1053" y="1625"/>
                  </a:cubicBezTo>
                  <a:cubicBezTo>
                    <a:pt x="1241" y="1747"/>
                    <a:pt x="1404" y="1837"/>
                    <a:pt x="1548" y="1917"/>
                  </a:cubicBezTo>
                  <a:lnTo>
                    <a:pt x="1599" y="1945"/>
                  </a:lnTo>
                  <a:cubicBezTo>
                    <a:pt x="1609" y="1951"/>
                    <a:pt x="1622" y="1954"/>
                    <a:pt x="1635" y="1954"/>
                  </a:cubicBezTo>
                  <a:cubicBezTo>
                    <a:pt x="1682" y="1954"/>
                    <a:pt x="1718" y="1910"/>
                    <a:pt x="1708" y="1864"/>
                  </a:cubicBezTo>
                  <a:cubicBezTo>
                    <a:pt x="1670" y="1674"/>
                    <a:pt x="1620" y="1473"/>
                    <a:pt x="1561" y="1270"/>
                  </a:cubicBezTo>
                  <a:cubicBezTo>
                    <a:pt x="1739" y="1135"/>
                    <a:pt x="1907" y="988"/>
                    <a:pt x="2065" y="828"/>
                  </a:cubicBezTo>
                  <a:cubicBezTo>
                    <a:pt x="2108" y="783"/>
                    <a:pt x="2081" y="708"/>
                    <a:pt x="2020" y="702"/>
                  </a:cubicBezTo>
                  <a:cubicBezTo>
                    <a:pt x="1863" y="685"/>
                    <a:pt x="1639" y="673"/>
                    <a:pt x="1374" y="666"/>
                  </a:cubicBezTo>
                  <a:cubicBezTo>
                    <a:pt x="1285" y="409"/>
                    <a:pt x="1195" y="185"/>
                    <a:pt x="1121" y="38"/>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9"/>
            <p:cNvSpPr/>
            <p:nvPr/>
          </p:nvSpPr>
          <p:spPr>
            <a:xfrm rot="-5400000">
              <a:off x="3963516" y="4778440"/>
              <a:ext cx="212798" cy="199995"/>
            </a:xfrm>
            <a:custGeom>
              <a:avLst/>
              <a:gdLst/>
              <a:ahLst/>
              <a:cxnLst/>
              <a:rect l="l" t="t" r="r" b="b"/>
              <a:pathLst>
                <a:path w="1579" h="1484" extrusionOk="0">
                  <a:moveTo>
                    <a:pt x="789" y="0"/>
                  </a:moveTo>
                  <a:cubicBezTo>
                    <a:pt x="733" y="129"/>
                    <a:pt x="672" y="290"/>
                    <a:pt x="610" y="467"/>
                  </a:cubicBezTo>
                  <a:cubicBezTo>
                    <a:pt x="591" y="525"/>
                    <a:pt x="536" y="565"/>
                    <a:pt x="476" y="566"/>
                  </a:cubicBezTo>
                  <a:cubicBezTo>
                    <a:pt x="296" y="569"/>
                    <a:pt x="134" y="576"/>
                    <a:pt x="1" y="587"/>
                  </a:cubicBezTo>
                  <a:cubicBezTo>
                    <a:pt x="110" y="688"/>
                    <a:pt x="238" y="796"/>
                    <a:pt x="375" y="901"/>
                  </a:cubicBezTo>
                  <a:cubicBezTo>
                    <a:pt x="423" y="938"/>
                    <a:pt x="442" y="999"/>
                    <a:pt x="426" y="1057"/>
                  </a:cubicBezTo>
                  <a:cubicBezTo>
                    <a:pt x="385" y="1203"/>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7"/>
                    <a:pt x="1262" y="1484"/>
                  </a:cubicBezTo>
                  <a:cubicBezTo>
                    <a:pt x="1231" y="1345"/>
                    <a:pt x="1195" y="1202"/>
                    <a:pt x="1153" y="1057"/>
                  </a:cubicBezTo>
                  <a:cubicBezTo>
                    <a:pt x="1137" y="999"/>
                    <a:pt x="1158" y="938"/>
                    <a:pt x="1204" y="901"/>
                  </a:cubicBezTo>
                  <a:cubicBezTo>
                    <a:pt x="1341" y="796"/>
                    <a:pt x="1469" y="688"/>
                    <a:pt x="1578" y="585"/>
                  </a:cubicBezTo>
                  <a:cubicBezTo>
                    <a:pt x="1446" y="576"/>
                    <a:pt x="1283" y="569"/>
                    <a:pt x="1104" y="566"/>
                  </a:cubicBezTo>
                  <a:cubicBezTo>
                    <a:pt x="1043" y="565"/>
                    <a:pt x="988" y="525"/>
                    <a:pt x="969" y="467"/>
                  </a:cubicBezTo>
                  <a:lnTo>
                    <a:pt x="967" y="467"/>
                  </a:lnTo>
                  <a:cubicBezTo>
                    <a:pt x="906" y="289"/>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9"/>
            <p:cNvSpPr/>
            <p:nvPr/>
          </p:nvSpPr>
          <p:spPr>
            <a:xfrm rot="-5400000">
              <a:off x="3925646" y="4746635"/>
              <a:ext cx="284090" cy="263740"/>
            </a:xfrm>
            <a:custGeom>
              <a:avLst/>
              <a:gdLst/>
              <a:ahLst/>
              <a:cxnLst/>
              <a:rect l="l" t="t" r="r" b="b"/>
              <a:pathLst>
                <a:path w="2108" h="1957" extrusionOk="0">
                  <a:moveTo>
                    <a:pt x="1054" y="252"/>
                  </a:moveTo>
                  <a:cubicBezTo>
                    <a:pt x="1110" y="381"/>
                    <a:pt x="1171" y="542"/>
                    <a:pt x="1232" y="719"/>
                  </a:cubicBezTo>
                  <a:cubicBezTo>
                    <a:pt x="1252" y="777"/>
                    <a:pt x="1307" y="816"/>
                    <a:pt x="1368" y="818"/>
                  </a:cubicBezTo>
                  <a:cubicBezTo>
                    <a:pt x="1547" y="822"/>
                    <a:pt x="1710" y="829"/>
                    <a:pt x="1842" y="838"/>
                  </a:cubicBezTo>
                  <a:cubicBezTo>
                    <a:pt x="1733" y="939"/>
                    <a:pt x="1605" y="1048"/>
                    <a:pt x="1469" y="1154"/>
                  </a:cubicBezTo>
                  <a:cubicBezTo>
                    <a:pt x="1421" y="1190"/>
                    <a:pt x="1401" y="1251"/>
                    <a:pt x="1418" y="1309"/>
                  </a:cubicBezTo>
                  <a:cubicBezTo>
                    <a:pt x="1459" y="1455"/>
                    <a:pt x="1496" y="1598"/>
                    <a:pt x="1527" y="1736"/>
                  </a:cubicBezTo>
                  <a:cubicBezTo>
                    <a:pt x="1409" y="1670"/>
                    <a:pt x="1278" y="1594"/>
                    <a:pt x="1134" y="1502"/>
                  </a:cubicBezTo>
                  <a:cubicBezTo>
                    <a:pt x="1110" y="1486"/>
                    <a:pt x="1082" y="1478"/>
                    <a:pt x="1054" y="1478"/>
                  </a:cubicBezTo>
                  <a:cubicBezTo>
                    <a:pt x="1026" y="1478"/>
                    <a:pt x="998" y="1486"/>
                    <a:pt x="974" y="1502"/>
                  </a:cubicBezTo>
                  <a:cubicBezTo>
                    <a:pt x="829" y="1594"/>
                    <a:pt x="699" y="1670"/>
                    <a:pt x="581" y="1736"/>
                  </a:cubicBezTo>
                  <a:cubicBezTo>
                    <a:pt x="612" y="1599"/>
                    <a:pt x="649" y="1455"/>
                    <a:pt x="691" y="1309"/>
                  </a:cubicBezTo>
                  <a:cubicBezTo>
                    <a:pt x="707" y="1251"/>
                    <a:pt x="686" y="1190"/>
                    <a:pt x="639" y="1154"/>
                  </a:cubicBezTo>
                  <a:cubicBezTo>
                    <a:pt x="502" y="1048"/>
                    <a:pt x="373" y="941"/>
                    <a:pt x="264" y="838"/>
                  </a:cubicBezTo>
                  <a:cubicBezTo>
                    <a:pt x="398" y="829"/>
                    <a:pt x="561" y="822"/>
                    <a:pt x="740" y="818"/>
                  </a:cubicBezTo>
                  <a:cubicBezTo>
                    <a:pt x="801" y="816"/>
                    <a:pt x="855" y="777"/>
                    <a:pt x="875" y="719"/>
                  </a:cubicBezTo>
                  <a:cubicBezTo>
                    <a:pt x="937" y="542"/>
                    <a:pt x="998" y="381"/>
                    <a:pt x="1054" y="252"/>
                  </a:cubicBezTo>
                  <a:close/>
                  <a:moveTo>
                    <a:pt x="1054" y="0"/>
                  </a:moveTo>
                  <a:cubicBezTo>
                    <a:pt x="1028" y="0"/>
                    <a:pt x="1001" y="14"/>
                    <a:pt x="988" y="41"/>
                  </a:cubicBezTo>
                  <a:cubicBezTo>
                    <a:pt x="914" y="189"/>
                    <a:pt x="823" y="413"/>
                    <a:pt x="737" y="669"/>
                  </a:cubicBezTo>
                  <a:cubicBezTo>
                    <a:pt x="470" y="675"/>
                    <a:pt x="245" y="687"/>
                    <a:pt x="89" y="704"/>
                  </a:cubicBezTo>
                  <a:cubicBezTo>
                    <a:pt x="28" y="711"/>
                    <a:pt x="0" y="785"/>
                    <a:pt x="43" y="830"/>
                  </a:cubicBezTo>
                  <a:cubicBezTo>
                    <a:pt x="200" y="989"/>
                    <a:pt x="369" y="1136"/>
                    <a:pt x="547" y="1270"/>
                  </a:cubicBezTo>
                  <a:cubicBezTo>
                    <a:pt x="488" y="1477"/>
                    <a:pt x="439" y="1678"/>
                    <a:pt x="400" y="1867"/>
                  </a:cubicBezTo>
                  <a:cubicBezTo>
                    <a:pt x="390" y="1916"/>
                    <a:pt x="429" y="1957"/>
                    <a:pt x="474" y="1957"/>
                  </a:cubicBezTo>
                  <a:cubicBezTo>
                    <a:pt x="486" y="1957"/>
                    <a:pt x="498" y="1954"/>
                    <a:pt x="510" y="1947"/>
                  </a:cubicBezTo>
                  <a:lnTo>
                    <a:pt x="561" y="1919"/>
                  </a:lnTo>
                  <a:cubicBezTo>
                    <a:pt x="705" y="1840"/>
                    <a:pt x="867" y="1750"/>
                    <a:pt x="1053" y="1628"/>
                  </a:cubicBezTo>
                  <a:cubicBezTo>
                    <a:pt x="1239" y="1749"/>
                    <a:pt x="1402" y="1838"/>
                    <a:pt x="1548" y="1919"/>
                  </a:cubicBezTo>
                  <a:lnTo>
                    <a:pt x="1599" y="1947"/>
                  </a:lnTo>
                  <a:cubicBezTo>
                    <a:pt x="1611" y="1954"/>
                    <a:pt x="1623" y="1957"/>
                    <a:pt x="1635" y="1957"/>
                  </a:cubicBezTo>
                  <a:cubicBezTo>
                    <a:pt x="1679" y="1957"/>
                    <a:pt x="1718" y="1916"/>
                    <a:pt x="1708" y="1867"/>
                  </a:cubicBezTo>
                  <a:cubicBezTo>
                    <a:pt x="1670" y="1677"/>
                    <a:pt x="1620" y="1476"/>
                    <a:pt x="1561" y="1273"/>
                  </a:cubicBezTo>
                  <a:cubicBezTo>
                    <a:pt x="1739" y="1138"/>
                    <a:pt x="1907" y="989"/>
                    <a:pt x="2065" y="830"/>
                  </a:cubicBezTo>
                  <a:cubicBezTo>
                    <a:pt x="2108" y="785"/>
                    <a:pt x="2081" y="711"/>
                    <a:pt x="2020" y="704"/>
                  </a:cubicBezTo>
                  <a:cubicBezTo>
                    <a:pt x="1864" y="687"/>
                    <a:pt x="1641" y="675"/>
                    <a:pt x="1374" y="669"/>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9"/>
            <p:cNvSpPr/>
            <p:nvPr/>
          </p:nvSpPr>
          <p:spPr>
            <a:xfrm rot="-5400000">
              <a:off x="4299629" y="4778440"/>
              <a:ext cx="212798" cy="199995"/>
            </a:xfrm>
            <a:custGeom>
              <a:avLst/>
              <a:gdLst/>
              <a:ahLst/>
              <a:cxnLst/>
              <a:rect l="l" t="t" r="r" b="b"/>
              <a:pathLst>
                <a:path w="1579" h="1484" extrusionOk="0">
                  <a:moveTo>
                    <a:pt x="789" y="1"/>
                  </a:moveTo>
                  <a:cubicBezTo>
                    <a:pt x="733" y="130"/>
                    <a:pt x="672" y="291"/>
                    <a:pt x="610" y="468"/>
                  </a:cubicBezTo>
                  <a:cubicBezTo>
                    <a:pt x="591" y="526"/>
                    <a:pt x="536" y="565"/>
                    <a:pt x="476" y="567"/>
                  </a:cubicBezTo>
                  <a:cubicBezTo>
                    <a:pt x="296" y="570"/>
                    <a:pt x="134" y="577"/>
                    <a:pt x="1" y="586"/>
                  </a:cubicBezTo>
                  <a:cubicBezTo>
                    <a:pt x="110" y="688"/>
                    <a:pt x="238" y="797"/>
                    <a:pt x="375" y="902"/>
                  </a:cubicBezTo>
                  <a:cubicBezTo>
                    <a:pt x="423" y="938"/>
                    <a:pt x="442" y="1000"/>
                    <a:pt x="426" y="1058"/>
                  </a:cubicBezTo>
                  <a:cubicBezTo>
                    <a:pt x="385" y="1204"/>
                    <a:pt x="348" y="1347"/>
                    <a:pt x="317" y="1484"/>
                  </a:cubicBezTo>
                  <a:cubicBezTo>
                    <a:pt x="435" y="1419"/>
                    <a:pt x="565" y="1343"/>
                    <a:pt x="710" y="1249"/>
                  </a:cubicBezTo>
                  <a:cubicBezTo>
                    <a:pt x="734" y="1234"/>
                    <a:pt x="762" y="1227"/>
                    <a:pt x="790" y="1227"/>
                  </a:cubicBezTo>
                  <a:cubicBezTo>
                    <a:pt x="817" y="1227"/>
                    <a:pt x="845" y="1234"/>
                    <a:pt x="869" y="1249"/>
                  </a:cubicBezTo>
                  <a:cubicBezTo>
                    <a:pt x="1014" y="1343"/>
                    <a:pt x="1145" y="1418"/>
                    <a:pt x="1262" y="1484"/>
                  </a:cubicBezTo>
                  <a:cubicBezTo>
                    <a:pt x="1231" y="1346"/>
                    <a:pt x="1195" y="1203"/>
                    <a:pt x="1153" y="1058"/>
                  </a:cubicBezTo>
                  <a:cubicBezTo>
                    <a:pt x="1137" y="1000"/>
                    <a:pt x="1158" y="939"/>
                    <a:pt x="1204" y="902"/>
                  </a:cubicBezTo>
                  <a:cubicBezTo>
                    <a:pt x="1341" y="797"/>
                    <a:pt x="1469" y="688"/>
                    <a:pt x="1578" y="586"/>
                  </a:cubicBezTo>
                  <a:cubicBezTo>
                    <a:pt x="1445" y="577"/>
                    <a:pt x="1283" y="570"/>
                    <a:pt x="1104" y="567"/>
                  </a:cubicBezTo>
                  <a:cubicBezTo>
                    <a:pt x="1043" y="565"/>
                    <a:pt x="988" y="526"/>
                    <a:pt x="969" y="468"/>
                  </a:cubicBezTo>
                  <a:lnTo>
                    <a:pt x="967" y="468"/>
                  </a:lnTo>
                  <a:cubicBezTo>
                    <a:pt x="906" y="290"/>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9"/>
            <p:cNvSpPr/>
            <p:nvPr/>
          </p:nvSpPr>
          <p:spPr>
            <a:xfrm rot="-5400000">
              <a:off x="4261759" y="4746500"/>
              <a:ext cx="284090" cy="264010"/>
            </a:xfrm>
            <a:custGeom>
              <a:avLst/>
              <a:gdLst/>
              <a:ahLst/>
              <a:cxnLst/>
              <a:rect l="l" t="t" r="r" b="b"/>
              <a:pathLst>
                <a:path w="2108" h="1959" extrusionOk="0">
                  <a:moveTo>
                    <a:pt x="1054" y="255"/>
                  </a:moveTo>
                  <a:cubicBezTo>
                    <a:pt x="1110" y="384"/>
                    <a:pt x="1171" y="545"/>
                    <a:pt x="1232" y="722"/>
                  </a:cubicBezTo>
                  <a:cubicBezTo>
                    <a:pt x="1252" y="780"/>
                    <a:pt x="1307" y="818"/>
                    <a:pt x="1368" y="821"/>
                  </a:cubicBezTo>
                  <a:cubicBezTo>
                    <a:pt x="1547" y="824"/>
                    <a:pt x="1709" y="831"/>
                    <a:pt x="1842" y="840"/>
                  </a:cubicBezTo>
                  <a:cubicBezTo>
                    <a:pt x="1734" y="942"/>
                    <a:pt x="1605" y="1051"/>
                    <a:pt x="1468" y="1156"/>
                  </a:cubicBezTo>
                  <a:lnTo>
                    <a:pt x="1469" y="1156"/>
                  </a:lnTo>
                  <a:cubicBezTo>
                    <a:pt x="1421" y="1193"/>
                    <a:pt x="1401" y="1254"/>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7"/>
                    <a:pt x="699" y="1672"/>
                    <a:pt x="581" y="1738"/>
                  </a:cubicBezTo>
                  <a:cubicBezTo>
                    <a:pt x="612" y="1601"/>
                    <a:pt x="649" y="1458"/>
                    <a:pt x="691" y="1311"/>
                  </a:cubicBezTo>
                  <a:cubicBezTo>
                    <a:pt x="707" y="1254"/>
                    <a:pt x="686" y="1192"/>
                    <a:pt x="639" y="1156"/>
                  </a:cubicBezTo>
                  <a:cubicBezTo>
                    <a:pt x="502" y="1051"/>
                    <a:pt x="373" y="942"/>
                    <a:pt x="264" y="840"/>
                  </a:cubicBezTo>
                  <a:cubicBezTo>
                    <a:pt x="398" y="831"/>
                    <a:pt x="561" y="824"/>
                    <a:pt x="740" y="821"/>
                  </a:cubicBezTo>
                  <a:cubicBezTo>
                    <a:pt x="801" y="819"/>
                    <a:pt x="855" y="780"/>
                    <a:pt x="875" y="722"/>
                  </a:cubicBezTo>
                  <a:cubicBezTo>
                    <a:pt x="937" y="545"/>
                    <a:pt x="998" y="384"/>
                    <a:pt x="1054" y="255"/>
                  </a:cubicBezTo>
                  <a:close/>
                  <a:moveTo>
                    <a:pt x="1054" y="1"/>
                  </a:moveTo>
                  <a:cubicBezTo>
                    <a:pt x="1028" y="1"/>
                    <a:pt x="1001" y="15"/>
                    <a:pt x="988" y="43"/>
                  </a:cubicBezTo>
                  <a:cubicBezTo>
                    <a:pt x="914" y="191"/>
                    <a:pt x="823" y="415"/>
                    <a:pt x="737" y="671"/>
                  </a:cubicBezTo>
                  <a:cubicBezTo>
                    <a:pt x="470" y="677"/>
                    <a:pt x="246" y="688"/>
                    <a:pt x="89" y="706"/>
                  </a:cubicBezTo>
                  <a:cubicBezTo>
                    <a:pt x="27" y="713"/>
                    <a:pt x="0" y="787"/>
                    <a:pt x="43" y="832"/>
                  </a:cubicBezTo>
                  <a:cubicBezTo>
                    <a:pt x="200" y="991"/>
                    <a:pt x="369" y="1137"/>
                    <a:pt x="547" y="1270"/>
                  </a:cubicBezTo>
                  <a:cubicBezTo>
                    <a:pt x="488" y="1479"/>
                    <a:pt x="439" y="1680"/>
                    <a:pt x="400" y="1869"/>
                  </a:cubicBezTo>
                  <a:cubicBezTo>
                    <a:pt x="390" y="1918"/>
                    <a:pt x="429" y="1958"/>
                    <a:pt x="474" y="1958"/>
                  </a:cubicBezTo>
                  <a:cubicBezTo>
                    <a:pt x="486" y="1958"/>
                    <a:pt x="498" y="1955"/>
                    <a:pt x="510" y="1949"/>
                  </a:cubicBezTo>
                  <a:lnTo>
                    <a:pt x="561" y="1921"/>
                  </a:lnTo>
                  <a:cubicBezTo>
                    <a:pt x="705" y="1841"/>
                    <a:pt x="867" y="1752"/>
                    <a:pt x="1053" y="1630"/>
                  </a:cubicBezTo>
                  <a:cubicBezTo>
                    <a:pt x="1239" y="1749"/>
                    <a:pt x="1402" y="1840"/>
                    <a:pt x="1548" y="1921"/>
                  </a:cubicBezTo>
                  <a:lnTo>
                    <a:pt x="1599" y="1949"/>
                  </a:lnTo>
                  <a:cubicBezTo>
                    <a:pt x="1611" y="1955"/>
                    <a:pt x="1623" y="1958"/>
                    <a:pt x="1635" y="1958"/>
                  </a:cubicBezTo>
                  <a:cubicBezTo>
                    <a:pt x="1680" y="1958"/>
                    <a:pt x="1719" y="1918"/>
                    <a:pt x="1708" y="1869"/>
                  </a:cubicBezTo>
                  <a:cubicBezTo>
                    <a:pt x="1670" y="1679"/>
                    <a:pt x="1620" y="1477"/>
                    <a:pt x="1561" y="1274"/>
                  </a:cubicBezTo>
                  <a:cubicBezTo>
                    <a:pt x="1739" y="1139"/>
                    <a:pt x="1907" y="991"/>
                    <a:pt x="2065" y="832"/>
                  </a:cubicBezTo>
                  <a:cubicBezTo>
                    <a:pt x="2108" y="787"/>
                    <a:pt x="2081" y="713"/>
                    <a:pt x="2020" y="706"/>
                  </a:cubicBezTo>
                  <a:cubicBezTo>
                    <a:pt x="1863" y="688"/>
                    <a:pt x="1639" y="677"/>
                    <a:pt x="1374" y="671"/>
                  </a:cubicBezTo>
                  <a:cubicBezTo>
                    <a:pt x="1285" y="413"/>
                    <a:pt x="1195" y="190"/>
                    <a:pt x="1121" y="43"/>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9"/>
            <p:cNvSpPr/>
            <p:nvPr/>
          </p:nvSpPr>
          <p:spPr>
            <a:xfrm rot="-5400000">
              <a:off x="4635809" y="4778373"/>
              <a:ext cx="212798" cy="200130"/>
            </a:xfrm>
            <a:custGeom>
              <a:avLst/>
              <a:gdLst/>
              <a:ahLst/>
              <a:cxnLst/>
              <a:rect l="l" t="t" r="r" b="b"/>
              <a:pathLst>
                <a:path w="1579" h="1485" extrusionOk="0">
                  <a:moveTo>
                    <a:pt x="789" y="1"/>
                  </a:moveTo>
                  <a:cubicBezTo>
                    <a:pt x="733" y="130"/>
                    <a:pt x="672" y="290"/>
                    <a:pt x="610" y="469"/>
                  </a:cubicBezTo>
                  <a:cubicBezTo>
                    <a:pt x="591" y="526"/>
                    <a:pt x="536" y="565"/>
                    <a:pt x="476" y="567"/>
                  </a:cubicBezTo>
                  <a:cubicBezTo>
                    <a:pt x="296" y="571"/>
                    <a:pt x="134" y="578"/>
                    <a:pt x="1" y="587"/>
                  </a:cubicBezTo>
                  <a:cubicBezTo>
                    <a:pt x="110" y="688"/>
                    <a:pt x="238" y="797"/>
                    <a:pt x="375" y="902"/>
                  </a:cubicBezTo>
                  <a:cubicBezTo>
                    <a:pt x="423" y="938"/>
                    <a:pt x="442" y="1000"/>
                    <a:pt x="426" y="1058"/>
                  </a:cubicBezTo>
                  <a:cubicBezTo>
                    <a:pt x="385" y="1204"/>
                    <a:pt x="348" y="1348"/>
                    <a:pt x="317" y="1484"/>
                  </a:cubicBezTo>
                  <a:cubicBezTo>
                    <a:pt x="436" y="1417"/>
                    <a:pt x="566" y="1343"/>
                    <a:pt x="710" y="1250"/>
                  </a:cubicBezTo>
                  <a:cubicBezTo>
                    <a:pt x="734" y="1235"/>
                    <a:pt x="762" y="1227"/>
                    <a:pt x="790" y="1227"/>
                  </a:cubicBezTo>
                  <a:cubicBezTo>
                    <a:pt x="817" y="1227"/>
                    <a:pt x="845" y="1235"/>
                    <a:pt x="869" y="1250"/>
                  </a:cubicBezTo>
                  <a:cubicBezTo>
                    <a:pt x="1014" y="1343"/>
                    <a:pt x="1145" y="1418"/>
                    <a:pt x="1262" y="1484"/>
                  </a:cubicBezTo>
                  <a:cubicBezTo>
                    <a:pt x="1231" y="1347"/>
                    <a:pt x="1195" y="1204"/>
                    <a:pt x="1153" y="1058"/>
                  </a:cubicBezTo>
                  <a:cubicBezTo>
                    <a:pt x="1137" y="1000"/>
                    <a:pt x="1158" y="938"/>
                    <a:pt x="1204" y="902"/>
                  </a:cubicBezTo>
                  <a:cubicBezTo>
                    <a:pt x="1341" y="797"/>
                    <a:pt x="1469" y="689"/>
                    <a:pt x="1578" y="587"/>
                  </a:cubicBezTo>
                  <a:cubicBezTo>
                    <a:pt x="1445" y="578"/>
                    <a:pt x="1283" y="571"/>
                    <a:pt x="1104" y="566"/>
                  </a:cubicBezTo>
                  <a:cubicBezTo>
                    <a:pt x="1043" y="565"/>
                    <a:pt x="988" y="526"/>
                    <a:pt x="969" y="469"/>
                  </a:cubicBezTo>
                  <a:lnTo>
                    <a:pt x="967" y="469"/>
                  </a:lnTo>
                  <a:cubicBezTo>
                    <a:pt x="906" y="290"/>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9"/>
            <p:cNvSpPr/>
            <p:nvPr/>
          </p:nvSpPr>
          <p:spPr>
            <a:xfrm rot="-5400000">
              <a:off x="4598276" y="4746770"/>
              <a:ext cx="284090" cy="263470"/>
            </a:xfrm>
            <a:custGeom>
              <a:avLst/>
              <a:gdLst/>
              <a:ahLst/>
              <a:cxnLst/>
              <a:rect l="l" t="t" r="r" b="b"/>
              <a:pathLst>
                <a:path w="2108" h="1955" extrusionOk="0">
                  <a:moveTo>
                    <a:pt x="1054" y="250"/>
                  </a:moveTo>
                  <a:cubicBezTo>
                    <a:pt x="1110" y="378"/>
                    <a:pt x="1171" y="539"/>
                    <a:pt x="1232" y="718"/>
                  </a:cubicBezTo>
                  <a:cubicBezTo>
                    <a:pt x="1252" y="775"/>
                    <a:pt x="1307" y="814"/>
                    <a:pt x="1368" y="816"/>
                  </a:cubicBezTo>
                  <a:cubicBezTo>
                    <a:pt x="1547" y="820"/>
                    <a:pt x="1709" y="827"/>
                    <a:pt x="1842" y="836"/>
                  </a:cubicBezTo>
                  <a:cubicBezTo>
                    <a:pt x="1734" y="937"/>
                    <a:pt x="1605" y="1046"/>
                    <a:pt x="1469" y="1151"/>
                  </a:cubicBezTo>
                  <a:cubicBezTo>
                    <a:pt x="1421" y="1187"/>
                    <a:pt x="1401" y="1250"/>
                    <a:pt x="1418" y="1307"/>
                  </a:cubicBezTo>
                  <a:cubicBezTo>
                    <a:pt x="1459" y="1452"/>
                    <a:pt x="1496" y="1596"/>
                    <a:pt x="1527" y="1733"/>
                  </a:cubicBezTo>
                  <a:cubicBezTo>
                    <a:pt x="1409" y="1667"/>
                    <a:pt x="1278" y="1592"/>
                    <a:pt x="1134" y="1499"/>
                  </a:cubicBezTo>
                  <a:cubicBezTo>
                    <a:pt x="1110" y="1484"/>
                    <a:pt x="1082" y="1476"/>
                    <a:pt x="1054" y="1476"/>
                  </a:cubicBezTo>
                  <a:cubicBezTo>
                    <a:pt x="1026" y="1476"/>
                    <a:pt x="998" y="1484"/>
                    <a:pt x="974" y="1499"/>
                  </a:cubicBezTo>
                  <a:cubicBezTo>
                    <a:pt x="830" y="1592"/>
                    <a:pt x="701" y="1666"/>
                    <a:pt x="581" y="1733"/>
                  </a:cubicBezTo>
                  <a:cubicBezTo>
                    <a:pt x="612" y="1597"/>
                    <a:pt x="649" y="1453"/>
                    <a:pt x="691" y="1307"/>
                  </a:cubicBezTo>
                  <a:cubicBezTo>
                    <a:pt x="707" y="1249"/>
                    <a:pt x="686" y="1187"/>
                    <a:pt x="639" y="1151"/>
                  </a:cubicBezTo>
                  <a:cubicBezTo>
                    <a:pt x="502" y="1046"/>
                    <a:pt x="373" y="938"/>
                    <a:pt x="264" y="836"/>
                  </a:cubicBezTo>
                  <a:cubicBezTo>
                    <a:pt x="398" y="827"/>
                    <a:pt x="561" y="820"/>
                    <a:pt x="740" y="816"/>
                  </a:cubicBezTo>
                  <a:cubicBezTo>
                    <a:pt x="801" y="814"/>
                    <a:pt x="855" y="775"/>
                    <a:pt x="875" y="718"/>
                  </a:cubicBezTo>
                  <a:cubicBezTo>
                    <a:pt x="937" y="539"/>
                    <a:pt x="998" y="378"/>
                    <a:pt x="1054" y="250"/>
                  </a:cubicBezTo>
                  <a:close/>
                  <a:moveTo>
                    <a:pt x="1055" y="0"/>
                  </a:moveTo>
                  <a:cubicBezTo>
                    <a:pt x="1028" y="0"/>
                    <a:pt x="1001" y="13"/>
                    <a:pt x="988" y="39"/>
                  </a:cubicBezTo>
                  <a:cubicBezTo>
                    <a:pt x="914" y="186"/>
                    <a:pt x="823" y="410"/>
                    <a:pt x="737" y="666"/>
                  </a:cubicBezTo>
                  <a:cubicBezTo>
                    <a:pt x="470" y="672"/>
                    <a:pt x="246" y="684"/>
                    <a:pt x="89" y="702"/>
                  </a:cubicBezTo>
                  <a:cubicBezTo>
                    <a:pt x="28" y="707"/>
                    <a:pt x="0" y="783"/>
                    <a:pt x="43" y="828"/>
                  </a:cubicBezTo>
                  <a:cubicBezTo>
                    <a:pt x="200" y="986"/>
                    <a:pt x="369" y="1133"/>
                    <a:pt x="547" y="1266"/>
                  </a:cubicBezTo>
                  <a:cubicBezTo>
                    <a:pt x="488" y="1474"/>
                    <a:pt x="439" y="1676"/>
                    <a:pt x="400" y="1864"/>
                  </a:cubicBezTo>
                  <a:cubicBezTo>
                    <a:pt x="390" y="1914"/>
                    <a:pt x="430" y="1954"/>
                    <a:pt x="474" y="1954"/>
                  </a:cubicBezTo>
                  <a:cubicBezTo>
                    <a:pt x="486" y="1954"/>
                    <a:pt x="498" y="1951"/>
                    <a:pt x="510" y="1944"/>
                  </a:cubicBezTo>
                  <a:lnTo>
                    <a:pt x="561" y="1917"/>
                  </a:lnTo>
                  <a:cubicBezTo>
                    <a:pt x="697" y="1841"/>
                    <a:pt x="867" y="1747"/>
                    <a:pt x="1053" y="1624"/>
                  </a:cubicBezTo>
                  <a:cubicBezTo>
                    <a:pt x="1241" y="1746"/>
                    <a:pt x="1404" y="1837"/>
                    <a:pt x="1548" y="1917"/>
                  </a:cubicBezTo>
                  <a:lnTo>
                    <a:pt x="1599" y="1944"/>
                  </a:lnTo>
                  <a:cubicBezTo>
                    <a:pt x="1611" y="1951"/>
                    <a:pt x="1623" y="1954"/>
                    <a:pt x="1635" y="1954"/>
                  </a:cubicBezTo>
                  <a:cubicBezTo>
                    <a:pt x="1679" y="1954"/>
                    <a:pt x="1718" y="1914"/>
                    <a:pt x="1708" y="1864"/>
                  </a:cubicBezTo>
                  <a:cubicBezTo>
                    <a:pt x="1670" y="1673"/>
                    <a:pt x="1620" y="1473"/>
                    <a:pt x="1561" y="1270"/>
                  </a:cubicBezTo>
                  <a:cubicBezTo>
                    <a:pt x="1739" y="1135"/>
                    <a:pt x="1907" y="987"/>
                    <a:pt x="2065" y="828"/>
                  </a:cubicBezTo>
                  <a:cubicBezTo>
                    <a:pt x="2108" y="783"/>
                    <a:pt x="2081" y="709"/>
                    <a:pt x="2020" y="702"/>
                  </a:cubicBezTo>
                  <a:cubicBezTo>
                    <a:pt x="1863" y="684"/>
                    <a:pt x="1639" y="673"/>
                    <a:pt x="1374" y="667"/>
                  </a:cubicBezTo>
                  <a:cubicBezTo>
                    <a:pt x="1285" y="408"/>
                    <a:pt x="1195" y="185"/>
                    <a:pt x="1121" y="39"/>
                  </a:cubicBezTo>
                  <a:cubicBezTo>
                    <a:pt x="1108" y="13"/>
                    <a:pt x="1081" y="0"/>
                    <a:pt x="1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9"/>
            <p:cNvSpPr/>
            <p:nvPr/>
          </p:nvSpPr>
          <p:spPr>
            <a:xfrm rot="-5400000">
              <a:off x="4972057" y="4778373"/>
              <a:ext cx="212798" cy="200130"/>
            </a:xfrm>
            <a:custGeom>
              <a:avLst/>
              <a:gdLst/>
              <a:ahLst/>
              <a:cxnLst/>
              <a:rect l="l" t="t" r="r" b="b"/>
              <a:pathLst>
                <a:path w="1579" h="1485" extrusionOk="0">
                  <a:moveTo>
                    <a:pt x="789" y="0"/>
                  </a:moveTo>
                  <a:cubicBezTo>
                    <a:pt x="733" y="129"/>
                    <a:pt x="672" y="290"/>
                    <a:pt x="610" y="468"/>
                  </a:cubicBezTo>
                  <a:cubicBezTo>
                    <a:pt x="591" y="526"/>
                    <a:pt x="536" y="565"/>
                    <a:pt x="476" y="566"/>
                  </a:cubicBezTo>
                  <a:cubicBezTo>
                    <a:pt x="296" y="571"/>
                    <a:pt x="134" y="578"/>
                    <a:pt x="1" y="587"/>
                  </a:cubicBezTo>
                  <a:cubicBezTo>
                    <a:pt x="110" y="688"/>
                    <a:pt x="238" y="797"/>
                    <a:pt x="375" y="901"/>
                  </a:cubicBezTo>
                  <a:cubicBezTo>
                    <a:pt x="423" y="938"/>
                    <a:pt x="442" y="1000"/>
                    <a:pt x="426" y="1058"/>
                  </a:cubicBezTo>
                  <a:cubicBezTo>
                    <a:pt x="385" y="1204"/>
                    <a:pt x="348" y="1348"/>
                    <a:pt x="317" y="1484"/>
                  </a:cubicBezTo>
                  <a:cubicBezTo>
                    <a:pt x="435" y="1418"/>
                    <a:pt x="565" y="1343"/>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3"/>
                    <a:pt x="1153" y="1058"/>
                  </a:cubicBezTo>
                  <a:cubicBezTo>
                    <a:pt x="1137" y="1000"/>
                    <a:pt x="1158" y="938"/>
                    <a:pt x="1204" y="901"/>
                  </a:cubicBezTo>
                  <a:cubicBezTo>
                    <a:pt x="1341" y="797"/>
                    <a:pt x="1469" y="689"/>
                    <a:pt x="1578" y="587"/>
                  </a:cubicBezTo>
                  <a:cubicBezTo>
                    <a:pt x="1446" y="577"/>
                    <a:pt x="1283" y="570"/>
                    <a:pt x="1104" y="566"/>
                  </a:cubicBezTo>
                  <a:cubicBezTo>
                    <a:pt x="1043" y="565"/>
                    <a:pt x="988" y="526"/>
                    <a:pt x="969" y="468"/>
                  </a:cubicBezTo>
                  <a:lnTo>
                    <a:pt x="967" y="468"/>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9"/>
            <p:cNvSpPr/>
            <p:nvPr/>
          </p:nvSpPr>
          <p:spPr>
            <a:xfrm rot="-5400000">
              <a:off x="4934119" y="4746500"/>
              <a:ext cx="284225" cy="263875"/>
            </a:xfrm>
            <a:custGeom>
              <a:avLst/>
              <a:gdLst/>
              <a:ahLst/>
              <a:cxnLst/>
              <a:rect l="l" t="t" r="r" b="b"/>
              <a:pathLst>
                <a:path w="2109" h="1958" extrusionOk="0">
                  <a:moveTo>
                    <a:pt x="1054" y="253"/>
                  </a:moveTo>
                  <a:cubicBezTo>
                    <a:pt x="1110" y="382"/>
                    <a:pt x="1171" y="543"/>
                    <a:pt x="1232" y="721"/>
                  </a:cubicBezTo>
                  <a:cubicBezTo>
                    <a:pt x="1252" y="779"/>
                    <a:pt x="1307" y="818"/>
                    <a:pt x="1368" y="819"/>
                  </a:cubicBezTo>
                  <a:cubicBezTo>
                    <a:pt x="1547" y="823"/>
                    <a:pt x="1710" y="830"/>
                    <a:pt x="1842" y="839"/>
                  </a:cubicBezTo>
                  <a:cubicBezTo>
                    <a:pt x="1733" y="941"/>
                    <a:pt x="1605" y="1050"/>
                    <a:pt x="1469" y="1154"/>
                  </a:cubicBezTo>
                  <a:lnTo>
                    <a:pt x="1469" y="1155"/>
                  </a:lnTo>
                  <a:cubicBezTo>
                    <a:pt x="1421" y="1191"/>
                    <a:pt x="1401" y="1253"/>
                    <a:pt x="1418" y="1311"/>
                  </a:cubicBezTo>
                  <a:cubicBezTo>
                    <a:pt x="1459" y="1456"/>
                    <a:pt x="1496" y="1598"/>
                    <a:pt x="1527" y="1737"/>
                  </a:cubicBezTo>
                  <a:cubicBezTo>
                    <a:pt x="1409" y="1671"/>
                    <a:pt x="1278" y="1596"/>
                    <a:pt x="1134" y="1502"/>
                  </a:cubicBezTo>
                  <a:cubicBezTo>
                    <a:pt x="1110" y="1487"/>
                    <a:pt x="1082" y="1479"/>
                    <a:pt x="1054" y="1479"/>
                  </a:cubicBezTo>
                  <a:cubicBezTo>
                    <a:pt x="1026" y="1479"/>
                    <a:pt x="998" y="1487"/>
                    <a:pt x="974" y="1502"/>
                  </a:cubicBezTo>
                  <a:cubicBezTo>
                    <a:pt x="829" y="1596"/>
                    <a:pt x="699" y="1671"/>
                    <a:pt x="581" y="1737"/>
                  </a:cubicBezTo>
                  <a:cubicBezTo>
                    <a:pt x="612" y="1599"/>
                    <a:pt x="649" y="1457"/>
                    <a:pt x="691" y="1311"/>
                  </a:cubicBezTo>
                  <a:cubicBezTo>
                    <a:pt x="707" y="1253"/>
                    <a:pt x="686" y="1191"/>
                    <a:pt x="639" y="1154"/>
                  </a:cubicBezTo>
                  <a:cubicBezTo>
                    <a:pt x="502" y="1050"/>
                    <a:pt x="373" y="942"/>
                    <a:pt x="264" y="840"/>
                  </a:cubicBezTo>
                  <a:cubicBezTo>
                    <a:pt x="398" y="831"/>
                    <a:pt x="561" y="823"/>
                    <a:pt x="740" y="819"/>
                  </a:cubicBezTo>
                  <a:cubicBezTo>
                    <a:pt x="801" y="818"/>
                    <a:pt x="855" y="779"/>
                    <a:pt x="875" y="721"/>
                  </a:cubicBezTo>
                  <a:cubicBezTo>
                    <a:pt x="937" y="543"/>
                    <a:pt x="998" y="382"/>
                    <a:pt x="1054" y="253"/>
                  </a:cubicBezTo>
                  <a:close/>
                  <a:moveTo>
                    <a:pt x="1054" y="0"/>
                  </a:moveTo>
                  <a:cubicBezTo>
                    <a:pt x="1028" y="0"/>
                    <a:pt x="1001" y="14"/>
                    <a:pt x="988" y="41"/>
                  </a:cubicBezTo>
                  <a:cubicBezTo>
                    <a:pt x="914" y="190"/>
                    <a:pt x="823" y="413"/>
                    <a:pt x="737" y="670"/>
                  </a:cubicBezTo>
                  <a:cubicBezTo>
                    <a:pt x="470" y="675"/>
                    <a:pt x="245" y="687"/>
                    <a:pt x="89" y="704"/>
                  </a:cubicBezTo>
                  <a:cubicBezTo>
                    <a:pt x="27" y="711"/>
                    <a:pt x="0" y="787"/>
                    <a:pt x="43" y="831"/>
                  </a:cubicBezTo>
                  <a:cubicBezTo>
                    <a:pt x="200" y="990"/>
                    <a:pt x="369" y="1137"/>
                    <a:pt x="547" y="1270"/>
                  </a:cubicBezTo>
                  <a:cubicBezTo>
                    <a:pt x="488" y="1478"/>
                    <a:pt x="439" y="1679"/>
                    <a:pt x="400" y="1867"/>
                  </a:cubicBezTo>
                  <a:cubicBezTo>
                    <a:pt x="390" y="1916"/>
                    <a:pt x="430" y="1958"/>
                    <a:pt x="474" y="1958"/>
                  </a:cubicBezTo>
                  <a:cubicBezTo>
                    <a:pt x="486" y="1958"/>
                    <a:pt x="498" y="1955"/>
                    <a:pt x="510" y="1948"/>
                  </a:cubicBezTo>
                  <a:lnTo>
                    <a:pt x="561" y="1919"/>
                  </a:lnTo>
                  <a:cubicBezTo>
                    <a:pt x="705" y="1840"/>
                    <a:pt x="867" y="1750"/>
                    <a:pt x="1053" y="1628"/>
                  </a:cubicBezTo>
                  <a:cubicBezTo>
                    <a:pt x="1239" y="1749"/>
                    <a:pt x="1402" y="1839"/>
                    <a:pt x="1548" y="1919"/>
                  </a:cubicBezTo>
                  <a:lnTo>
                    <a:pt x="1599" y="1948"/>
                  </a:lnTo>
                  <a:cubicBezTo>
                    <a:pt x="1611" y="1955"/>
                    <a:pt x="1623" y="1958"/>
                    <a:pt x="1635" y="1958"/>
                  </a:cubicBezTo>
                  <a:cubicBezTo>
                    <a:pt x="1679" y="1958"/>
                    <a:pt x="1719" y="1916"/>
                    <a:pt x="1708" y="1867"/>
                  </a:cubicBezTo>
                  <a:cubicBezTo>
                    <a:pt x="1670" y="1677"/>
                    <a:pt x="1620" y="1476"/>
                    <a:pt x="1561" y="1274"/>
                  </a:cubicBezTo>
                  <a:cubicBezTo>
                    <a:pt x="1739" y="1138"/>
                    <a:pt x="1907" y="991"/>
                    <a:pt x="2065" y="831"/>
                  </a:cubicBezTo>
                  <a:cubicBezTo>
                    <a:pt x="2109" y="787"/>
                    <a:pt x="2081" y="711"/>
                    <a:pt x="2020" y="704"/>
                  </a:cubicBezTo>
                  <a:cubicBezTo>
                    <a:pt x="1864" y="688"/>
                    <a:pt x="1641" y="675"/>
                    <a:pt x="1374" y="670"/>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9"/>
            <p:cNvSpPr/>
            <p:nvPr/>
          </p:nvSpPr>
          <p:spPr>
            <a:xfrm rot="-5400000">
              <a:off x="5308304" y="4778373"/>
              <a:ext cx="212798" cy="200130"/>
            </a:xfrm>
            <a:custGeom>
              <a:avLst/>
              <a:gdLst/>
              <a:ahLst/>
              <a:cxnLst/>
              <a:rect l="l" t="t" r="r" b="b"/>
              <a:pathLst>
                <a:path w="1579" h="1485" extrusionOk="0">
                  <a:moveTo>
                    <a:pt x="789" y="0"/>
                  </a:moveTo>
                  <a:cubicBezTo>
                    <a:pt x="733" y="129"/>
                    <a:pt x="672" y="290"/>
                    <a:pt x="610" y="467"/>
                  </a:cubicBezTo>
                  <a:cubicBezTo>
                    <a:pt x="591" y="525"/>
                    <a:pt x="536" y="565"/>
                    <a:pt x="476" y="566"/>
                  </a:cubicBezTo>
                  <a:cubicBezTo>
                    <a:pt x="296" y="569"/>
                    <a:pt x="134" y="576"/>
                    <a:pt x="1" y="587"/>
                  </a:cubicBezTo>
                  <a:cubicBezTo>
                    <a:pt x="110" y="688"/>
                    <a:pt x="238" y="797"/>
                    <a:pt x="375" y="901"/>
                  </a:cubicBezTo>
                  <a:cubicBezTo>
                    <a:pt x="423" y="938"/>
                    <a:pt x="442" y="1000"/>
                    <a:pt x="426" y="1058"/>
                  </a:cubicBezTo>
                  <a:cubicBezTo>
                    <a:pt x="385" y="1204"/>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8"/>
                    <a:pt x="1262" y="1484"/>
                  </a:cubicBezTo>
                  <a:cubicBezTo>
                    <a:pt x="1231" y="1346"/>
                    <a:pt x="1195" y="1202"/>
                    <a:pt x="1153" y="1058"/>
                  </a:cubicBezTo>
                  <a:cubicBezTo>
                    <a:pt x="1137" y="1000"/>
                    <a:pt x="1158" y="938"/>
                    <a:pt x="1204" y="902"/>
                  </a:cubicBezTo>
                  <a:cubicBezTo>
                    <a:pt x="1341" y="797"/>
                    <a:pt x="1469" y="688"/>
                    <a:pt x="1578" y="587"/>
                  </a:cubicBezTo>
                  <a:cubicBezTo>
                    <a:pt x="1445" y="576"/>
                    <a:pt x="1283" y="569"/>
                    <a:pt x="1104" y="566"/>
                  </a:cubicBezTo>
                  <a:cubicBezTo>
                    <a:pt x="1043" y="565"/>
                    <a:pt x="988" y="525"/>
                    <a:pt x="969" y="467"/>
                  </a:cubicBezTo>
                  <a:lnTo>
                    <a:pt x="967" y="467"/>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9"/>
            <p:cNvSpPr/>
            <p:nvPr/>
          </p:nvSpPr>
          <p:spPr>
            <a:xfrm rot="-5400000">
              <a:off x="5270434" y="4746568"/>
              <a:ext cx="284090" cy="263875"/>
            </a:xfrm>
            <a:custGeom>
              <a:avLst/>
              <a:gdLst/>
              <a:ahLst/>
              <a:cxnLst/>
              <a:rect l="l" t="t" r="r" b="b"/>
              <a:pathLst>
                <a:path w="2108" h="1958"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0"/>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79"/>
                    <a:pt x="1054" y="1479"/>
                  </a:cubicBezTo>
                  <a:cubicBezTo>
                    <a:pt x="1026" y="1479"/>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8"/>
                    <a:pt x="855" y="780"/>
                    <a:pt x="875" y="722"/>
                  </a:cubicBezTo>
                  <a:cubicBezTo>
                    <a:pt x="937" y="543"/>
                    <a:pt x="998" y="383"/>
                    <a:pt x="1054" y="253"/>
                  </a:cubicBezTo>
                  <a:close/>
                  <a:moveTo>
                    <a:pt x="1054" y="0"/>
                  </a:moveTo>
                  <a:cubicBezTo>
                    <a:pt x="1028" y="0"/>
                    <a:pt x="1001" y="14"/>
                    <a:pt x="988" y="42"/>
                  </a:cubicBezTo>
                  <a:cubicBezTo>
                    <a:pt x="914" y="189"/>
                    <a:pt x="823" y="414"/>
                    <a:pt x="737" y="671"/>
                  </a:cubicBezTo>
                  <a:cubicBezTo>
                    <a:pt x="470" y="675"/>
                    <a:pt x="246" y="688"/>
                    <a:pt x="89" y="705"/>
                  </a:cubicBezTo>
                  <a:cubicBezTo>
                    <a:pt x="28" y="711"/>
                    <a:pt x="0" y="787"/>
                    <a:pt x="43" y="832"/>
                  </a:cubicBezTo>
                  <a:cubicBezTo>
                    <a:pt x="200" y="991"/>
                    <a:pt x="369" y="1137"/>
                    <a:pt x="547" y="1270"/>
                  </a:cubicBezTo>
                  <a:cubicBezTo>
                    <a:pt x="488" y="1477"/>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3"/>
                  </a:cubicBezTo>
                  <a:cubicBezTo>
                    <a:pt x="1739" y="1138"/>
                    <a:pt x="1907" y="991"/>
                    <a:pt x="2065" y="832"/>
                  </a:cubicBezTo>
                  <a:cubicBezTo>
                    <a:pt x="2108" y="787"/>
                    <a:pt x="2081" y="711"/>
                    <a:pt x="2020" y="705"/>
                  </a:cubicBezTo>
                  <a:cubicBezTo>
                    <a:pt x="1863" y="688"/>
                    <a:pt x="1639" y="676"/>
                    <a:pt x="1374" y="671"/>
                  </a:cubicBezTo>
                  <a:cubicBezTo>
                    <a:pt x="1285" y="412"/>
                    <a:pt x="1195" y="188"/>
                    <a:pt x="1121" y="42"/>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9"/>
            <p:cNvSpPr/>
            <p:nvPr/>
          </p:nvSpPr>
          <p:spPr>
            <a:xfrm rot="-5400000">
              <a:off x="5644282" y="4778373"/>
              <a:ext cx="212798" cy="200130"/>
            </a:xfrm>
            <a:custGeom>
              <a:avLst/>
              <a:gdLst/>
              <a:ahLst/>
              <a:cxnLst/>
              <a:rect l="l" t="t" r="r" b="b"/>
              <a:pathLst>
                <a:path w="1579" h="1485" extrusionOk="0">
                  <a:moveTo>
                    <a:pt x="789" y="1"/>
                  </a:moveTo>
                  <a:cubicBezTo>
                    <a:pt x="733" y="131"/>
                    <a:pt x="672" y="291"/>
                    <a:pt x="610" y="469"/>
                  </a:cubicBezTo>
                  <a:cubicBezTo>
                    <a:pt x="591" y="527"/>
                    <a:pt x="536" y="565"/>
                    <a:pt x="476" y="568"/>
                  </a:cubicBezTo>
                  <a:cubicBezTo>
                    <a:pt x="296" y="571"/>
                    <a:pt x="134" y="578"/>
                    <a:pt x="1" y="588"/>
                  </a:cubicBezTo>
                  <a:cubicBezTo>
                    <a:pt x="110" y="690"/>
                    <a:pt x="238" y="799"/>
                    <a:pt x="375" y="903"/>
                  </a:cubicBezTo>
                  <a:cubicBezTo>
                    <a:pt x="423" y="939"/>
                    <a:pt x="442" y="1001"/>
                    <a:pt x="426" y="1058"/>
                  </a:cubicBezTo>
                  <a:cubicBezTo>
                    <a:pt x="385" y="1204"/>
                    <a:pt x="348" y="1348"/>
                    <a:pt x="317" y="1485"/>
                  </a:cubicBezTo>
                  <a:cubicBezTo>
                    <a:pt x="436" y="1418"/>
                    <a:pt x="566" y="1343"/>
                    <a:pt x="710" y="1251"/>
                  </a:cubicBezTo>
                  <a:cubicBezTo>
                    <a:pt x="734" y="1235"/>
                    <a:pt x="762" y="1227"/>
                    <a:pt x="790" y="1227"/>
                  </a:cubicBezTo>
                  <a:cubicBezTo>
                    <a:pt x="817" y="1227"/>
                    <a:pt x="845" y="1235"/>
                    <a:pt x="869" y="1251"/>
                  </a:cubicBezTo>
                  <a:cubicBezTo>
                    <a:pt x="1014" y="1343"/>
                    <a:pt x="1145" y="1419"/>
                    <a:pt x="1262" y="1485"/>
                  </a:cubicBezTo>
                  <a:cubicBezTo>
                    <a:pt x="1231" y="1347"/>
                    <a:pt x="1195" y="1204"/>
                    <a:pt x="1153" y="1058"/>
                  </a:cubicBezTo>
                  <a:cubicBezTo>
                    <a:pt x="1137" y="1001"/>
                    <a:pt x="1158" y="939"/>
                    <a:pt x="1204" y="903"/>
                  </a:cubicBezTo>
                  <a:cubicBezTo>
                    <a:pt x="1341" y="797"/>
                    <a:pt x="1469" y="690"/>
                    <a:pt x="1578" y="588"/>
                  </a:cubicBezTo>
                  <a:cubicBezTo>
                    <a:pt x="1445" y="578"/>
                    <a:pt x="1283" y="571"/>
                    <a:pt x="1104" y="568"/>
                  </a:cubicBezTo>
                  <a:cubicBezTo>
                    <a:pt x="1043" y="565"/>
                    <a:pt x="988" y="527"/>
                    <a:pt x="969" y="469"/>
                  </a:cubicBezTo>
                  <a:lnTo>
                    <a:pt x="967" y="469"/>
                  </a:lnTo>
                  <a:cubicBezTo>
                    <a:pt x="906" y="291"/>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9"/>
            <p:cNvSpPr/>
            <p:nvPr/>
          </p:nvSpPr>
          <p:spPr>
            <a:xfrm rot="-5400000">
              <a:off x="5606749" y="4746770"/>
              <a:ext cx="284090" cy="263470"/>
            </a:xfrm>
            <a:custGeom>
              <a:avLst/>
              <a:gdLst/>
              <a:ahLst/>
              <a:cxnLst/>
              <a:rect l="l" t="t" r="r" b="b"/>
              <a:pathLst>
                <a:path w="2108" h="1955" extrusionOk="0">
                  <a:moveTo>
                    <a:pt x="1054" y="250"/>
                  </a:moveTo>
                  <a:cubicBezTo>
                    <a:pt x="1110" y="379"/>
                    <a:pt x="1171" y="540"/>
                    <a:pt x="1232" y="718"/>
                  </a:cubicBezTo>
                  <a:cubicBezTo>
                    <a:pt x="1252" y="775"/>
                    <a:pt x="1307" y="814"/>
                    <a:pt x="1368" y="817"/>
                  </a:cubicBezTo>
                  <a:cubicBezTo>
                    <a:pt x="1547" y="820"/>
                    <a:pt x="1709" y="827"/>
                    <a:pt x="1842" y="837"/>
                  </a:cubicBezTo>
                  <a:cubicBezTo>
                    <a:pt x="1734" y="937"/>
                    <a:pt x="1605" y="1046"/>
                    <a:pt x="1469" y="1152"/>
                  </a:cubicBezTo>
                  <a:cubicBezTo>
                    <a:pt x="1421" y="1188"/>
                    <a:pt x="1401" y="1250"/>
                    <a:pt x="1418" y="1307"/>
                  </a:cubicBezTo>
                  <a:cubicBezTo>
                    <a:pt x="1459" y="1452"/>
                    <a:pt x="1496" y="1596"/>
                    <a:pt x="1527" y="1734"/>
                  </a:cubicBezTo>
                  <a:cubicBezTo>
                    <a:pt x="1409" y="1668"/>
                    <a:pt x="1278" y="1592"/>
                    <a:pt x="1134" y="1500"/>
                  </a:cubicBezTo>
                  <a:cubicBezTo>
                    <a:pt x="1110" y="1484"/>
                    <a:pt x="1082" y="1476"/>
                    <a:pt x="1054" y="1476"/>
                  </a:cubicBezTo>
                  <a:cubicBezTo>
                    <a:pt x="1026" y="1476"/>
                    <a:pt x="998" y="1484"/>
                    <a:pt x="974" y="1500"/>
                  </a:cubicBezTo>
                  <a:cubicBezTo>
                    <a:pt x="830" y="1592"/>
                    <a:pt x="701" y="1667"/>
                    <a:pt x="581" y="1734"/>
                  </a:cubicBezTo>
                  <a:cubicBezTo>
                    <a:pt x="612" y="1597"/>
                    <a:pt x="649" y="1453"/>
                    <a:pt x="691" y="1307"/>
                  </a:cubicBezTo>
                  <a:cubicBezTo>
                    <a:pt x="707" y="1250"/>
                    <a:pt x="686" y="1188"/>
                    <a:pt x="639" y="1152"/>
                  </a:cubicBezTo>
                  <a:cubicBezTo>
                    <a:pt x="502" y="1046"/>
                    <a:pt x="373" y="939"/>
                    <a:pt x="264" y="837"/>
                  </a:cubicBezTo>
                  <a:cubicBezTo>
                    <a:pt x="398" y="827"/>
                    <a:pt x="561" y="820"/>
                    <a:pt x="740" y="817"/>
                  </a:cubicBezTo>
                  <a:cubicBezTo>
                    <a:pt x="801" y="814"/>
                    <a:pt x="855" y="775"/>
                    <a:pt x="875" y="718"/>
                  </a:cubicBezTo>
                  <a:cubicBezTo>
                    <a:pt x="937" y="540"/>
                    <a:pt x="998" y="380"/>
                    <a:pt x="1054" y="250"/>
                  </a:cubicBezTo>
                  <a:close/>
                  <a:moveTo>
                    <a:pt x="1055" y="1"/>
                  </a:moveTo>
                  <a:cubicBezTo>
                    <a:pt x="1028" y="1"/>
                    <a:pt x="1001" y="13"/>
                    <a:pt x="988" y="39"/>
                  </a:cubicBezTo>
                  <a:cubicBezTo>
                    <a:pt x="914" y="187"/>
                    <a:pt x="823" y="411"/>
                    <a:pt x="737" y="667"/>
                  </a:cubicBezTo>
                  <a:cubicBezTo>
                    <a:pt x="470" y="672"/>
                    <a:pt x="246" y="685"/>
                    <a:pt x="89" y="702"/>
                  </a:cubicBezTo>
                  <a:cubicBezTo>
                    <a:pt x="28" y="709"/>
                    <a:pt x="0" y="783"/>
                    <a:pt x="43" y="828"/>
                  </a:cubicBezTo>
                  <a:cubicBezTo>
                    <a:pt x="200" y="987"/>
                    <a:pt x="369" y="1133"/>
                    <a:pt x="547" y="1267"/>
                  </a:cubicBezTo>
                  <a:cubicBezTo>
                    <a:pt x="488" y="1474"/>
                    <a:pt x="439" y="1676"/>
                    <a:pt x="400" y="1865"/>
                  </a:cubicBezTo>
                  <a:cubicBezTo>
                    <a:pt x="390" y="1914"/>
                    <a:pt x="429" y="1955"/>
                    <a:pt x="474" y="1955"/>
                  </a:cubicBezTo>
                  <a:cubicBezTo>
                    <a:pt x="486" y="1955"/>
                    <a:pt x="498" y="1952"/>
                    <a:pt x="510" y="1945"/>
                  </a:cubicBezTo>
                  <a:lnTo>
                    <a:pt x="561" y="1917"/>
                  </a:lnTo>
                  <a:cubicBezTo>
                    <a:pt x="697" y="1842"/>
                    <a:pt x="867" y="1748"/>
                    <a:pt x="1053" y="1625"/>
                  </a:cubicBezTo>
                  <a:cubicBezTo>
                    <a:pt x="1241" y="1747"/>
                    <a:pt x="1404" y="1837"/>
                    <a:pt x="1548" y="1917"/>
                  </a:cubicBezTo>
                  <a:lnTo>
                    <a:pt x="1599" y="1945"/>
                  </a:lnTo>
                  <a:cubicBezTo>
                    <a:pt x="1609" y="1951"/>
                    <a:pt x="1622" y="1954"/>
                    <a:pt x="1635" y="1954"/>
                  </a:cubicBezTo>
                  <a:cubicBezTo>
                    <a:pt x="1682" y="1954"/>
                    <a:pt x="1718" y="1911"/>
                    <a:pt x="1708" y="1865"/>
                  </a:cubicBezTo>
                  <a:cubicBezTo>
                    <a:pt x="1670" y="1674"/>
                    <a:pt x="1620" y="1473"/>
                    <a:pt x="1561" y="1270"/>
                  </a:cubicBezTo>
                  <a:cubicBezTo>
                    <a:pt x="1739" y="1136"/>
                    <a:pt x="1907" y="987"/>
                    <a:pt x="2065" y="828"/>
                  </a:cubicBezTo>
                  <a:cubicBezTo>
                    <a:pt x="2108" y="783"/>
                    <a:pt x="2081" y="709"/>
                    <a:pt x="2020" y="702"/>
                  </a:cubicBezTo>
                  <a:cubicBezTo>
                    <a:pt x="1863" y="685"/>
                    <a:pt x="1639" y="673"/>
                    <a:pt x="1374" y="667"/>
                  </a:cubicBezTo>
                  <a:cubicBezTo>
                    <a:pt x="1285" y="409"/>
                    <a:pt x="1195" y="185"/>
                    <a:pt x="1121" y="39"/>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9"/>
            <p:cNvSpPr/>
            <p:nvPr/>
          </p:nvSpPr>
          <p:spPr>
            <a:xfrm rot="-5400000">
              <a:off x="5980530" y="4778373"/>
              <a:ext cx="212798" cy="200130"/>
            </a:xfrm>
            <a:custGeom>
              <a:avLst/>
              <a:gdLst/>
              <a:ahLst/>
              <a:cxnLst/>
              <a:rect l="l" t="t" r="r" b="b"/>
              <a:pathLst>
                <a:path w="1579" h="1485" extrusionOk="0">
                  <a:moveTo>
                    <a:pt x="789" y="1"/>
                  </a:moveTo>
                  <a:cubicBezTo>
                    <a:pt x="733" y="129"/>
                    <a:pt x="672" y="291"/>
                    <a:pt x="610" y="469"/>
                  </a:cubicBezTo>
                  <a:cubicBezTo>
                    <a:pt x="591" y="526"/>
                    <a:pt x="536" y="565"/>
                    <a:pt x="476" y="568"/>
                  </a:cubicBezTo>
                  <a:cubicBezTo>
                    <a:pt x="296" y="571"/>
                    <a:pt x="134" y="578"/>
                    <a:pt x="1" y="587"/>
                  </a:cubicBezTo>
                  <a:cubicBezTo>
                    <a:pt x="110" y="688"/>
                    <a:pt x="238" y="798"/>
                    <a:pt x="375" y="903"/>
                  </a:cubicBezTo>
                  <a:cubicBezTo>
                    <a:pt x="423" y="939"/>
                    <a:pt x="442" y="1000"/>
                    <a:pt x="426" y="1058"/>
                  </a:cubicBezTo>
                  <a:cubicBezTo>
                    <a:pt x="385" y="1204"/>
                    <a:pt x="348" y="1348"/>
                    <a:pt x="317" y="1485"/>
                  </a:cubicBezTo>
                  <a:cubicBezTo>
                    <a:pt x="435" y="1419"/>
                    <a:pt x="565" y="1344"/>
                    <a:pt x="710" y="1250"/>
                  </a:cubicBezTo>
                  <a:cubicBezTo>
                    <a:pt x="734" y="1235"/>
                    <a:pt x="762" y="1227"/>
                    <a:pt x="790" y="1227"/>
                  </a:cubicBezTo>
                  <a:cubicBezTo>
                    <a:pt x="817" y="1227"/>
                    <a:pt x="845" y="1235"/>
                    <a:pt x="869" y="1250"/>
                  </a:cubicBezTo>
                  <a:cubicBezTo>
                    <a:pt x="1014" y="1343"/>
                    <a:pt x="1145" y="1419"/>
                    <a:pt x="1262" y="1485"/>
                  </a:cubicBezTo>
                  <a:cubicBezTo>
                    <a:pt x="1231" y="1347"/>
                    <a:pt x="1195" y="1204"/>
                    <a:pt x="1153" y="1058"/>
                  </a:cubicBezTo>
                  <a:cubicBezTo>
                    <a:pt x="1137" y="1000"/>
                    <a:pt x="1158" y="939"/>
                    <a:pt x="1204" y="903"/>
                  </a:cubicBezTo>
                  <a:cubicBezTo>
                    <a:pt x="1341" y="797"/>
                    <a:pt x="1469" y="689"/>
                    <a:pt x="1578" y="587"/>
                  </a:cubicBezTo>
                  <a:cubicBezTo>
                    <a:pt x="1446" y="578"/>
                    <a:pt x="1283" y="571"/>
                    <a:pt x="1104" y="566"/>
                  </a:cubicBezTo>
                  <a:cubicBezTo>
                    <a:pt x="1043" y="565"/>
                    <a:pt x="988" y="526"/>
                    <a:pt x="969" y="469"/>
                  </a:cubicBezTo>
                  <a:lnTo>
                    <a:pt x="967" y="469"/>
                  </a:lnTo>
                  <a:cubicBezTo>
                    <a:pt x="906" y="291"/>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9"/>
            <p:cNvSpPr/>
            <p:nvPr/>
          </p:nvSpPr>
          <p:spPr>
            <a:xfrm rot="-5400000">
              <a:off x="5942727" y="4746500"/>
              <a:ext cx="284090" cy="264010"/>
            </a:xfrm>
            <a:custGeom>
              <a:avLst/>
              <a:gdLst/>
              <a:ahLst/>
              <a:cxnLst/>
              <a:rect l="l" t="t" r="r" b="b"/>
              <a:pathLst>
                <a:path w="2108" h="1959" extrusionOk="0">
                  <a:moveTo>
                    <a:pt x="1054" y="254"/>
                  </a:moveTo>
                  <a:cubicBezTo>
                    <a:pt x="1110" y="382"/>
                    <a:pt x="1171" y="544"/>
                    <a:pt x="1232" y="721"/>
                  </a:cubicBezTo>
                  <a:cubicBezTo>
                    <a:pt x="1252" y="779"/>
                    <a:pt x="1307" y="818"/>
                    <a:pt x="1368" y="819"/>
                  </a:cubicBezTo>
                  <a:cubicBezTo>
                    <a:pt x="1547" y="824"/>
                    <a:pt x="1710" y="831"/>
                    <a:pt x="1842" y="840"/>
                  </a:cubicBezTo>
                  <a:cubicBezTo>
                    <a:pt x="1733" y="941"/>
                    <a:pt x="1605" y="1050"/>
                    <a:pt x="1469" y="1156"/>
                  </a:cubicBezTo>
                  <a:cubicBezTo>
                    <a:pt x="1421" y="1192"/>
                    <a:pt x="1401" y="1253"/>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6"/>
                    <a:pt x="699" y="1672"/>
                    <a:pt x="581" y="1738"/>
                  </a:cubicBezTo>
                  <a:cubicBezTo>
                    <a:pt x="612" y="1601"/>
                    <a:pt x="649" y="1457"/>
                    <a:pt x="691" y="1311"/>
                  </a:cubicBezTo>
                  <a:cubicBezTo>
                    <a:pt x="707" y="1253"/>
                    <a:pt x="686" y="1192"/>
                    <a:pt x="639" y="1156"/>
                  </a:cubicBezTo>
                  <a:cubicBezTo>
                    <a:pt x="502" y="1050"/>
                    <a:pt x="373" y="942"/>
                    <a:pt x="264" y="840"/>
                  </a:cubicBezTo>
                  <a:cubicBezTo>
                    <a:pt x="398" y="831"/>
                    <a:pt x="561" y="824"/>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8"/>
                    <a:pt x="89" y="706"/>
                  </a:cubicBezTo>
                  <a:cubicBezTo>
                    <a:pt x="28" y="712"/>
                    <a:pt x="0" y="787"/>
                    <a:pt x="43" y="831"/>
                  </a:cubicBezTo>
                  <a:cubicBezTo>
                    <a:pt x="200" y="990"/>
                    <a:pt x="369" y="1137"/>
                    <a:pt x="547" y="1270"/>
                  </a:cubicBezTo>
                  <a:cubicBezTo>
                    <a:pt x="488" y="1478"/>
                    <a:pt x="439" y="1680"/>
                    <a:pt x="400" y="1869"/>
                  </a:cubicBezTo>
                  <a:cubicBezTo>
                    <a:pt x="390" y="1918"/>
                    <a:pt x="429" y="1958"/>
                    <a:pt x="474" y="1958"/>
                  </a:cubicBezTo>
                  <a:cubicBezTo>
                    <a:pt x="486" y="1958"/>
                    <a:pt x="498"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8" y="1918"/>
                    <a:pt x="1708" y="1869"/>
                  </a:cubicBezTo>
                  <a:cubicBezTo>
                    <a:pt x="1670" y="1677"/>
                    <a:pt x="1620" y="1477"/>
                    <a:pt x="1561" y="1274"/>
                  </a:cubicBezTo>
                  <a:cubicBezTo>
                    <a:pt x="1739" y="1138"/>
                    <a:pt x="1907" y="991"/>
                    <a:pt x="2065" y="831"/>
                  </a:cubicBezTo>
                  <a:cubicBezTo>
                    <a:pt x="2108" y="787"/>
                    <a:pt x="2081" y="712"/>
                    <a:pt x="2020" y="706"/>
                  </a:cubicBezTo>
                  <a:cubicBezTo>
                    <a:pt x="1864" y="688"/>
                    <a:pt x="1641" y="677"/>
                    <a:pt x="1374" y="671"/>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7" name="Google Shape;1397;p9"/>
          <p:cNvSpPr txBox="1">
            <a:spLocks noGrp="1"/>
          </p:cNvSpPr>
          <p:nvPr>
            <p:ph type="subTitle" idx="1"/>
          </p:nvPr>
        </p:nvSpPr>
        <p:spPr>
          <a:xfrm>
            <a:off x="720000" y="3185300"/>
            <a:ext cx="3536700" cy="923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398" name="Google Shape;1398;p9"/>
          <p:cNvSpPr txBox="1">
            <a:spLocks noGrp="1"/>
          </p:cNvSpPr>
          <p:nvPr>
            <p:ph type="title"/>
          </p:nvPr>
        </p:nvSpPr>
        <p:spPr>
          <a:xfrm>
            <a:off x="720000" y="1417675"/>
            <a:ext cx="3536700" cy="18009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99"/>
        <p:cNvGrpSpPr/>
        <p:nvPr/>
      </p:nvGrpSpPr>
      <p:grpSpPr>
        <a:xfrm>
          <a:off x="0" y="0"/>
          <a:ext cx="0" cy="0"/>
          <a:chOff x="0" y="0"/>
          <a:chExt cx="0" cy="0"/>
        </a:xfrm>
      </p:grpSpPr>
      <p:sp>
        <p:nvSpPr>
          <p:cNvPr id="1400" name="Google Shape;1400;p10"/>
          <p:cNvSpPr txBox="1">
            <a:spLocks noGrp="1"/>
          </p:cNvSpPr>
          <p:nvPr>
            <p:ph type="title"/>
          </p:nvPr>
        </p:nvSpPr>
        <p:spPr>
          <a:xfrm>
            <a:off x="2862300" y="1678600"/>
            <a:ext cx="3419400" cy="2381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Open Sans"/>
              <a:buChar char="●"/>
              <a:defRPr>
                <a:solidFill>
                  <a:schemeClr val="accent6"/>
                </a:solidFill>
                <a:latin typeface="Open Sans"/>
                <a:ea typeface="Open Sans"/>
                <a:cs typeface="Open Sans"/>
                <a:sym typeface="Open Sans"/>
              </a:defRPr>
            </a:lvl1pPr>
            <a:lvl2pPr marL="914400" lvl="1" indent="-317500">
              <a:lnSpc>
                <a:spcPct val="115000"/>
              </a:lnSpc>
              <a:spcBef>
                <a:spcPts val="1600"/>
              </a:spcBef>
              <a:spcAft>
                <a:spcPts val="0"/>
              </a:spcAft>
              <a:buClr>
                <a:schemeClr val="accent6"/>
              </a:buClr>
              <a:buSzPts val="1400"/>
              <a:buFont typeface="Open Sans"/>
              <a:buChar char="○"/>
              <a:defRPr>
                <a:solidFill>
                  <a:schemeClr val="accent6"/>
                </a:solidFill>
                <a:latin typeface="Open Sans"/>
                <a:ea typeface="Open Sans"/>
                <a:cs typeface="Open Sans"/>
                <a:sym typeface="Open Sans"/>
              </a:defRPr>
            </a:lvl2pPr>
            <a:lvl3pPr marL="1371600" lvl="2" indent="-317500">
              <a:lnSpc>
                <a:spcPct val="115000"/>
              </a:lnSpc>
              <a:spcBef>
                <a:spcPts val="1600"/>
              </a:spcBef>
              <a:spcAft>
                <a:spcPts val="0"/>
              </a:spcAft>
              <a:buClr>
                <a:schemeClr val="accent6"/>
              </a:buClr>
              <a:buSzPts val="1400"/>
              <a:buFont typeface="Open Sans"/>
              <a:buChar char="■"/>
              <a:defRPr>
                <a:solidFill>
                  <a:schemeClr val="accent6"/>
                </a:solidFill>
                <a:latin typeface="Open Sans"/>
                <a:ea typeface="Open Sans"/>
                <a:cs typeface="Open Sans"/>
                <a:sym typeface="Open Sans"/>
              </a:defRPr>
            </a:lvl3pPr>
            <a:lvl4pPr marL="1828800" lvl="3" indent="-317500">
              <a:lnSpc>
                <a:spcPct val="115000"/>
              </a:lnSpc>
              <a:spcBef>
                <a:spcPts val="1600"/>
              </a:spcBef>
              <a:spcAft>
                <a:spcPts val="0"/>
              </a:spcAft>
              <a:buClr>
                <a:schemeClr val="accent6"/>
              </a:buClr>
              <a:buSzPts val="1400"/>
              <a:buFont typeface="Open Sans"/>
              <a:buChar char="●"/>
              <a:defRPr>
                <a:solidFill>
                  <a:schemeClr val="accent6"/>
                </a:solidFill>
                <a:latin typeface="Open Sans"/>
                <a:ea typeface="Open Sans"/>
                <a:cs typeface="Open Sans"/>
                <a:sym typeface="Open Sans"/>
              </a:defRPr>
            </a:lvl4pPr>
            <a:lvl5pPr marL="2286000" lvl="4" indent="-317500">
              <a:lnSpc>
                <a:spcPct val="115000"/>
              </a:lnSpc>
              <a:spcBef>
                <a:spcPts val="1600"/>
              </a:spcBef>
              <a:spcAft>
                <a:spcPts val="0"/>
              </a:spcAft>
              <a:buClr>
                <a:schemeClr val="accent6"/>
              </a:buClr>
              <a:buSzPts val="1400"/>
              <a:buFont typeface="Open Sans"/>
              <a:buChar char="○"/>
              <a:defRPr>
                <a:solidFill>
                  <a:schemeClr val="accent6"/>
                </a:solidFill>
                <a:latin typeface="Open Sans"/>
                <a:ea typeface="Open Sans"/>
                <a:cs typeface="Open Sans"/>
                <a:sym typeface="Open Sans"/>
              </a:defRPr>
            </a:lvl5pPr>
            <a:lvl6pPr marL="2743200" lvl="5" indent="-317500">
              <a:lnSpc>
                <a:spcPct val="115000"/>
              </a:lnSpc>
              <a:spcBef>
                <a:spcPts val="1600"/>
              </a:spcBef>
              <a:spcAft>
                <a:spcPts val="0"/>
              </a:spcAft>
              <a:buClr>
                <a:schemeClr val="accent6"/>
              </a:buClr>
              <a:buSzPts val="1400"/>
              <a:buFont typeface="Open Sans"/>
              <a:buChar char="■"/>
              <a:defRPr>
                <a:solidFill>
                  <a:schemeClr val="accent6"/>
                </a:solidFill>
                <a:latin typeface="Open Sans"/>
                <a:ea typeface="Open Sans"/>
                <a:cs typeface="Open Sans"/>
                <a:sym typeface="Open Sans"/>
              </a:defRPr>
            </a:lvl6pPr>
            <a:lvl7pPr marL="3200400" lvl="6" indent="-317500">
              <a:lnSpc>
                <a:spcPct val="115000"/>
              </a:lnSpc>
              <a:spcBef>
                <a:spcPts val="1600"/>
              </a:spcBef>
              <a:spcAft>
                <a:spcPts val="0"/>
              </a:spcAft>
              <a:buClr>
                <a:schemeClr val="accent6"/>
              </a:buClr>
              <a:buSzPts val="1400"/>
              <a:buFont typeface="Open Sans"/>
              <a:buChar char="●"/>
              <a:defRPr>
                <a:solidFill>
                  <a:schemeClr val="accent6"/>
                </a:solidFill>
                <a:latin typeface="Open Sans"/>
                <a:ea typeface="Open Sans"/>
                <a:cs typeface="Open Sans"/>
                <a:sym typeface="Open Sans"/>
              </a:defRPr>
            </a:lvl7pPr>
            <a:lvl8pPr marL="3657600" lvl="7" indent="-317500">
              <a:lnSpc>
                <a:spcPct val="115000"/>
              </a:lnSpc>
              <a:spcBef>
                <a:spcPts val="1600"/>
              </a:spcBef>
              <a:spcAft>
                <a:spcPts val="0"/>
              </a:spcAft>
              <a:buClr>
                <a:schemeClr val="accent6"/>
              </a:buClr>
              <a:buSzPts val="1400"/>
              <a:buFont typeface="Open Sans"/>
              <a:buChar char="○"/>
              <a:defRPr>
                <a:solidFill>
                  <a:schemeClr val="accent6"/>
                </a:solidFill>
                <a:latin typeface="Open Sans"/>
                <a:ea typeface="Open Sans"/>
                <a:cs typeface="Open Sans"/>
                <a:sym typeface="Open Sans"/>
              </a:defRPr>
            </a:lvl8pPr>
            <a:lvl9pPr marL="4114800" lvl="8" indent="-317500">
              <a:lnSpc>
                <a:spcPct val="115000"/>
              </a:lnSpc>
              <a:spcBef>
                <a:spcPts val="1600"/>
              </a:spcBef>
              <a:spcAft>
                <a:spcPts val="1600"/>
              </a:spcAft>
              <a:buClr>
                <a:schemeClr val="accent6"/>
              </a:buClr>
              <a:buSzPts val="1400"/>
              <a:buFont typeface="Open Sans"/>
              <a:buChar char="■"/>
              <a:defRPr>
                <a:solidFill>
                  <a:schemeClr val="accent6"/>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974"/>
        <p:cNvGrpSpPr/>
        <p:nvPr/>
      </p:nvGrpSpPr>
      <p:grpSpPr>
        <a:xfrm>
          <a:off x="0" y="0"/>
          <a:ext cx="0" cy="0"/>
          <a:chOff x="0" y="0"/>
          <a:chExt cx="0" cy="0"/>
        </a:xfrm>
      </p:grpSpPr>
      <p:grpSp>
        <p:nvGrpSpPr>
          <p:cNvPr id="2975" name="Google Shape;2975;p23"/>
          <p:cNvGrpSpPr/>
          <p:nvPr/>
        </p:nvGrpSpPr>
        <p:grpSpPr>
          <a:xfrm>
            <a:off x="0" y="4608950"/>
            <a:ext cx="9143831" cy="538975"/>
            <a:chOff x="0" y="4608950"/>
            <a:chExt cx="9143831" cy="538975"/>
          </a:xfrm>
        </p:grpSpPr>
        <p:sp>
          <p:nvSpPr>
            <p:cNvPr id="2976" name="Google Shape;2976;p23"/>
            <p:cNvSpPr/>
            <p:nvPr/>
          </p:nvSpPr>
          <p:spPr>
            <a:xfrm rot="-5400000">
              <a:off x="4302428" y="306522"/>
              <a:ext cx="538975" cy="9143831"/>
            </a:xfrm>
            <a:custGeom>
              <a:avLst/>
              <a:gdLst/>
              <a:ahLst/>
              <a:cxnLst/>
              <a:rect l="l" t="t" r="r" b="b"/>
              <a:pathLst>
                <a:path w="3351" h="31589" extrusionOk="0">
                  <a:moveTo>
                    <a:pt x="0" y="1"/>
                  </a:moveTo>
                  <a:lnTo>
                    <a:pt x="0" y="31588"/>
                  </a:lnTo>
                  <a:lnTo>
                    <a:pt x="3351" y="31588"/>
                  </a:lnTo>
                  <a:lnTo>
                    <a:pt x="33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23"/>
            <p:cNvSpPr/>
            <p:nvPr/>
          </p:nvSpPr>
          <p:spPr>
            <a:xfrm rot="-5400000">
              <a:off x="2954975" y="4778373"/>
              <a:ext cx="212798" cy="200130"/>
            </a:xfrm>
            <a:custGeom>
              <a:avLst/>
              <a:gdLst/>
              <a:ahLst/>
              <a:cxnLst/>
              <a:rect l="l" t="t" r="r" b="b"/>
              <a:pathLst>
                <a:path w="1579" h="1485" extrusionOk="0">
                  <a:moveTo>
                    <a:pt x="790" y="1"/>
                  </a:moveTo>
                  <a:cubicBezTo>
                    <a:pt x="734" y="129"/>
                    <a:pt x="673" y="291"/>
                    <a:pt x="612" y="468"/>
                  </a:cubicBezTo>
                  <a:cubicBezTo>
                    <a:pt x="591" y="526"/>
                    <a:pt x="537" y="565"/>
                    <a:pt x="476" y="566"/>
                  </a:cubicBezTo>
                  <a:cubicBezTo>
                    <a:pt x="296" y="570"/>
                    <a:pt x="134" y="577"/>
                    <a:pt x="1" y="586"/>
                  </a:cubicBezTo>
                  <a:cubicBezTo>
                    <a:pt x="110" y="688"/>
                    <a:pt x="238" y="797"/>
                    <a:pt x="375" y="901"/>
                  </a:cubicBezTo>
                  <a:cubicBezTo>
                    <a:pt x="423" y="939"/>
                    <a:pt x="442" y="1000"/>
                    <a:pt x="426" y="1058"/>
                  </a:cubicBezTo>
                  <a:cubicBezTo>
                    <a:pt x="385" y="1204"/>
                    <a:pt x="348" y="1348"/>
                    <a:pt x="317" y="1485"/>
                  </a:cubicBezTo>
                  <a:cubicBezTo>
                    <a:pt x="435" y="1419"/>
                    <a:pt x="565" y="1343"/>
                    <a:pt x="710" y="1249"/>
                  </a:cubicBezTo>
                  <a:cubicBezTo>
                    <a:pt x="734" y="1234"/>
                    <a:pt x="762" y="1226"/>
                    <a:pt x="790" y="1226"/>
                  </a:cubicBezTo>
                  <a:cubicBezTo>
                    <a:pt x="817" y="1226"/>
                    <a:pt x="845" y="1234"/>
                    <a:pt x="869" y="1249"/>
                  </a:cubicBezTo>
                  <a:cubicBezTo>
                    <a:pt x="1014" y="1343"/>
                    <a:pt x="1145" y="1417"/>
                    <a:pt x="1262" y="1483"/>
                  </a:cubicBezTo>
                  <a:cubicBezTo>
                    <a:pt x="1231" y="1345"/>
                    <a:pt x="1195" y="1203"/>
                    <a:pt x="1153" y="1058"/>
                  </a:cubicBezTo>
                  <a:cubicBezTo>
                    <a:pt x="1137" y="1000"/>
                    <a:pt x="1158" y="939"/>
                    <a:pt x="1204" y="901"/>
                  </a:cubicBezTo>
                  <a:cubicBezTo>
                    <a:pt x="1341" y="797"/>
                    <a:pt x="1469" y="688"/>
                    <a:pt x="1578" y="586"/>
                  </a:cubicBezTo>
                  <a:cubicBezTo>
                    <a:pt x="1446" y="577"/>
                    <a:pt x="1283" y="570"/>
                    <a:pt x="1104" y="566"/>
                  </a:cubicBezTo>
                  <a:cubicBezTo>
                    <a:pt x="1043" y="565"/>
                    <a:pt x="988" y="526"/>
                    <a:pt x="969" y="468"/>
                  </a:cubicBezTo>
                  <a:cubicBezTo>
                    <a:pt x="907" y="289"/>
                    <a:pt x="846" y="129"/>
                    <a:pt x="7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23"/>
            <p:cNvSpPr/>
            <p:nvPr/>
          </p:nvSpPr>
          <p:spPr>
            <a:xfrm rot="-5400000">
              <a:off x="2917172" y="4746500"/>
              <a:ext cx="284090" cy="264010"/>
            </a:xfrm>
            <a:custGeom>
              <a:avLst/>
              <a:gdLst/>
              <a:ahLst/>
              <a:cxnLst/>
              <a:rect l="l" t="t" r="r" b="b"/>
              <a:pathLst>
                <a:path w="2108" h="1959" extrusionOk="0">
                  <a:moveTo>
                    <a:pt x="1054" y="254"/>
                  </a:moveTo>
                  <a:cubicBezTo>
                    <a:pt x="1110" y="382"/>
                    <a:pt x="1171" y="544"/>
                    <a:pt x="1232" y="721"/>
                  </a:cubicBezTo>
                  <a:cubicBezTo>
                    <a:pt x="1253" y="779"/>
                    <a:pt x="1307" y="818"/>
                    <a:pt x="1368" y="819"/>
                  </a:cubicBezTo>
                  <a:cubicBezTo>
                    <a:pt x="1548" y="823"/>
                    <a:pt x="1710" y="830"/>
                    <a:pt x="1843" y="839"/>
                  </a:cubicBezTo>
                  <a:cubicBezTo>
                    <a:pt x="1734" y="941"/>
                    <a:pt x="1606" y="1050"/>
                    <a:pt x="1469" y="1154"/>
                  </a:cubicBezTo>
                  <a:cubicBezTo>
                    <a:pt x="1421" y="1192"/>
                    <a:pt x="1401" y="1253"/>
                    <a:pt x="1418" y="1311"/>
                  </a:cubicBezTo>
                  <a:cubicBezTo>
                    <a:pt x="1459" y="1456"/>
                    <a:pt x="1496" y="1598"/>
                    <a:pt x="1527" y="1736"/>
                  </a:cubicBezTo>
                  <a:cubicBezTo>
                    <a:pt x="1409" y="1670"/>
                    <a:pt x="1278" y="1596"/>
                    <a:pt x="1134" y="1502"/>
                  </a:cubicBezTo>
                  <a:cubicBezTo>
                    <a:pt x="1110" y="1487"/>
                    <a:pt x="1082" y="1480"/>
                    <a:pt x="1054" y="1480"/>
                  </a:cubicBezTo>
                  <a:cubicBezTo>
                    <a:pt x="1026" y="1480"/>
                    <a:pt x="998" y="1487"/>
                    <a:pt x="974" y="1502"/>
                  </a:cubicBezTo>
                  <a:cubicBezTo>
                    <a:pt x="829" y="1596"/>
                    <a:pt x="699" y="1672"/>
                    <a:pt x="581" y="1738"/>
                  </a:cubicBezTo>
                  <a:cubicBezTo>
                    <a:pt x="612" y="1600"/>
                    <a:pt x="649" y="1457"/>
                    <a:pt x="691" y="1311"/>
                  </a:cubicBezTo>
                  <a:cubicBezTo>
                    <a:pt x="707" y="1253"/>
                    <a:pt x="686" y="1192"/>
                    <a:pt x="639" y="1154"/>
                  </a:cubicBezTo>
                  <a:cubicBezTo>
                    <a:pt x="502" y="1050"/>
                    <a:pt x="373" y="941"/>
                    <a:pt x="264" y="839"/>
                  </a:cubicBezTo>
                  <a:cubicBezTo>
                    <a:pt x="398" y="830"/>
                    <a:pt x="560" y="823"/>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7"/>
                    <a:pt x="89" y="705"/>
                  </a:cubicBezTo>
                  <a:cubicBezTo>
                    <a:pt x="27" y="712"/>
                    <a:pt x="0" y="786"/>
                    <a:pt x="43" y="831"/>
                  </a:cubicBezTo>
                  <a:cubicBezTo>
                    <a:pt x="200" y="990"/>
                    <a:pt x="369" y="1137"/>
                    <a:pt x="547" y="1270"/>
                  </a:cubicBezTo>
                  <a:cubicBezTo>
                    <a:pt x="488" y="1478"/>
                    <a:pt x="439" y="1680"/>
                    <a:pt x="400" y="1867"/>
                  </a:cubicBezTo>
                  <a:cubicBezTo>
                    <a:pt x="390" y="1917"/>
                    <a:pt x="430" y="1958"/>
                    <a:pt x="475" y="1958"/>
                  </a:cubicBezTo>
                  <a:cubicBezTo>
                    <a:pt x="486" y="1958"/>
                    <a:pt x="499"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9" y="1917"/>
                    <a:pt x="1708" y="1867"/>
                  </a:cubicBezTo>
                  <a:cubicBezTo>
                    <a:pt x="1670" y="1677"/>
                    <a:pt x="1620" y="1477"/>
                    <a:pt x="1561" y="1274"/>
                  </a:cubicBezTo>
                  <a:cubicBezTo>
                    <a:pt x="1739" y="1138"/>
                    <a:pt x="1907" y="991"/>
                    <a:pt x="2065" y="831"/>
                  </a:cubicBezTo>
                  <a:cubicBezTo>
                    <a:pt x="2108" y="787"/>
                    <a:pt x="2081" y="712"/>
                    <a:pt x="2020" y="705"/>
                  </a:cubicBezTo>
                  <a:cubicBezTo>
                    <a:pt x="1864" y="687"/>
                    <a:pt x="1641" y="676"/>
                    <a:pt x="1374" y="670"/>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23"/>
            <p:cNvSpPr/>
            <p:nvPr/>
          </p:nvSpPr>
          <p:spPr>
            <a:xfrm rot="-5400000">
              <a:off x="3291088" y="4778373"/>
              <a:ext cx="212798" cy="200130"/>
            </a:xfrm>
            <a:custGeom>
              <a:avLst/>
              <a:gdLst/>
              <a:ahLst/>
              <a:cxnLst/>
              <a:rect l="l" t="t" r="r" b="b"/>
              <a:pathLst>
                <a:path w="1579" h="1485" extrusionOk="0">
                  <a:moveTo>
                    <a:pt x="789" y="0"/>
                  </a:moveTo>
                  <a:cubicBezTo>
                    <a:pt x="733" y="130"/>
                    <a:pt x="672" y="290"/>
                    <a:pt x="610" y="469"/>
                  </a:cubicBezTo>
                  <a:cubicBezTo>
                    <a:pt x="591" y="527"/>
                    <a:pt x="536" y="565"/>
                    <a:pt x="476" y="567"/>
                  </a:cubicBezTo>
                  <a:cubicBezTo>
                    <a:pt x="296" y="571"/>
                    <a:pt x="134" y="578"/>
                    <a:pt x="1" y="587"/>
                  </a:cubicBezTo>
                  <a:cubicBezTo>
                    <a:pt x="110" y="689"/>
                    <a:pt x="238" y="798"/>
                    <a:pt x="375" y="902"/>
                  </a:cubicBezTo>
                  <a:cubicBezTo>
                    <a:pt x="423" y="938"/>
                    <a:pt x="442" y="1001"/>
                    <a:pt x="426" y="1058"/>
                  </a:cubicBezTo>
                  <a:cubicBezTo>
                    <a:pt x="385" y="1205"/>
                    <a:pt x="348" y="1347"/>
                    <a:pt x="317" y="1484"/>
                  </a:cubicBezTo>
                  <a:cubicBezTo>
                    <a:pt x="435" y="1418"/>
                    <a:pt x="565" y="1344"/>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4"/>
                    <a:pt x="1153" y="1058"/>
                  </a:cubicBezTo>
                  <a:cubicBezTo>
                    <a:pt x="1137" y="1001"/>
                    <a:pt x="1158" y="939"/>
                    <a:pt x="1204" y="902"/>
                  </a:cubicBezTo>
                  <a:cubicBezTo>
                    <a:pt x="1341" y="798"/>
                    <a:pt x="1469" y="689"/>
                    <a:pt x="1578" y="587"/>
                  </a:cubicBezTo>
                  <a:cubicBezTo>
                    <a:pt x="1445" y="578"/>
                    <a:pt x="1283" y="571"/>
                    <a:pt x="1104" y="567"/>
                  </a:cubicBezTo>
                  <a:cubicBezTo>
                    <a:pt x="1043" y="565"/>
                    <a:pt x="988" y="527"/>
                    <a:pt x="969" y="469"/>
                  </a:cubicBezTo>
                  <a:lnTo>
                    <a:pt x="967" y="469"/>
                  </a:lnTo>
                  <a:cubicBezTo>
                    <a:pt x="906" y="290"/>
                    <a:pt x="845" y="130"/>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23"/>
            <p:cNvSpPr/>
            <p:nvPr/>
          </p:nvSpPr>
          <p:spPr>
            <a:xfrm rot="-5400000">
              <a:off x="3253285" y="4746500"/>
              <a:ext cx="284090" cy="264010"/>
            </a:xfrm>
            <a:custGeom>
              <a:avLst/>
              <a:gdLst/>
              <a:ahLst/>
              <a:cxnLst/>
              <a:rect l="l" t="t" r="r" b="b"/>
              <a:pathLst>
                <a:path w="2108" h="1959"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1"/>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80"/>
                    <a:pt x="1054" y="1480"/>
                  </a:cubicBezTo>
                  <a:cubicBezTo>
                    <a:pt x="1026" y="1480"/>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9"/>
                    <a:pt x="855" y="780"/>
                    <a:pt x="875" y="722"/>
                  </a:cubicBezTo>
                  <a:cubicBezTo>
                    <a:pt x="937" y="543"/>
                    <a:pt x="998" y="383"/>
                    <a:pt x="1054" y="253"/>
                  </a:cubicBezTo>
                  <a:close/>
                  <a:moveTo>
                    <a:pt x="1054" y="1"/>
                  </a:moveTo>
                  <a:cubicBezTo>
                    <a:pt x="1028" y="1"/>
                    <a:pt x="1001" y="15"/>
                    <a:pt x="988" y="42"/>
                  </a:cubicBezTo>
                  <a:cubicBezTo>
                    <a:pt x="914" y="190"/>
                    <a:pt x="823" y="415"/>
                    <a:pt x="737" y="671"/>
                  </a:cubicBezTo>
                  <a:cubicBezTo>
                    <a:pt x="470" y="675"/>
                    <a:pt x="246" y="688"/>
                    <a:pt x="89" y="705"/>
                  </a:cubicBezTo>
                  <a:cubicBezTo>
                    <a:pt x="28" y="712"/>
                    <a:pt x="0" y="787"/>
                    <a:pt x="43" y="832"/>
                  </a:cubicBezTo>
                  <a:cubicBezTo>
                    <a:pt x="200" y="991"/>
                    <a:pt x="369" y="1137"/>
                    <a:pt x="547" y="1270"/>
                  </a:cubicBezTo>
                  <a:cubicBezTo>
                    <a:pt x="488" y="1479"/>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4"/>
                  </a:cubicBezTo>
                  <a:cubicBezTo>
                    <a:pt x="1739" y="1139"/>
                    <a:pt x="1907" y="991"/>
                    <a:pt x="2065" y="832"/>
                  </a:cubicBezTo>
                  <a:cubicBezTo>
                    <a:pt x="2108" y="787"/>
                    <a:pt x="2081" y="712"/>
                    <a:pt x="2020" y="705"/>
                  </a:cubicBezTo>
                  <a:cubicBezTo>
                    <a:pt x="1863" y="688"/>
                    <a:pt x="1639" y="677"/>
                    <a:pt x="1374" y="671"/>
                  </a:cubicBezTo>
                  <a:cubicBezTo>
                    <a:pt x="1285" y="412"/>
                    <a:pt x="1195" y="188"/>
                    <a:pt x="1121" y="42"/>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23"/>
            <p:cNvSpPr/>
            <p:nvPr/>
          </p:nvSpPr>
          <p:spPr>
            <a:xfrm rot="-5400000">
              <a:off x="3627335" y="4778373"/>
              <a:ext cx="212798" cy="200130"/>
            </a:xfrm>
            <a:custGeom>
              <a:avLst/>
              <a:gdLst/>
              <a:ahLst/>
              <a:cxnLst/>
              <a:rect l="l" t="t" r="r" b="b"/>
              <a:pathLst>
                <a:path w="1579" h="1485" extrusionOk="0">
                  <a:moveTo>
                    <a:pt x="789" y="0"/>
                  </a:moveTo>
                  <a:cubicBezTo>
                    <a:pt x="733" y="130"/>
                    <a:pt x="672" y="290"/>
                    <a:pt x="610" y="469"/>
                  </a:cubicBezTo>
                  <a:cubicBezTo>
                    <a:pt x="591" y="525"/>
                    <a:pt x="536" y="565"/>
                    <a:pt x="476" y="567"/>
                  </a:cubicBezTo>
                  <a:cubicBezTo>
                    <a:pt x="296" y="571"/>
                    <a:pt x="134" y="578"/>
                    <a:pt x="1" y="587"/>
                  </a:cubicBezTo>
                  <a:cubicBezTo>
                    <a:pt x="110" y="688"/>
                    <a:pt x="238" y="797"/>
                    <a:pt x="375" y="902"/>
                  </a:cubicBezTo>
                  <a:cubicBezTo>
                    <a:pt x="423" y="938"/>
                    <a:pt x="442" y="1000"/>
                    <a:pt x="426" y="1057"/>
                  </a:cubicBezTo>
                  <a:cubicBezTo>
                    <a:pt x="385" y="1204"/>
                    <a:pt x="348" y="1347"/>
                    <a:pt x="317" y="1484"/>
                  </a:cubicBezTo>
                  <a:cubicBezTo>
                    <a:pt x="436" y="1417"/>
                    <a:pt x="566" y="1343"/>
                    <a:pt x="710" y="1250"/>
                  </a:cubicBezTo>
                  <a:cubicBezTo>
                    <a:pt x="734" y="1234"/>
                    <a:pt x="762" y="1226"/>
                    <a:pt x="790" y="1226"/>
                  </a:cubicBezTo>
                  <a:cubicBezTo>
                    <a:pt x="817" y="1226"/>
                    <a:pt x="845" y="1234"/>
                    <a:pt x="869" y="1250"/>
                  </a:cubicBezTo>
                  <a:cubicBezTo>
                    <a:pt x="1014" y="1343"/>
                    <a:pt x="1145" y="1418"/>
                    <a:pt x="1262" y="1484"/>
                  </a:cubicBezTo>
                  <a:cubicBezTo>
                    <a:pt x="1231" y="1346"/>
                    <a:pt x="1195" y="1202"/>
                    <a:pt x="1153" y="1057"/>
                  </a:cubicBezTo>
                  <a:cubicBezTo>
                    <a:pt x="1137" y="1000"/>
                    <a:pt x="1158" y="938"/>
                    <a:pt x="1204" y="901"/>
                  </a:cubicBezTo>
                  <a:cubicBezTo>
                    <a:pt x="1341" y="797"/>
                    <a:pt x="1469" y="688"/>
                    <a:pt x="1578" y="587"/>
                  </a:cubicBezTo>
                  <a:cubicBezTo>
                    <a:pt x="1445" y="576"/>
                    <a:pt x="1283" y="569"/>
                    <a:pt x="1104" y="566"/>
                  </a:cubicBezTo>
                  <a:cubicBezTo>
                    <a:pt x="1043" y="565"/>
                    <a:pt x="988" y="525"/>
                    <a:pt x="969" y="467"/>
                  </a:cubicBezTo>
                  <a:lnTo>
                    <a:pt x="967" y="469"/>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23"/>
            <p:cNvSpPr/>
            <p:nvPr/>
          </p:nvSpPr>
          <p:spPr>
            <a:xfrm rot="-5400000">
              <a:off x="3589668" y="4746770"/>
              <a:ext cx="284090" cy="263470"/>
            </a:xfrm>
            <a:custGeom>
              <a:avLst/>
              <a:gdLst/>
              <a:ahLst/>
              <a:cxnLst/>
              <a:rect l="l" t="t" r="r" b="b"/>
              <a:pathLst>
                <a:path w="2108" h="1955" extrusionOk="0">
                  <a:moveTo>
                    <a:pt x="1054" y="249"/>
                  </a:moveTo>
                  <a:cubicBezTo>
                    <a:pt x="1110" y="378"/>
                    <a:pt x="1171" y="539"/>
                    <a:pt x="1232" y="717"/>
                  </a:cubicBezTo>
                  <a:cubicBezTo>
                    <a:pt x="1252" y="775"/>
                    <a:pt x="1307" y="814"/>
                    <a:pt x="1368" y="816"/>
                  </a:cubicBezTo>
                  <a:cubicBezTo>
                    <a:pt x="1547" y="819"/>
                    <a:pt x="1709" y="826"/>
                    <a:pt x="1842" y="836"/>
                  </a:cubicBezTo>
                  <a:cubicBezTo>
                    <a:pt x="1734" y="937"/>
                    <a:pt x="1605" y="1047"/>
                    <a:pt x="1469" y="1151"/>
                  </a:cubicBezTo>
                  <a:cubicBezTo>
                    <a:pt x="1421" y="1188"/>
                    <a:pt x="1401" y="1250"/>
                    <a:pt x="1418" y="1307"/>
                  </a:cubicBezTo>
                  <a:cubicBezTo>
                    <a:pt x="1459" y="1452"/>
                    <a:pt x="1496" y="1595"/>
                    <a:pt x="1527" y="1733"/>
                  </a:cubicBezTo>
                  <a:cubicBezTo>
                    <a:pt x="1409" y="1667"/>
                    <a:pt x="1278" y="1592"/>
                    <a:pt x="1134" y="1499"/>
                  </a:cubicBezTo>
                  <a:cubicBezTo>
                    <a:pt x="1110" y="1483"/>
                    <a:pt x="1082" y="1475"/>
                    <a:pt x="1054" y="1475"/>
                  </a:cubicBezTo>
                  <a:cubicBezTo>
                    <a:pt x="1026" y="1475"/>
                    <a:pt x="998" y="1483"/>
                    <a:pt x="974" y="1499"/>
                  </a:cubicBezTo>
                  <a:cubicBezTo>
                    <a:pt x="830" y="1592"/>
                    <a:pt x="701" y="1666"/>
                    <a:pt x="581" y="1733"/>
                  </a:cubicBezTo>
                  <a:cubicBezTo>
                    <a:pt x="612" y="1596"/>
                    <a:pt x="649" y="1454"/>
                    <a:pt x="691" y="1306"/>
                  </a:cubicBezTo>
                  <a:cubicBezTo>
                    <a:pt x="707" y="1250"/>
                    <a:pt x="686" y="1187"/>
                    <a:pt x="639" y="1151"/>
                  </a:cubicBezTo>
                  <a:cubicBezTo>
                    <a:pt x="502" y="1047"/>
                    <a:pt x="373" y="938"/>
                    <a:pt x="264" y="836"/>
                  </a:cubicBezTo>
                  <a:cubicBezTo>
                    <a:pt x="398" y="826"/>
                    <a:pt x="561" y="819"/>
                    <a:pt x="740" y="816"/>
                  </a:cubicBezTo>
                  <a:cubicBezTo>
                    <a:pt x="801" y="814"/>
                    <a:pt x="855" y="775"/>
                    <a:pt x="875" y="717"/>
                  </a:cubicBezTo>
                  <a:cubicBezTo>
                    <a:pt x="937" y="539"/>
                    <a:pt x="998" y="379"/>
                    <a:pt x="1054" y="249"/>
                  </a:cubicBezTo>
                  <a:close/>
                  <a:moveTo>
                    <a:pt x="1055" y="1"/>
                  </a:moveTo>
                  <a:cubicBezTo>
                    <a:pt x="1028" y="1"/>
                    <a:pt x="1001" y="13"/>
                    <a:pt x="988" y="38"/>
                  </a:cubicBezTo>
                  <a:cubicBezTo>
                    <a:pt x="914" y="186"/>
                    <a:pt x="823" y="410"/>
                    <a:pt x="737" y="666"/>
                  </a:cubicBezTo>
                  <a:cubicBezTo>
                    <a:pt x="470" y="672"/>
                    <a:pt x="246" y="684"/>
                    <a:pt x="89" y="701"/>
                  </a:cubicBezTo>
                  <a:cubicBezTo>
                    <a:pt x="28" y="708"/>
                    <a:pt x="0" y="783"/>
                    <a:pt x="43" y="828"/>
                  </a:cubicBezTo>
                  <a:cubicBezTo>
                    <a:pt x="200" y="986"/>
                    <a:pt x="369" y="1134"/>
                    <a:pt x="547" y="1267"/>
                  </a:cubicBezTo>
                  <a:cubicBezTo>
                    <a:pt x="488" y="1474"/>
                    <a:pt x="439" y="1675"/>
                    <a:pt x="400" y="1864"/>
                  </a:cubicBezTo>
                  <a:cubicBezTo>
                    <a:pt x="390" y="1913"/>
                    <a:pt x="430" y="1955"/>
                    <a:pt x="474" y="1955"/>
                  </a:cubicBezTo>
                  <a:cubicBezTo>
                    <a:pt x="486" y="1955"/>
                    <a:pt x="498" y="1952"/>
                    <a:pt x="510" y="1945"/>
                  </a:cubicBezTo>
                  <a:lnTo>
                    <a:pt x="561" y="1916"/>
                  </a:lnTo>
                  <a:cubicBezTo>
                    <a:pt x="697" y="1841"/>
                    <a:pt x="867" y="1747"/>
                    <a:pt x="1053" y="1625"/>
                  </a:cubicBezTo>
                  <a:cubicBezTo>
                    <a:pt x="1241" y="1747"/>
                    <a:pt x="1404" y="1837"/>
                    <a:pt x="1548" y="1917"/>
                  </a:cubicBezTo>
                  <a:lnTo>
                    <a:pt x="1599" y="1945"/>
                  </a:lnTo>
                  <a:cubicBezTo>
                    <a:pt x="1609" y="1951"/>
                    <a:pt x="1622" y="1954"/>
                    <a:pt x="1635" y="1954"/>
                  </a:cubicBezTo>
                  <a:cubicBezTo>
                    <a:pt x="1682" y="1954"/>
                    <a:pt x="1718" y="1910"/>
                    <a:pt x="1708" y="1864"/>
                  </a:cubicBezTo>
                  <a:cubicBezTo>
                    <a:pt x="1670" y="1674"/>
                    <a:pt x="1620" y="1473"/>
                    <a:pt x="1561" y="1270"/>
                  </a:cubicBezTo>
                  <a:cubicBezTo>
                    <a:pt x="1739" y="1135"/>
                    <a:pt x="1907" y="988"/>
                    <a:pt x="2065" y="828"/>
                  </a:cubicBezTo>
                  <a:cubicBezTo>
                    <a:pt x="2108" y="783"/>
                    <a:pt x="2081" y="708"/>
                    <a:pt x="2020" y="702"/>
                  </a:cubicBezTo>
                  <a:cubicBezTo>
                    <a:pt x="1863" y="685"/>
                    <a:pt x="1639" y="673"/>
                    <a:pt x="1374" y="666"/>
                  </a:cubicBezTo>
                  <a:cubicBezTo>
                    <a:pt x="1285" y="409"/>
                    <a:pt x="1195" y="185"/>
                    <a:pt x="1121" y="38"/>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23"/>
            <p:cNvSpPr/>
            <p:nvPr/>
          </p:nvSpPr>
          <p:spPr>
            <a:xfrm rot="-5400000">
              <a:off x="3963516" y="4778440"/>
              <a:ext cx="212798" cy="199995"/>
            </a:xfrm>
            <a:custGeom>
              <a:avLst/>
              <a:gdLst/>
              <a:ahLst/>
              <a:cxnLst/>
              <a:rect l="l" t="t" r="r" b="b"/>
              <a:pathLst>
                <a:path w="1579" h="1484" extrusionOk="0">
                  <a:moveTo>
                    <a:pt x="789" y="0"/>
                  </a:moveTo>
                  <a:cubicBezTo>
                    <a:pt x="733" y="129"/>
                    <a:pt x="672" y="290"/>
                    <a:pt x="610" y="467"/>
                  </a:cubicBezTo>
                  <a:cubicBezTo>
                    <a:pt x="591" y="525"/>
                    <a:pt x="536" y="565"/>
                    <a:pt x="476" y="566"/>
                  </a:cubicBezTo>
                  <a:cubicBezTo>
                    <a:pt x="296" y="569"/>
                    <a:pt x="134" y="576"/>
                    <a:pt x="1" y="587"/>
                  </a:cubicBezTo>
                  <a:cubicBezTo>
                    <a:pt x="110" y="688"/>
                    <a:pt x="238" y="796"/>
                    <a:pt x="375" y="901"/>
                  </a:cubicBezTo>
                  <a:cubicBezTo>
                    <a:pt x="423" y="938"/>
                    <a:pt x="442" y="999"/>
                    <a:pt x="426" y="1057"/>
                  </a:cubicBezTo>
                  <a:cubicBezTo>
                    <a:pt x="385" y="1203"/>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7"/>
                    <a:pt x="1262" y="1484"/>
                  </a:cubicBezTo>
                  <a:cubicBezTo>
                    <a:pt x="1231" y="1345"/>
                    <a:pt x="1195" y="1202"/>
                    <a:pt x="1153" y="1057"/>
                  </a:cubicBezTo>
                  <a:cubicBezTo>
                    <a:pt x="1137" y="999"/>
                    <a:pt x="1158" y="938"/>
                    <a:pt x="1204" y="901"/>
                  </a:cubicBezTo>
                  <a:cubicBezTo>
                    <a:pt x="1341" y="796"/>
                    <a:pt x="1469" y="688"/>
                    <a:pt x="1578" y="585"/>
                  </a:cubicBezTo>
                  <a:cubicBezTo>
                    <a:pt x="1446" y="576"/>
                    <a:pt x="1283" y="569"/>
                    <a:pt x="1104" y="566"/>
                  </a:cubicBezTo>
                  <a:cubicBezTo>
                    <a:pt x="1043" y="565"/>
                    <a:pt x="988" y="525"/>
                    <a:pt x="969" y="467"/>
                  </a:cubicBezTo>
                  <a:lnTo>
                    <a:pt x="967" y="467"/>
                  </a:lnTo>
                  <a:cubicBezTo>
                    <a:pt x="906" y="289"/>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23"/>
            <p:cNvSpPr/>
            <p:nvPr/>
          </p:nvSpPr>
          <p:spPr>
            <a:xfrm rot="-5400000">
              <a:off x="3925646" y="4746635"/>
              <a:ext cx="284090" cy="263740"/>
            </a:xfrm>
            <a:custGeom>
              <a:avLst/>
              <a:gdLst/>
              <a:ahLst/>
              <a:cxnLst/>
              <a:rect l="l" t="t" r="r" b="b"/>
              <a:pathLst>
                <a:path w="2108" h="1957" extrusionOk="0">
                  <a:moveTo>
                    <a:pt x="1054" y="252"/>
                  </a:moveTo>
                  <a:cubicBezTo>
                    <a:pt x="1110" y="381"/>
                    <a:pt x="1171" y="542"/>
                    <a:pt x="1232" y="719"/>
                  </a:cubicBezTo>
                  <a:cubicBezTo>
                    <a:pt x="1252" y="777"/>
                    <a:pt x="1307" y="816"/>
                    <a:pt x="1368" y="818"/>
                  </a:cubicBezTo>
                  <a:cubicBezTo>
                    <a:pt x="1547" y="822"/>
                    <a:pt x="1710" y="829"/>
                    <a:pt x="1842" y="838"/>
                  </a:cubicBezTo>
                  <a:cubicBezTo>
                    <a:pt x="1733" y="939"/>
                    <a:pt x="1605" y="1048"/>
                    <a:pt x="1469" y="1154"/>
                  </a:cubicBezTo>
                  <a:cubicBezTo>
                    <a:pt x="1421" y="1190"/>
                    <a:pt x="1401" y="1251"/>
                    <a:pt x="1418" y="1309"/>
                  </a:cubicBezTo>
                  <a:cubicBezTo>
                    <a:pt x="1459" y="1455"/>
                    <a:pt x="1496" y="1598"/>
                    <a:pt x="1527" y="1736"/>
                  </a:cubicBezTo>
                  <a:cubicBezTo>
                    <a:pt x="1409" y="1670"/>
                    <a:pt x="1278" y="1594"/>
                    <a:pt x="1134" y="1502"/>
                  </a:cubicBezTo>
                  <a:cubicBezTo>
                    <a:pt x="1110" y="1486"/>
                    <a:pt x="1082" y="1478"/>
                    <a:pt x="1054" y="1478"/>
                  </a:cubicBezTo>
                  <a:cubicBezTo>
                    <a:pt x="1026" y="1478"/>
                    <a:pt x="998" y="1486"/>
                    <a:pt x="974" y="1502"/>
                  </a:cubicBezTo>
                  <a:cubicBezTo>
                    <a:pt x="829" y="1594"/>
                    <a:pt x="699" y="1670"/>
                    <a:pt x="581" y="1736"/>
                  </a:cubicBezTo>
                  <a:cubicBezTo>
                    <a:pt x="612" y="1599"/>
                    <a:pt x="649" y="1455"/>
                    <a:pt x="691" y="1309"/>
                  </a:cubicBezTo>
                  <a:cubicBezTo>
                    <a:pt x="707" y="1251"/>
                    <a:pt x="686" y="1190"/>
                    <a:pt x="639" y="1154"/>
                  </a:cubicBezTo>
                  <a:cubicBezTo>
                    <a:pt x="502" y="1048"/>
                    <a:pt x="373" y="941"/>
                    <a:pt x="264" y="838"/>
                  </a:cubicBezTo>
                  <a:cubicBezTo>
                    <a:pt x="398" y="829"/>
                    <a:pt x="561" y="822"/>
                    <a:pt x="740" y="818"/>
                  </a:cubicBezTo>
                  <a:cubicBezTo>
                    <a:pt x="801" y="816"/>
                    <a:pt x="855" y="777"/>
                    <a:pt x="875" y="719"/>
                  </a:cubicBezTo>
                  <a:cubicBezTo>
                    <a:pt x="937" y="542"/>
                    <a:pt x="998" y="381"/>
                    <a:pt x="1054" y="252"/>
                  </a:cubicBezTo>
                  <a:close/>
                  <a:moveTo>
                    <a:pt x="1054" y="0"/>
                  </a:moveTo>
                  <a:cubicBezTo>
                    <a:pt x="1028" y="0"/>
                    <a:pt x="1001" y="14"/>
                    <a:pt x="988" y="41"/>
                  </a:cubicBezTo>
                  <a:cubicBezTo>
                    <a:pt x="914" y="189"/>
                    <a:pt x="823" y="413"/>
                    <a:pt x="737" y="669"/>
                  </a:cubicBezTo>
                  <a:cubicBezTo>
                    <a:pt x="470" y="675"/>
                    <a:pt x="245" y="687"/>
                    <a:pt x="89" y="704"/>
                  </a:cubicBezTo>
                  <a:cubicBezTo>
                    <a:pt x="28" y="711"/>
                    <a:pt x="0" y="785"/>
                    <a:pt x="43" y="830"/>
                  </a:cubicBezTo>
                  <a:cubicBezTo>
                    <a:pt x="200" y="989"/>
                    <a:pt x="369" y="1136"/>
                    <a:pt x="547" y="1270"/>
                  </a:cubicBezTo>
                  <a:cubicBezTo>
                    <a:pt x="488" y="1477"/>
                    <a:pt x="439" y="1678"/>
                    <a:pt x="400" y="1867"/>
                  </a:cubicBezTo>
                  <a:cubicBezTo>
                    <a:pt x="390" y="1916"/>
                    <a:pt x="429" y="1957"/>
                    <a:pt x="474" y="1957"/>
                  </a:cubicBezTo>
                  <a:cubicBezTo>
                    <a:pt x="486" y="1957"/>
                    <a:pt x="498" y="1954"/>
                    <a:pt x="510" y="1947"/>
                  </a:cubicBezTo>
                  <a:lnTo>
                    <a:pt x="561" y="1919"/>
                  </a:lnTo>
                  <a:cubicBezTo>
                    <a:pt x="705" y="1840"/>
                    <a:pt x="867" y="1750"/>
                    <a:pt x="1053" y="1628"/>
                  </a:cubicBezTo>
                  <a:cubicBezTo>
                    <a:pt x="1239" y="1749"/>
                    <a:pt x="1402" y="1838"/>
                    <a:pt x="1548" y="1919"/>
                  </a:cubicBezTo>
                  <a:lnTo>
                    <a:pt x="1599" y="1947"/>
                  </a:lnTo>
                  <a:cubicBezTo>
                    <a:pt x="1611" y="1954"/>
                    <a:pt x="1623" y="1957"/>
                    <a:pt x="1635" y="1957"/>
                  </a:cubicBezTo>
                  <a:cubicBezTo>
                    <a:pt x="1679" y="1957"/>
                    <a:pt x="1718" y="1916"/>
                    <a:pt x="1708" y="1867"/>
                  </a:cubicBezTo>
                  <a:cubicBezTo>
                    <a:pt x="1670" y="1677"/>
                    <a:pt x="1620" y="1476"/>
                    <a:pt x="1561" y="1273"/>
                  </a:cubicBezTo>
                  <a:cubicBezTo>
                    <a:pt x="1739" y="1138"/>
                    <a:pt x="1907" y="989"/>
                    <a:pt x="2065" y="830"/>
                  </a:cubicBezTo>
                  <a:cubicBezTo>
                    <a:pt x="2108" y="785"/>
                    <a:pt x="2081" y="711"/>
                    <a:pt x="2020" y="704"/>
                  </a:cubicBezTo>
                  <a:cubicBezTo>
                    <a:pt x="1864" y="687"/>
                    <a:pt x="1641" y="675"/>
                    <a:pt x="1374" y="669"/>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23"/>
            <p:cNvSpPr/>
            <p:nvPr/>
          </p:nvSpPr>
          <p:spPr>
            <a:xfrm rot="-5400000">
              <a:off x="4299629" y="4778440"/>
              <a:ext cx="212798" cy="199995"/>
            </a:xfrm>
            <a:custGeom>
              <a:avLst/>
              <a:gdLst/>
              <a:ahLst/>
              <a:cxnLst/>
              <a:rect l="l" t="t" r="r" b="b"/>
              <a:pathLst>
                <a:path w="1579" h="1484" extrusionOk="0">
                  <a:moveTo>
                    <a:pt x="789" y="1"/>
                  </a:moveTo>
                  <a:cubicBezTo>
                    <a:pt x="733" y="130"/>
                    <a:pt x="672" y="291"/>
                    <a:pt x="610" y="468"/>
                  </a:cubicBezTo>
                  <a:cubicBezTo>
                    <a:pt x="591" y="526"/>
                    <a:pt x="536" y="565"/>
                    <a:pt x="476" y="567"/>
                  </a:cubicBezTo>
                  <a:cubicBezTo>
                    <a:pt x="296" y="570"/>
                    <a:pt x="134" y="577"/>
                    <a:pt x="1" y="586"/>
                  </a:cubicBezTo>
                  <a:cubicBezTo>
                    <a:pt x="110" y="688"/>
                    <a:pt x="238" y="797"/>
                    <a:pt x="375" y="902"/>
                  </a:cubicBezTo>
                  <a:cubicBezTo>
                    <a:pt x="423" y="938"/>
                    <a:pt x="442" y="1000"/>
                    <a:pt x="426" y="1058"/>
                  </a:cubicBezTo>
                  <a:cubicBezTo>
                    <a:pt x="385" y="1204"/>
                    <a:pt x="348" y="1347"/>
                    <a:pt x="317" y="1484"/>
                  </a:cubicBezTo>
                  <a:cubicBezTo>
                    <a:pt x="435" y="1419"/>
                    <a:pt x="565" y="1343"/>
                    <a:pt x="710" y="1249"/>
                  </a:cubicBezTo>
                  <a:cubicBezTo>
                    <a:pt x="734" y="1234"/>
                    <a:pt x="762" y="1227"/>
                    <a:pt x="790" y="1227"/>
                  </a:cubicBezTo>
                  <a:cubicBezTo>
                    <a:pt x="817" y="1227"/>
                    <a:pt x="845" y="1234"/>
                    <a:pt x="869" y="1249"/>
                  </a:cubicBezTo>
                  <a:cubicBezTo>
                    <a:pt x="1014" y="1343"/>
                    <a:pt x="1145" y="1418"/>
                    <a:pt x="1262" y="1484"/>
                  </a:cubicBezTo>
                  <a:cubicBezTo>
                    <a:pt x="1231" y="1346"/>
                    <a:pt x="1195" y="1203"/>
                    <a:pt x="1153" y="1058"/>
                  </a:cubicBezTo>
                  <a:cubicBezTo>
                    <a:pt x="1137" y="1000"/>
                    <a:pt x="1158" y="939"/>
                    <a:pt x="1204" y="902"/>
                  </a:cubicBezTo>
                  <a:cubicBezTo>
                    <a:pt x="1341" y="797"/>
                    <a:pt x="1469" y="688"/>
                    <a:pt x="1578" y="586"/>
                  </a:cubicBezTo>
                  <a:cubicBezTo>
                    <a:pt x="1445" y="577"/>
                    <a:pt x="1283" y="570"/>
                    <a:pt x="1104" y="567"/>
                  </a:cubicBezTo>
                  <a:cubicBezTo>
                    <a:pt x="1043" y="565"/>
                    <a:pt x="988" y="526"/>
                    <a:pt x="969" y="468"/>
                  </a:cubicBezTo>
                  <a:lnTo>
                    <a:pt x="967" y="468"/>
                  </a:lnTo>
                  <a:cubicBezTo>
                    <a:pt x="906" y="290"/>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23"/>
            <p:cNvSpPr/>
            <p:nvPr/>
          </p:nvSpPr>
          <p:spPr>
            <a:xfrm rot="-5400000">
              <a:off x="4261759" y="4746500"/>
              <a:ext cx="284090" cy="264010"/>
            </a:xfrm>
            <a:custGeom>
              <a:avLst/>
              <a:gdLst/>
              <a:ahLst/>
              <a:cxnLst/>
              <a:rect l="l" t="t" r="r" b="b"/>
              <a:pathLst>
                <a:path w="2108" h="1959" extrusionOk="0">
                  <a:moveTo>
                    <a:pt x="1054" y="255"/>
                  </a:moveTo>
                  <a:cubicBezTo>
                    <a:pt x="1110" y="384"/>
                    <a:pt x="1171" y="545"/>
                    <a:pt x="1232" y="722"/>
                  </a:cubicBezTo>
                  <a:cubicBezTo>
                    <a:pt x="1252" y="780"/>
                    <a:pt x="1307" y="818"/>
                    <a:pt x="1368" y="821"/>
                  </a:cubicBezTo>
                  <a:cubicBezTo>
                    <a:pt x="1547" y="824"/>
                    <a:pt x="1709" y="831"/>
                    <a:pt x="1842" y="840"/>
                  </a:cubicBezTo>
                  <a:cubicBezTo>
                    <a:pt x="1734" y="942"/>
                    <a:pt x="1605" y="1051"/>
                    <a:pt x="1468" y="1156"/>
                  </a:cubicBezTo>
                  <a:lnTo>
                    <a:pt x="1469" y="1156"/>
                  </a:lnTo>
                  <a:cubicBezTo>
                    <a:pt x="1421" y="1193"/>
                    <a:pt x="1401" y="1254"/>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7"/>
                    <a:pt x="699" y="1672"/>
                    <a:pt x="581" y="1738"/>
                  </a:cubicBezTo>
                  <a:cubicBezTo>
                    <a:pt x="612" y="1601"/>
                    <a:pt x="649" y="1458"/>
                    <a:pt x="691" y="1311"/>
                  </a:cubicBezTo>
                  <a:cubicBezTo>
                    <a:pt x="707" y="1254"/>
                    <a:pt x="686" y="1192"/>
                    <a:pt x="639" y="1156"/>
                  </a:cubicBezTo>
                  <a:cubicBezTo>
                    <a:pt x="502" y="1051"/>
                    <a:pt x="373" y="942"/>
                    <a:pt x="264" y="840"/>
                  </a:cubicBezTo>
                  <a:cubicBezTo>
                    <a:pt x="398" y="831"/>
                    <a:pt x="561" y="824"/>
                    <a:pt x="740" y="821"/>
                  </a:cubicBezTo>
                  <a:cubicBezTo>
                    <a:pt x="801" y="819"/>
                    <a:pt x="855" y="780"/>
                    <a:pt x="875" y="722"/>
                  </a:cubicBezTo>
                  <a:cubicBezTo>
                    <a:pt x="937" y="545"/>
                    <a:pt x="998" y="384"/>
                    <a:pt x="1054" y="255"/>
                  </a:cubicBezTo>
                  <a:close/>
                  <a:moveTo>
                    <a:pt x="1054" y="1"/>
                  </a:moveTo>
                  <a:cubicBezTo>
                    <a:pt x="1028" y="1"/>
                    <a:pt x="1001" y="15"/>
                    <a:pt x="988" y="43"/>
                  </a:cubicBezTo>
                  <a:cubicBezTo>
                    <a:pt x="914" y="191"/>
                    <a:pt x="823" y="415"/>
                    <a:pt x="737" y="671"/>
                  </a:cubicBezTo>
                  <a:cubicBezTo>
                    <a:pt x="470" y="677"/>
                    <a:pt x="246" y="688"/>
                    <a:pt x="89" y="706"/>
                  </a:cubicBezTo>
                  <a:cubicBezTo>
                    <a:pt x="27" y="713"/>
                    <a:pt x="0" y="787"/>
                    <a:pt x="43" y="832"/>
                  </a:cubicBezTo>
                  <a:cubicBezTo>
                    <a:pt x="200" y="991"/>
                    <a:pt x="369" y="1137"/>
                    <a:pt x="547" y="1270"/>
                  </a:cubicBezTo>
                  <a:cubicBezTo>
                    <a:pt x="488" y="1479"/>
                    <a:pt x="439" y="1680"/>
                    <a:pt x="400" y="1869"/>
                  </a:cubicBezTo>
                  <a:cubicBezTo>
                    <a:pt x="390" y="1918"/>
                    <a:pt x="429" y="1958"/>
                    <a:pt x="474" y="1958"/>
                  </a:cubicBezTo>
                  <a:cubicBezTo>
                    <a:pt x="486" y="1958"/>
                    <a:pt x="498" y="1955"/>
                    <a:pt x="510" y="1949"/>
                  </a:cubicBezTo>
                  <a:lnTo>
                    <a:pt x="561" y="1921"/>
                  </a:lnTo>
                  <a:cubicBezTo>
                    <a:pt x="705" y="1841"/>
                    <a:pt x="867" y="1752"/>
                    <a:pt x="1053" y="1630"/>
                  </a:cubicBezTo>
                  <a:cubicBezTo>
                    <a:pt x="1239" y="1749"/>
                    <a:pt x="1402" y="1840"/>
                    <a:pt x="1548" y="1921"/>
                  </a:cubicBezTo>
                  <a:lnTo>
                    <a:pt x="1599" y="1949"/>
                  </a:lnTo>
                  <a:cubicBezTo>
                    <a:pt x="1611" y="1955"/>
                    <a:pt x="1623" y="1958"/>
                    <a:pt x="1635" y="1958"/>
                  </a:cubicBezTo>
                  <a:cubicBezTo>
                    <a:pt x="1680" y="1958"/>
                    <a:pt x="1719" y="1918"/>
                    <a:pt x="1708" y="1869"/>
                  </a:cubicBezTo>
                  <a:cubicBezTo>
                    <a:pt x="1670" y="1679"/>
                    <a:pt x="1620" y="1477"/>
                    <a:pt x="1561" y="1274"/>
                  </a:cubicBezTo>
                  <a:cubicBezTo>
                    <a:pt x="1739" y="1139"/>
                    <a:pt x="1907" y="991"/>
                    <a:pt x="2065" y="832"/>
                  </a:cubicBezTo>
                  <a:cubicBezTo>
                    <a:pt x="2108" y="787"/>
                    <a:pt x="2081" y="713"/>
                    <a:pt x="2020" y="706"/>
                  </a:cubicBezTo>
                  <a:cubicBezTo>
                    <a:pt x="1863" y="688"/>
                    <a:pt x="1639" y="677"/>
                    <a:pt x="1374" y="671"/>
                  </a:cubicBezTo>
                  <a:cubicBezTo>
                    <a:pt x="1285" y="413"/>
                    <a:pt x="1195" y="190"/>
                    <a:pt x="1121" y="43"/>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23"/>
            <p:cNvSpPr/>
            <p:nvPr/>
          </p:nvSpPr>
          <p:spPr>
            <a:xfrm rot="-5400000">
              <a:off x="4635809" y="4778373"/>
              <a:ext cx="212798" cy="200130"/>
            </a:xfrm>
            <a:custGeom>
              <a:avLst/>
              <a:gdLst/>
              <a:ahLst/>
              <a:cxnLst/>
              <a:rect l="l" t="t" r="r" b="b"/>
              <a:pathLst>
                <a:path w="1579" h="1485" extrusionOk="0">
                  <a:moveTo>
                    <a:pt x="789" y="1"/>
                  </a:moveTo>
                  <a:cubicBezTo>
                    <a:pt x="733" y="130"/>
                    <a:pt x="672" y="290"/>
                    <a:pt x="610" y="469"/>
                  </a:cubicBezTo>
                  <a:cubicBezTo>
                    <a:pt x="591" y="526"/>
                    <a:pt x="536" y="565"/>
                    <a:pt x="476" y="567"/>
                  </a:cubicBezTo>
                  <a:cubicBezTo>
                    <a:pt x="296" y="571"/>
                    <a:pt x="134" y="578"/>
                    <a:pt x="1" y="587"/>
                  </a:cubicBezTo>
                  <a:cubicBezTo>
                    <a:pt x="110" y="688"/>
                    <a:pt x="238" y="797"/>
                    <a:pt x="375" y="902"/>
                  </a:cubicBezTo>
                  <a:cubicBezTo>
                    <a:pt x="423" y="938"/>
                    <a:pt x="442" y="1000"/>
                    <a:pt x="426" y="1058"/>
                  </a:cubicBezTo>
                  <a:cubicBezTo>
                    <a:pt x="385" y="1204"/>
                    <a:pt x="348" y="1348"/>
                    <a:pt x="317" y="1484"/>
                  </a:cubicBezTo>
                  <a:cubicBezTo>
                    <a:pt x="436" y="1417"/>
                    <a:pt x="566" y="1343"/>
                    <a:pt x="710" y="1250"/>
                  </a:cubicBezTo>
                  <a:cubicBezTo>
                    <a:pt x="734" y="1235"/>
                    <a:pt x="762" y="1227"/>
                    <a:pt x="790" y="1227"/>
                  </a:cubicBezTo>
                  <a:cubicBezTo>
                    <a:pt x="817" y="1227"/>
                    <a:pt x="845" y="1235"/>
                    <a:pt x="869" y="1250"/>
                  </a:cubicBezTo>
                  <a:cubicBezTo>
                    <a:pt x="1014" y="1343"/>
                    <a:pt x="1145" y="1418"/>
                    <a:pt x="1262" y="1484"/>
                  </a:cubicBezTo>
                  <a:cubicBezTo>
                    <a:pt x="1231" y="1347"/>
                    <a:pt x="1195" y="1204"/>
                    <a:pt x="1153" y="1058"/>
                  </a:cubicBezTo>
                  <a:cubicBezTo>
                    <a:pt x="1137" y="1000"/>
                    <a:pt x="1158" y="938"/>
                    <a:pt x="1204" y="902"/>
                  </a:cubicBezTo>
                  <a:cubicBezTo>
                    <a:pt x="1341" y="797"/>
                    <a:pt x="1469" y="689"/>
                    <a:pt x="1578" y="587"/>
                  </a:cubicBezTo>
                  <a:cubicBezTo>
                    <a:pt x="1445" y="578"/>
                    <a:pt x="1283" y="571"/>
                    <a:pt x="1104" y="566"/>
                  </a:cubicBezTo>
                  <a:cubicBezTo>
                    <a:pt x="1043" y="565"/>
                    <a:pt x="988" y="526"/>
                    <a:pt x="969" y="469"/>
                  </a:cubicBezTo>
                  <a:lnTo>
                    <a:pt x="967" y="469"/>
                  </a:lnTo>
                  <a:cubicBezTo>
                    <a:pt x="906" y="290"/>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23"/>
            <p:cNvSpPr/>
            <p:nvPr/>
          </p:nvSpPr>
          <p:spPr>
            <a:xfrm rot="-5400000">
              <a:off x="4598276" y="4746770"/>
              <a:ext cx="284090" cy="263470"/>
            </a:xfrm>
            <a:custGeom>
              <a:avLst/>
              <a:gdLst/>
              <a:ahLst/>
              <a:cxnLst/>
              <a:rect l="l" t="t" r="r" b="b"/>
              <a:pathLst>
                <a:path w="2108" h="1955" extrusionOk="0">
                  <a:moveTo>
                    <a:pt x="1054" y="250"/>
                  </a:moveTo>
                  <a:cubicBezTo>
                    <a:pt x="1110" y="378"/>
                    <a:pt x="1171" y="539"/>
                    <a:pt x="1232" y="718"/>
                  </a:cubicBezTo>
                  <a:cubicBezTo>
                    <a:pt x="1252" y="775"/>
                    <a:pt x="1307" y="814"/>
                    <a:pt x="1368" y="816"/>
                  </a:cubicBezTo>
                  <a:cubicBezTo>
                    <a:pt x="1547" y="820"/>
                    <a:pt x="1709" y="827"/>
                    <a:pt x="1842" y="836"/>
                  </a:cubicBezTo>
                  <a:cubicBezTo>
                    <a:pt x="1734" y="937"/>
                    <a:pt x="1605" y="1046"/>
                    <a:pt x="1469" y="1151"/>
                  </a:cubicBezTo>
                  <a:cubicBezTo>
                    <a:pt x="1421" y="1187"/>
                    <a:pt x="1401" y="1250"/>
                    <a:pt x="1418" y="1307"/>
                  </a:cubicBezTo>
                  <a:cubicBezTo>
                    <a:pt x="1459" y="1452"/>
                    <a:pt x="1496" y="1596"/>
                    <a:pt x="1527" y="1733"/>
                  </a:cubicBezTo>
                  <a:cubicBezTo>
                    <a:pt x="1409" y="1667"/>
                    <a:pt x="1278" y="1592"/>
                    <a:pt x="1134" y="1499"/>
                  </a:cubicBezTo>
                  <a:cubicBezTo>
                    <a:pt x="1110" y="1484"/>
                    <a:pt x="1082" y="1476"/>
                    <a:pt x="1054" y="1476"/>
                  </a:cubicBezTo>
                  <a:cubicBezTo>
                    <a:pt x="1026" y="1476"/>
                    <a:pt x="998" y="1484"/>
                    <a:pt x="974" y="1499"/>
                  </a:cubicBezTo>
                  <a:cubicBezTo>
                    <a:pt x="830" y="1592"/>
                    <a:pt x="701" y="1666"/>
                    <a:pt x="581" y="1733"/>
                  </a:cubicBezTo>
                  <a:cubicBezTo>
                    <a:pt x="612" y="1597"/>
                    <a:pt x="649" y="1453"/>
                    <a:pt x="691" y="1307"/>
                  </a:cubicBezTo>
                  <a:cubicBezTo>
                    <a:pt x="707" y="1249"/>
                    <a:pt x="686" y="1187"/>
                    <a:pt x="639" y="1151"/>
                  </a:cubicBezTo>
                  <a:cubicBezTo>
                    <a:pt x="502" y="1046"/>
                    <a:pt x="373" y="938"/>
                    <a:pt x="264" y="836"/>
                  </a:cubicBezTo>
                  <a:cubicBezTo>
                    <a:pt x="398" y="827"/>
                    <a:pt x="561" y="820"/>
                    <a:pt x="740" y="816"/>
                  </a:cubicBezTo>
                  <a:cubicBezTo>
                    <a:pt x="801" y="814"/>
                    <a:pt x="855" y="775"/>
                    <a:pt x="875" y="718"/>
                  </a:cubicBezTo>
                  <a:cubicBezTo>
                    <a:pt x="937" y="539"/>
                    <a:pt x="998" y="378"/>
                    <a:pt x="1054" y="250"/>
                  </a:cubicBezTo>
                  <a:close/>
                  <a:moveTo>
                    <a:pt x="1055" y="0"/>
                  </a:moveTo>
                  <a:cubicBezTo>
                    <a:pt x="1028" y="0"/>
                    <a:pt x="1001" y="13"/>
                    <a:pt x="988" y="39"/>
                  </a:cubicBezTo>
                  <a:cubicBezTo>
                    <a:pt x="914" y="186"/>
                    <a:pt x="823" y="410"/>
                    <a:pt x="737" y="666"/>
                  </a:cubicBezTo>
                  <a:cubicBezTo>
                    <a:pt x="470" y="672"/>
                    <a:pt x="246" y="684"/>
                    <a:pt x="89" y="702"/>
                  </a:cubicBezTo>
                  <a:cubicBezTo>
                    <a:pt x="28" y="707"/>
                    <a:pt x="0" y="783"/>
                    <a:pt x="43" y="828"/>
                  </a:cubicBezTo>
                  <a:cubicBezTo>
                    <a:pt x="200" y="986"/>
                    <a:pt x="369" y="1133"/>
                    <a:pt x="547" y="1266"/>
                  </a:cubicBezTo>
                  <a:cubicBezTo>
                    <a:pt x="488" y="1474"/>
                    <a:pt x="439" y="1676"/>
                    <a:pt x="400" y="1864"/>
                  </a:cubicBezTo>
                  <a:cubicBezTo>
                    <a:pt x="390" y="1914"/>
                    <a:pt x="430" y="1954"/>
                    <a:pt x="474" y="1954"/>
                  </a:cubicBezTo>
                  <a:cubicBezTo>
                    <a:pt x="486" y="1954"/>
                    <a:pt x="498" y="1951"/>
                    <a:pt x="510" y="1944"/>
                  </a:cubicBezTo>
                  <a:lnTo>
                    <a:pt x="561" y="1917"/>
                  </a:lnTo>
                  <a:cubicBezTo>
                    <a:pt x="697" y="1841"/>
                    <a:pt x="867" y="1747"/>
                    <a:pt x="1053" y="1624"/>
                  </a:cubicBezTo>
                  <a:cubicBezTo>
                    <a:pt x="1241" y="1746"/>
                    <a:pt x="1404" y="1837"/>
                    <a:pt x="1548" y="1917"/>
                  </a:cubicBezTo>
                  <a:lnTo>
                    <a:pt x="1599" y="1944"/>
                  </a:lnTo>
                  <a:cubicBezTo>
                    <a:pt x="1611" y="1951"/>
                    <a:pt x="1623" y="1954"/>
                    <a:pt x="1635" y="1954"/>
                  </a:cubicBezTo>
                  <a:cubicBezTo>
                    <a:pt x="1679" y="1954"/>
                    <a:pt x="1718" y="1914"/>
                    <a:pt x="1708" y="1864"/>
                  </a:cubicBezTo>
                  <a:cubicBezTo>
                    <a:pt x="1670" y="1673"/>
                    <a:pt x="1620" y="1473"/>
                    <a:pt x="1561" y="1270"/>
                  </a:cubicBezTo>
                  <a:cubicBezTo>
                    <a:pt x="1739" y="1135"/>
                    <a:pt x="1907" y="987"/>
                    <a:pt x="2065" y="828"/>
                  </a:cubicBezTo>
                  <a:cubicBezTo>
                    <a:pt x="2108" y="783"/>
                    <a:pt x="2081" y="709"/>
                    <a:pt x="2020" y="702"/>
                  </a:cubicBezTo>
                  <a:cubicBezTo>
                    <a:pt x="1863" y="684"/>
                    <a:pt x="1639" y="673"/>
                    <a:pt x="1374" y="667"/>
                  </a:cubicBezTo>
                  <a:cubicBezTo>
                    <a:pt x="1285" y="408"/>
                    <a:pt x="1195" y="185"/>
                    <a:pt x="1121" y="39"/>
                  </a:cubicBezTo>
                  <a:cubicBezTo>
                    <a:pt x="1108" y="13"/>
                    <a:pt x="1081" y="0"/>
                    <a:pt x="1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23"/>
            <p:cNvSpPr/>
            <p:nvPr/>
          </p:nvSpPr>
          <p:spPr>
            <a:xfrm rot="-5400000">
              <a:off x="4972057" y="4778373"/>
              <a:ext cx="212798" cy="200130"/>
            </a:xfrm>
            <a:custGeom>
              <a:avLst/>
              <a:gdLst/>
              <a:ahLst/>
              <a:cxnLst/>
              <a:rect l="l" t="t" r="r" b="b"/>
              <a:pathLst>
                <a:path w="1579" h="1485" extrusionOk="0">
                  <a:moveTo>
                    <a:pt x="789" y="0"/>
                  </a:moveTo>
                  <a:cubicBezTo>
                    <a:pt x="733" y="129"/>
                    <a:pt x="672" y="290"/>
                    <a:pt x="610" y="468"/>
                  </a:cubicBezTo>
                  <a:cubicBezTo>
                    <a:pt x="591" y="526"/>
                    <a:pt x="536" y="565"/>
                    <a:pt x="476" y="566"/>
                  </a:cubicBezTo>
                  <a:cubicBezTo>
                    <a:pt x="296" y="571"/>
                    <a:pt x="134" y="578"/>
                    <a:pt x="1" y="587"/>
                  </a:cubicBezTo>
                  <a:cubicBezTo>
                    <a:pt x="110" y="688"/>
                    <a:pt x="238" y="797"/>
                    <a:pt x="375" y="901"/>
                  </a:cubicBezTo>
                  <a:cubicBezTo>
                    <a:pt x="423" y="938"/>
                    <a:pt x="442" y="1000"/>
                    <a:pt x="426" y="1058"/>
                  </a:cubicBezTo>
                  <a:cubicBezTo>
                    <a:pt x="385" y="1204"/>
                    <a:pt x="348" y="1348"/>
                    <a:pt x="317" y="1484"/>
                  </a:cubicBezTo>
                  <a:cubicBezTo>
                    <a:pt x="435" y="1418"/>
                    <a:pt x="565" y="1343"/>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3"/>
                    <a:pt x="1153" y="1058"/>
                  </a:cubicBezTo>
                  <a:cubicBezTo>
                    <a:pt x="1137" y="1000"/>
                    <a:pt x="1158" y="938"/>
                    <a:pt x="1204" y="901"/>
                  </a:cubicBezTo>
                  <a:cubicBezTo>
                    <a:pt x="1341" y="797"/>
                    <a:pt x="1469" y="689"/>
                    <a:pt x="1578" y="587"/>
                  </a:cubicBezTo>
                  <a:cubicBezTo>
                    <a:pt x="1446" y="577"/>
                    <a:pt x="1283" y="570"/>
                    <a:pt x="1104" y="566"/>
                  </a:cubicBezTo>
                  <a:cubicBezTo>
                    <a:pt x="1043" y="565"/>
                    <a:pt x="988" y="526"/>
                    <a:pt x="969" y="468"/>
                  </a:cubicBezTo>
                  <a:lnTo>
                    <a:pt x="967" y="468"/>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23"/>
            <p:cNvSpPr/>
            <p:nvPr/>
          </p:nvSpPr>
          <p:spPr>
            <a:xfrm rot="-5400000">
              <a:off x="4934119" y="4746500"/>
              <a:ext cx="284225" cy="263875"/>
            </a:xfrm>
            <a:custGeom>
              <a:avLst/>
              <a:gdLst/>
              <a:ahLst/>
              <a:cxnLst/>
              <a:rect l="l" t="t" r="r" b="b"/>
              <a:pathLst>
                <a:path w="2109" h="1958" extrusionOk="0">
                  <a:moveTo>
                    <a:pt x="1054" y="253"/>
                  </a:moveTo>
                  <a:cubicBezTo>
                    <a:pt x="1110" y="382"/>
                    <a:pt x="1171" y="543"/>
                    <a:pt x="1232" y="721"/>
                  </a:cubicBezTo>
                  <a:cubicBezTo>
                    <a:pt x="1252" y="779"/>
                    <a:pt x="1307" y="818"/>
                    <a:pt x="1368" y="819"/>
                  </a:cubicBezTo>
                  <a:cubicBezTo>
                    <a:pt x="1547" y="823"/>
                    <a:pt x="1710" y="830"/>
                    <a:pt x="1842" y="839"/>
                  </a:cubicBezTo>
                  <a:cubicBezTo>
                    <a:pt x="1733" y="941"/>
                    <a:pt x="1605" y="1050"/>
                    <a:pt x="1469" y="1154"/>
                  </a:cubicBezTo>
                  <a:lnTo>
                    <a:pt x="1469" y="1155"/>
                  </a:lnTo>
                  <a:cubicBezTo>
                    <a:pt x="1421" y="1191"/>
                    <a:pt x="1401" y="1253"/>
                    <a:pt x="1418" y="1311"/>
                  </a:cubicBezTo>
                  <a:cubicBezTo>
                    <a:pt x="1459" y="1456"/>
                    <a:pt x="1496" y="1598"/>
                    <a:pt x="1527" y="1737"/>
                  </a:cubicBezTo>
                  <a:cubicBezTo>
                    <a:pt x="1409" y="1671"/>
                    <a:pt x="1278" y="1596"/>
                    <a:pt x="1134" y="1502"/>
                  </a:cubicBezTo>
                  <a:cubicBezTo>
                    <a:pt x="1110" y="1487"/>
                    <a:pt x="1082" y="1479"/>
                    <a:pt x="1054" y="1479"/>
                  </a:cubicBezTo>
                  <a:cubicBezTo>
                    <a:pt x="1026" y="1479"/>
                    <a:pt x="998" y="1487"/>
                    <a:pt x="974" y="1502"/>
                  </a:cubicBezTo>
                  <a:cubicBezTo>
                    <a:pt x="829" y="1596"/>
                    <a:pt x="699" y="1671"/>
                    <a:pt x="581" y="1737"/>
                  </a:cubicBezTo>
                  <a:cubicBezTo>
                    <a:pt x="612" y="1599"/>
                    <a:pt x="649" y="1457"/>
                    <a:pt x="691" y="1311"/>
                  </a:cubicBezTo>
                  <a:cubicBezTo>
                    <a:pt x="707" y="1253"/>
                    <a:pt x="686" y="1191"/>
                    <a:pt x="639" y="1154"/>
                  </a:cubicBezTo>
                  <a:cubicBezTo>
                    <a:pt x="502" y="1050"/>
                    <a:pt x="373" y="942"/>
                    <a:pt x="264" y="840"/>
                  </a:cubicBezTo>
                  <a:cubicBezTo>
                    <a:pt x="398" y="831"/>
                    <a:pt x="561" y="823"/>
                    <a:pt x="740" y="819"/>
                  </a:cubicBezTo>
                  <a:cubicBezTo>
                    <a:pt x="801" y="818"/>
                    <a:pt x="855" y="779"/>
                    <a:pt x="875" y="721"/>
                  </a:cubicBezTo>
                  <a:cubicBezTo>
                    <a:pt x="937" y="543"/>
                    <a:pt x="998" y="382"/>
                    <a:pt x="1054" y="253"/>
                  </a:cubicBezTo>
                  <a:close/>
                  <a:moveTo>
                    <a:pt x="1054" y="0"/>
                  </a:moveTo>
                  <a:cubicBezTo>
                    <a:pt x="1028" y="0"/>
                    <a:pt x="1001" y="14"/>
                    <a:pt x="988" y="41"/>
                  </a:cubicBezTo>
                  <a:cubicBezTo>
                    <a:pt x="914" y="190"/>
                    <a:pt x="823" y="413"/>
                    <a:pt x="737" y="670"/>
                  </a:cubicBezTo>
                  <a:cubicBezTo>
                    <a:pt x="470" y="675"/>
                    <a:pt x="245" y="687"/>
                    <a:pt x="89" y="704"/>
                  </a:cubicBezTo>
                  <a:cubicBezTo>
                    <a:pt x="27" y="711"/>
                    <a:pt x="0" y="787"/>
                    <a:pt x="43" y="831"/>
                  </a:cubicBezTo>
                  <a:cubicBezTo>
                    <a:pt x="200" y="990"/>
                    <a:pt x="369" y="1137"/>
                    <a:pt x="547" y="1270"/>
                  </a:cubicBezTo>
                  <a:cubicBezTo>
                    <a:pt x="488" y="1478"/>
                    <a:pt x="439" y="1679"/>
                    <a:pt x="400" y="1867"/>
                  </a:cubicBezTo>
                  <a:cubicBezTo>
                    <a:pt x="390" y="1916"/>
                    <a:pt x="430" y="1958"/>
                    <a:pt x="474" y="1958"/>
                  </a:cubicBezTo>
                  <a:cubicBezTo>
                    <a:pt x="486" y="1958"/>
                    <a:pt x="498" y="1955"/>
                    <a:pt x="510" y="1948"/>
                  </a:cubicBezTo>
                  <a:lnTo>
                    <a:pt x="561" y="1919"/>
                  </a:lnTo>
                  <a:cubicBezTo>
                    <a:pt x="705" y="1840"/>
                    <a:pt x="867" y="1750"/>
                    <a:pt x="1053" y="1628"/>
                  </a:cubicBezTo>
                  <a:cubicBezTo>
                    <a:pt x="1239" y="1749"/>
                    <a:pt x="1402" y="1839"/>
                    <a:pt x="1548" y="1919"/>
                  </a:cubicBezTo>
                  <a:lnTo>
                    <a:pt x="1599" y="1948"/>
                  </a:lnTo>
                  <a:cubicBezTo>
                    <a:pt x="1611" y="1955"/>
                    <a:pt x="1623" y="1958"/>
                    <a:pt x="1635" y="1958"/>
                  </a:cubicBezTo>
                  <a:cubicBezTo>
                    <a:pt x="1679" y="1958"/>
                    <a:pt x="1719" y="1916"/>
                    <a:pt x="1708" y="1867"/>
                  </a:cubicBezTo>
                  <a:cubicBezTo>
                    <a:pt x="1670" y="1677"/>
                    <a:pt x="1620" y="1476"/>
                    <a:pt x="1561" y="1274"/>
                  </a:cubicBezTo>
                  <a:cubicBezTo>
                    <a:pt x="1739" y="1138"/>
                    <a:pt x="1907" y="991"/>
                    <a:pt x="2065" y="831"/>
                  </a:cubicBezTo>
                  <a:cubicBezTo>
                    <a:pt x="2109" y="787"/>
                    <a:pt x="2081" y="711"/>
                    <a:pt x="2020" y="704"/>
                  </a:cubicBezTo>
                  <a:cubicBezTo>
                    <a:pt x="1864" y="688"/>
                    <a:pt x="1641" y="675"/>
                    <a:pt x="1374" y="670"/>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23"/>
            <p:cNvSpPr/>
            <p:nvPr/>
          </p:nvSpPr>
          <p:spPr>
            <a:xfrm rot="-5400000">
              <a:off x="5308304" y="4778373"/>
              <a:ext cx="212798" cy="200130"/>
            </a:xfrm>
            <a:custGeom>
              <a:avLst/>
              <a:gdLst/>
              <a:ahLst/>
              <a:cxnLst/>
              <a:rect l="l" t="t" r="r" b="b"/>
              <a:pathLst>
                <a:path w="1579" h="1485" extrusionOk="0">
                  <a:moveTo>
                    <a:pt x="789" y="0"/>
                  </a:moveTo>
                  <a:cubicBezTo>
                    <a:pt x="733" y="129"/>
                    <a:pt x="672" y="290"/>
                    <a:pt x="610" y="467"/>
                  </a:cubicBezTo>
                  <a:cubicBezTo>
                    <a:pt x="591" y="525"/>
                    <a:pt x="536" y="565"/>
                    <a:pt x="476" y="566"/>
                  </a:cubicBezTo>
                  <a:cubicBezTo>
                    <a:pt x="296" y="569"/>
                    <a:pt x="134" y="576"/>
                    <a:pt x="1" y="587"/>
                  </a:cubicBezTo>
                  <a:cubicBezTo>
                    <a:pt x="110" y="688"/>
                    <a:pt x="238" y="797"/>
                    <a:pt x="375" y="901"/>
                  </a:cubicBezTo>
                  <a:cubicBezTo>
                    <a:pt x="423" y="938"/>
                    <a:pt x="442" y="1000"/>
                    <a:pt x="426" y="1058"/>
                  </a:cubicBezTo>
                  <a:cubicBezTo>
                    <a:pt x="385" y="1204"/>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8"/>
                    <a:pt x="1262" y="1484"/>
                  </a:cubicBezTo>
                  <a:cubicBezTo>
                    <a:pt x="1231" y="1346"/>
                    <a:pt x="1195" y="1202"/>
                    <a:pt x="1153" y="1058"/>
                  </a:cubicBezTo>
                  <a:cubicBezTo>
                    <a:pt x="1137" y="1000"/>
                    <a:pt x="1158" y="938"/>
                    <a:pt x="1204" y="902"/>
                  </a:cubicBezTo>
                  <a:cubicBezTo>
                    <a:pt x="1341" y="797"/>
                    <a:pt x="1469" y="688"/>
                    <a:pt x="1578" y="587"/>
                  </a:cubicBezTo>
                  <a:cubicBezTo>
                    <a:pt x="1445" y="576"/>
                    <a:pt x="1283" y="569"/>
                    <a:pt x="1104" y="566"/>
                  </a:cubicBezTo>
                  <a:cubicBezTo>
                    <a:pt x="1043" y="565"/>
                    <a:pt x="988" y="525"/>
                    <a:pt x="969" y="467"/>
                  </a:cubicBezTo>
                  <a:lnTo>
                    <a:pt x="967" y="467"/>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23"/>
            <p:cNvSpPr/>
            <p:nvPr/>
          </p:nvSpPr>
          <p:spPr>
            <a:xfrm rot="-5400000">
              <a:off x="5270434" y="4746568"/>
              <a:ext cx="284090" cy="263875"/>
            </a:xfrm>
            <a:custGeom>
              <a:avLst/>
              <a:gdLst/>
              <a:ahLst/>
              <a:cxnLst/>
              <a:rect l="l" t="t" r="r" b="b"/>
              <a:pathLst>
                <a:path w="2108" h="1958"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0"/>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79"/>
                    <a:pt x="1054" y="1479"/>
                  </a:cubicBezTo>
                  <a:cubicBezTo>
                    <a:pt x="1026" y="1479"/>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8"/>
                    <a:pt x="855" y="780"/>
                    <a:pt x="875" y="722"/>
                  </a:cubicBezTo>
                  <a:cubicBezTo>
                    <a:pt x="937" y="543"/>
                    <a:pt x="998" y="383"/>
                    <a:pt x="1054" y="253"/>
                  </a:cubicBezTo>
                  <a:close/>
                  <a:moveTo>
                    <a:pt x="1054" y="0"/>
                  </a:moveTo>
                  <a:cubicBezTo>
                    <a:pt x="1028" y="0"/>
                    <a:pt x="1001" y="14"/>
                    <a:pt x="988" y="42"/>
                  </a:cubicBezTo>
                  <a:cubicBezTo>
                    <a:pt x="914" y="189"/>
                    <a:pt x="823" y="414"/>
                    <a:pt x="737" y="671"/>
                  </a:cubicBezTo>
                  <a:cubicBezTo>
                    <a:pt x="470" y="675"/>
                    <a:pt x="246" y="688"/>
                    <a:pt x="89" y="705"/>
                  </a:cubicBezTo>
                  <a:cubicBezTo>
                    <a:pt x="28" y="711"/>
                    <a:pt x="0" y="787"/>
                    <a:pt x="43" y="832"/>
                  </a:cubicBezTo>
                  <a:cubicBezTo>
                    <a:pt x="200" y="991"/>
                    <a:pt x="369" y="1137"/>
                    <a:pt x="547" y="1270"/>
                  </a:cubicBezTo>
                  <a:cubicBezTo>
                    <a:pt x="488" y="1477"/>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3"/>
                  </a:cubicBezTo>
                  <a:cubicBezTo>
                    <a:pt x="1739" y="1138"/>
                    <a:pt x="1907" y="991"/>
                    <a:pt x="2065" y="832"/>
                  </a:cubicBezTo>
                  <a:cubicBezTo>
                    <a:pt x="2108" y="787"/>
                    <a:pt x="2081" y="711"/>
                    <a:pt x="2020" y="705"/>
                  </a:cubicBezTo>
                  <a:cubicBezTo>
                    <a:pt x="1863" y="688"/>
                    <a:pt x="1639" y="676"/>
                    <a:pt x="1374" y="671"/>
                  </a:cubicBezTo>
                  <a:cubicBezTo>
                    <a:pt x="1285" y="412"/>
                    <a:pt x="1195" y="188"/>
                    <a:pt x="1121" y="42"/>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23"/>
            <p:cNvSpPr/>
            <p:nvPr/>
          </p:nvSpPr>
          <p:spPr>
            <a:xfrm rot="-5400000">
              <a:off x="5644282" y="4778373"/>
              <a:ext cx="212798" cy="200130"/>
            </a:xfrm>
            <a:custGeom>
              <a:avLst/>
              <a:gdLst/>
              <a:ahLst/>
              <a:cxnLst/>
              <a:rect l="l" t="t" r="r" b="b"/>
              <a:pathLst>
                <a:path w="1579" h="1485" extrusionOk="0">
                  <a:moveTo>
                    <a:pt x="789" y="1"/>
                  </a:moveTo>
                  <a:cubicBezTo>
                    <a:pt x="733" y="131"/>
                    <a:pt x="672" y="291"/>
                    <a:pt x="610" y="469"/>
                  </a:cubicBezTo>
                  <a:cubicBezTo>
                    <a:pt x="591" y="527"/>
                    <a:pt x="536" y="565"/>
                    <a:pt x="476" y="568"/>
                  </a:cubicBezTo>
                  <a:cubicBezTo>
                    <a:pt x="296" y="571"/>
                    <a:pt x="134" y="578"/>
                    <a:pt x="1" y="588"/>
                  </a:cubicBezTo>
                  <a:cubicBezTo>
                    <a:pt x="110" y="690"/>
                    <a:pt x="238" y="799"/>
                    <a:pt x="375" y="903"/>
                  </a:cubicBezTo>
                  <a:cubicBezTo>
                    <a:pt x="423" y="939"/>
                    <a:pt x="442" y="1001"/>
                    <a:pt x="426" y="1058"/>
                  </a:cubicBezTo>
                  <a:cubicBezTo>
                    <a:pt x="385" y="1204"/>
                    <a:pt x="348" y="1348"/>
                    <a:pt x="317" y="1485"/>
                  </a:cubicBezTo>
                  <a:cubicBezTo>
                    <a:pt x="436" y="1418"/>
                    <a:pt x="566" y="1343"/>
                    <a:pt x="710" y="1251"/>
                  </a:cubicBezTo>
                  <a:cubicBezTo>
                    <a:pt x="734" y="1235"/>
                    <a:pt x="762" y="1227"/>
                    <a:pt x="790" y="1227"/>
                  </a:cubicBezTo>
                  <a:cubicBezTo>
                    <a:pt x="817" y="1227"/>
                    <a:pt x="845" y="1235"/>
                    <a:pt x="869" y="1251"/>
                  </a:cubicBezTo>
                  <a:cubicBezTo>
                    <a:pt x="1014" y="1343"/>
                    <a:pt x="1145" y="1419"/>
                    <a:pt x="1262" y="1485"/>
                  </a:cubicBezTo>
                  <a:cubicBezTo>
                    <a:pt x="1231" y="1347"/>
                    <a:pt x="1195" y="1204"/>
                    <a:pt x="1153" y="1058"/>
                  </a:cubicBezTo>
                  <a:cubicBezTo>
                    <a:pt x="1137" y="1001"/>
                    <a:pt x="1158" y="939"/>
                    <a:pt x="1204" y="903"/>
                  </a:cubicBezTo>
                  <a:cubicBezTo>
                    <a:pt x="1341" y="797"/>
                    <a:pt x="1469" y="690"/>
                    <a:pt x="1578" y="588"/>
                  </a:cubicBezTo>
                  <a:cubicBezTo>
                    <a:pt x="1445" y="578"/>
                    <a:pt x="1283" y="571"/>
                    <a:pt x="1104" y="568"/>
                  </a:cubicBezTo>
                  <a:cubicBezTo>
                    <a:pt x="1043" y="565"/>
                    <a:pt x="988" y="527"/>
                    <a:pt x="969" y="469"/>
                  </a:cubicBezTo>
                  <a:lnTo>
                    <a:pt x="967" y="469"/>
                  </a:lnTo>
                  <a:cubicBezTo>
                    <a:pt x="906" y="291"/>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23"/>
            <p:cNvSpPr/>
            <p:nvPr/>
          </p:nvSpPr>
          <p:spPr>
            <a:xfrm rot="-5400000">
              <a:off x="5606749" y="4746770"/>
              <a:ext cx="284090" cy="263470"/>
            </a:xfrm>
            <a:custGeom>
              <a:avLst/>
              <a:gdLst/>
              <a:ahLst/>
              <a:cxnLst/>
              <a:rect l="l" t="t" r="r" b="b"/>
              <a:pathLst>
                <a:path w="2108" h="1955" extrusionOk="0">
                  <a:moveTo>
                    <a:pt x="1054" y="250"/>
                  </a:moveTo>
                  <a:cubicBezTo>
                    <a:pt x="1110" y="379"/>
                    <a:pt x="1171" y="540"/>
                    <a:pt x="1232" y="718"/>
                  </a:cubicBezTo>
                  <a:cubicBezTo>
                    <a:pt x="1252" y="775"/>
                    <a:pt x="1307" y="814"/>
                    <a:pt x="1368" y="817"/>
                  </a:cubicBezTo>
                  <a:cubicBezTo>
                    <a:pt x="1547" y="820"/>
                    <a:pt x="1709" y="827"/>
                    <a:pt x="1842" y="837"/>
                  </a:cubicBezTo>
                  <a:cubicBezTo>
                    <a:pt x="1734" y="937"/>
                    <a:pt x="1605" y="1046"/>
                    <a:pt x="1469" y="1152"/>
                  </a:cubicBezTo>
                  <a:cubicBezTo>
                    <a:pt x="1421" y="1188"/>
                    <a:pt x="1401" y="1250"/>
                    <a:pt x="1418" y="1307"/>
                  </a:cubicBezTo>
                  <a:cubicBezTo>
                    <a:pt x="1459" y="1452"/>
                    <a:pt x="1496" y="1596"/>
                    <a:pt x="1527" y="1734"/>
                  </a:cubicBezTo>
                  <a:cubicBezTo>
                    <a:pt x="1409" y="1668"/>
                    <a:pt x="1278" y="1592"/>
                    <a:pt x="1134" y="1500"/>
                  </a:cubicBezTo>
                  <a:cubicBezTo>
                    <a:pt x="1110" y="1484"/>
                    <a:pt x="1082" y="1476"/>
                    <a:pt x="1054" y="1476"/>
                  </a:cubicBezTo>
                  <a:cubicBezTo>
                    <a:pt x="1026" y="1476"/>
                    <a:pt x="998" y="1484"/>
                    <a:pt x="974" y="1500"/>
                  </a:cubicBezTo>
                  <a:cubicBezTo>
                    <a:pt x="830" y="1592"/>
                    <a:pt x="701" y="1667"/>
                    <a:pt x="581" y="1734"/>
                  </a:cubicBezTo>
                  <a:cubicBezTo>
                    <a:pt x="612" y="1597"/>
                    <a:pt x="649" y="1453"/>
                    <a:pt x="691" y="1307"/>
                  </a:cubicBezTo>
                  <a:cubicBezTo>
                    <a:pt x="707" y="1250"/>
                    <a:pt x="686" y="1188"/>
                    <a:pt x="639" y="1152"/>
                  </a:cubicBezTo>
                  <a:cubicBezTo>
                    <a:pt x="502" y="1046"/>
                    <a:pt x="373" y="939"/>
                    <a:pt x="264" y="837"/>
                  </a:cubicBezTo>
                  <a:cubicBezTo>
                    <a:pt x="398" y="827"/>
                    <a:pt x="561" y="820"/>
                    <a:pt x="740" y="817"/>
                  </a:cubicBezTo>
                  <a:cubicBezTo>
                    <a:pt x="801" y="814"/>
                    <a:pt x="855" y="775"/>
                    <a:pt x="875" y="718"/>
                  </a:cubicBezTo>
                  <a:cubicBezTo>
                    <a:pt x="937" y="540"/>
                    <a:pt x="998" y="380"/>
                    <a:pt x="1054" y="250"/>
                  </a:cubicBezTo>
                  <a:close/>
                  <a:moveTo>
                    <a:pt x="1055" y="1"/>
                  </a:moveTo>
                  <a:cubicBezTo>
                    <a:pt x="1028" y="1"/>
                    <a:pt x="1001" y="13"/>
                    <a:pt x="988" y="39"/>
                  </a:cubicBezTo>
                  <a:cubicBezTo>
                    <a:pt x="914" y="187"/>
                    <a:pt x="823" y="411"/>
                    <a:pt x="737" y="667"/>
                  </a:cubicBezTo>
                  <a:cubicBezTo>
                    <a:pt x="470" y="672"/>
                    <a:pt x="246" y="685"/>
                    <a:pt x="89" y="702"/>
                  </a:cubicBezTo>
                  <a:cubicBezTo>
                    <a:pt x="28" y="709"/>
                    <a:pt x="0" y="783"/>
                    <a:pt x="43" y="828"/>
                  </a:cubicBezTo>
                  <a:cubicBezTo>
                    <a:pt x="200" y="987"/>
                    <a:pt x="369" y="1133"/>
                    <a:pt x="547" y="1267"/>
                  </a:cubicBezTo>
                  <a:cubicBezTo>
                    <a:pt x="488" y="1474"/>
                    <a:pt x="439" y="1676"/>
                    <a:pt x="400" y="1865"/>
                  </a:cubicBezTo>
                  <a:cubicBezTo>
                    <a:pt x="390" y="1914"/>
                    <a:pt x="429" y="1955"/>
                    <a:pt x="474" y="1955"/>
                  </a:cubicBezTo>
                  <a:cubicBezTo>
                    <a:pt x="486" y="1955"/>
                    <a:pt x="498" y="1952"/>
                    <a:pt x="510" y="1945"/>
                  </a:cubicBezTo>
                  <a:lnTo>
                    <a:pt x="561" y="1917"/>
                  </a:lnTo>
                  <a:cubicBezTo>
                    <a:pt x="697" y="1842"/>
                    <a:pt x="867" y="1748"/>
                    <a:pt x="1053" y="1625"/>
                  </a:cubicBezTo>
                  <a:cubicBezTo>
                    <a:pt x="1241" y="1747"/>
                    <a:pt x="1404" y="1837"/>
                    <a:pt x="1548" y="1917"/>
                  </a:cubicBezTo>
                  <a:lnTo>
                    <a:pt x="1599" y="1945"/>
                  </a:lnTo>
                  <a:cubicBezTo>
                    <a:pt x="1609" y="1951"/>
                    <a:pt x="1622" y="1954"/>
                    <a:pt x="1635" y="1954"/>
                  </a:cubicBezTo>
                  <a:cubicBezTo>
                    <a:pt x="1682" y="1954"/>
                    <a:pt x="1718" y="1911"/>
                    <a:pt x="1708" y="1865"/>
                  </a:cubicBezTo>
                  <a:cubicBezTo>
                    <a:pt x="1670" y="1674"/>
                    <a:pt x="1620" y="1473"/>
                    <a:pt x="1561" y="1270"/>
                  </a:cubicBezTo>
                  <a:cubicBezTo>
                    <a:pt x="1739" y="1136"/>
                    <a:pt x="1907" y="987"/>
                    <a:pt x="2065" y="828"/>
                  </a:cubicBezTo>
                  <a:cubicBezTo>
                    <a:pt x="2108" y="783"/>
                    <a:pt x="2081" y="709"/>
                    <a:pt x="2020" y="702"/>
                  </a:cubicBezTo>
                  <a:cubicBezTo>
                    <a:pt x="1863" y="685"/>
                    <a:pt x="1639" y="673"/>
                    <a:pt x="1374" y="667"/>
                  </a:cubicBezTo>
                  <a:cubicBezTo>
                    <a:pt x="1285" y="409"/>
                    <a:pt x="1195" y="185"/>
                    <a:pt x="1121" y="39"/>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23"/>
            <p:cNvSpPr/>
            <p:nvPr/>
          </p:nvSpPr>
          <p:spPr>
            <a:xfrm rot="-5400000">
              <a:off x="5980530" y="4778373"/>
              <a:ext cx="212798" cy="200130"/>
            </a:xfrm>
            <a:custGeom>
              <a:avLst/>
              <a:gdLst/>
              <a:ahLst/>
              <a:cxnLst/>
              <a:rect l="l" t="t" r="r" b="b"/>
              <a:pathLst>
                <a:path w="1579" h="1485" extrusionOk="0">
                  <a:moveTo>
                    <a:pt x="789" y="1"/>
                  </a:moveTo>
                  <a:cubicBezTo>
                    <a:pt x="733" y="129"/>
                    <a:pt x="672" y="291"/>
                    <a:pt x="610" y="469"/>
                  </a:cubicBezTo>
                  <a:cubicBezTo>
                    <a:pt x="591" y="526"/>
                    <a:pt x="536" y="565"/>
                    <a:pt x="476" y="568"/>
                  </a:cubicBezTo>
                  <a:cubicBezTo>
                    <a:pt x="296" y="571"/>
                    <a:pt x="134" y="578"/>
                    <a:pt x="1" y="587"/>
                  </a:cubicBezTo>
                  <a:cubicBezTo>
                    <a:pt x="110" y="688"/>
                    <a:pt x="238" y="798"/>
                    <a:pt x="375" y="903"/>
                  </a:cubicBezTo>
                  <a:cubicBezTo>
                    <a:pt x="423" y="939"/>
                    <a:pt x="442" y="1000"/>
                    <a:pt x="426" y="1058"/>
                  </a:cubicBezTo>
                  <a:cubicBezTo>
                    <a:pt x="385" y="1204"/>
                    <a:pt x="348" y="1348"/>
                    <a:pt x="317" y="1485"/>
                  </a:cubicBezTo>
                  <a:cubicBezTo>
                    <a:pt x="435" y="1419"/>
                    <a:pt x="565" y="1344"/>
                    <a:pt x="710" y="1250"/>
                  </a:cubicBezTo>
                  <a:cubicBezTo>
                    <a:pt x="734" y="1235"/>
                    <a:pt x="762" y="1227"/>
                    <a:pt x="790" y="1227"/>
                  </a:cubicBezTo>
                  <a:cubicBezTo>
                    <a:pt x="817" y="1227"/>
                    <a:pt x="845" y="1235"/>
                    <a:pt x="869" y="1250"/>
                  </a:cubicBezTo>
                  <a:cubicBezTo>
                    <a:pt x="1014" y="1343"/>
                    <a:pt x="1145" y="1419"/>
                    <a:pt x="1262" y="1485"/>
                  </a:cubicBezTo>
                  <a:cubicBezTo>
                    <a:pt x="1231" y="1347"/>
                    <a:pt x="1195" y="1204"/>
                    <a:pt x="1153" y="1058"/>
                  </a:cubicBezTo>
                  <a:cubicBezTo>
                    <a:pt x="1137" y="1000"/>
                    <a:pt x="1158" y="939"/>
                    <a:pt x="1204" y="903"/>
                  </a:cubicBezTo>
                  <a:cubicBezTo>
                    <a:pt x="1341" y="797"/>
                    <a:pt x="1469" y="689"/>
                    <a:pt x="1578" y="587"/>
                  </a:cubicBezTo>
                  <a:cubicBezTo>
                    <a:pt x="1446" y="578"/>
                    <a:pt x="1283" y="571"/>
                    <a:pt x="1104" y="566"/>
                  </a:cubicBezTo>
                  <a:cubicBezTo>
                    <a:pt x="1043" y="565"/>
                    <a:pt x="988" y="526"/>
                    <a:pt x="969" y="469"/>
                  </a:cubicBezTo>
                  <a:lnTo>
                    <a:pt x="967" y="469"/>
                  </a:lnTo>
                  <a:cubicBezTo>
                    <a:pt x="906" y="291"/>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23"/>
            <p:cNvSpPr/>
            <p:nvPr/>
          </p:nvSpPr>
          <p:spPr>
            <a:xfrm rot="-5400000">
              <a:off x="5942727" y="4746500"/>
              <a:ext cx="284090" cy="264010"/>
            </a:xfrm>
            <a:custGeom>
              <a:avLst/>
              <a:gdLst/>
              <a:ahLst/>
              <a:cxnLst/>
              <a:rect l="l" t="t" r="r" b="b"/>
              <a:pathLst>
                <a:path w="2108" h="1959" extrusionOk="0">
                  <a:moveTo>
                    <a:pt x="1054" y="254"/>
                  </a:moveTo>
                  <a:cubicBezTo>
                    <a:pt x="1110" y="382"/>
                    <a:pt x="1171" y="544"/>
                    <a:pt x="1232" y="721"/>
                  </a:cubicBezTo>
                  <a:cubicBezTo>
                    <a:pt x="1252" y="779"/>
                    <a:pt x="1307" y="818"/>
                    <a:pt x="1368" y="819"/>
                  </a:cubicBezTo>
                  <a:cubicBezTo>
                    <a:pt x="1547" y="824"/>
                    <a:pt x="1710" y="831"/>
                    <a:pt x="1842" y="840"/>
                  </a:cubicBezTo>
                  <a:cubicBezTo>
                    <a:pt x="1733" y="941"/>
                    <a:pt x="1605" y="1050"/>
                    <a:pt x="1469" y="1156"/>
                  </a:cubicBezTo>
                  <a:cubicBezTo>
                    <a:pt x="1421" y="1192"/>
                    <a:pt x="1401" y="1253"/>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6"/>
                    <a:pt x="699" y="1672"/>
                    <a:pt x="581" y="1738"/>
                  </a:cubicBezTo>
                  <a:cubicBezTo>
                    <a:pt x="612" y="1601"/>
                    <a:pt x="649" y="1457"/>
                    <a:pt x="691" y="1311"/>
                  </a:cubicBezTo>
                  <a:cubicBezTo>
                    <a:pt x="707" y="1253"/>
                    <a:pt x="686" y="1192"/>
                    <a:pt x="639" y="1156"/>
                  </a:cubicBezTo>
                  <a:cubicBezTo>
                    <a:pt x="502" y="1050"/>
                    <a:pt x="373" y="942"/>
                    <a:pt x="264" y="840"/>
                  </a:cubicBezTo>
                  <a:cubicBezTo>
                    <a:pt x="398" y="831"/>
                    <a:pt x="561" y="824"/>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8"/>
                    <a:pt x="89" y="706"/>
                  </a:cubicBezTo>
                  <a:cubicBezTo>
                    <a:pt x="28" y="712"/>
                    <a:pt x="0" y="787"/>
                    <a:pt x="43" y="831"/>
                  </a:cubicBezTo>
                  <a:cubicBezTo>
                    <a:pt x="200" y="990"/>
                    <a:pt x="369" y="1137"/>
                    <a:pt x="547" y="1270"/>
                  </a:cubicBezTo>
                  <a:cubicBezTo>
                    <a:pt x="488" y="1478"/>
                    <a:pt x="439" y="1680"/>
                    <a:pt x="400" y="1869"/>
                  </a:cubicBezTo>
                  <a:cubicBezTo>
                    <a:pt x="390" y="1918"/>
                    <a:pt x="429" y="1958"/>
                    <a:pt x="474" y="1958"/>
                  </a:cubicBezTo>
                  <a:cubicBezTo>
                    <a:pt x="486" y="1958"/>
                    <a:pt x="498"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8" y="1918"/>
                    <a:pt x="1708" y="1869"/>
                  </a:cubicBezTo>
                  <a:cubicBezTo>
                    <a:pt x="1670" y="1677"/>
                    <a:pt x="1620" y="1477"/>
                    <a:pt x="1561" y="1274"/>
                  </a:cubicBezTo>
                  <a:cubicBezTo>
                    <a:pt x="1739" y="1138"/>
                    <a:pt x="1907" y="991"/>
                    <a:pt x="2065" y="831"/>
                  </a:cubicBezTo>
                  <a:cubicBezTo>
                    <a:pt x="2108" y="787"/>
                    <a:pt x="2081" y="712"/>
                    <a:pt x="2020" y="706"/>
                  </a:cubicBezTo>
                  <a:cubicBezTo>
                    <a:pt x="1864" y="688"/>
                    <a:pt x="1641" y="677"/>
                    <a:pt x="1374" y="671"/>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7" name="Google Shape;2997;p23"/>
          <p:cNvSpPr txBox="1">
            <a:spLocks noGrp="1"/>
          </p:cNvSpPr>
          <p:nvPr>
            <p:ph type="ctrTitle"/>
          </p:nvPr>
        </p:nvSpPr>
        <p:spPr>
          <a:xfrm>
            <a:off x="353060" y="1090930"/>
            <a:ext cx="8453120" cy="234378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5400">
                <a:solidFill>
                  <a:schemeClr val="accent6"/>
                </a:solidFill>
                <a:latin typeface="Algerian" panose="04020705040A02060702" charset="0"/>
                <a:cs typeface="Algerian" panose="04020705040A02060702" charset="0"/>
              </a:rPr>
              <a:t>BÀI 2</a:t>
            </a:r>
            <a:r>
              <a:rPr lang="en-US" altLang="en-GB" sz="6000"/>
              <a:t/>
            </a:r>
            <a:br>
              <a:rPr lang="en-US" altLang="en-GB" sz="6000"/>
            </a:br>
            <a:r>
              <a:rPr lang="en-GB" sz="6000"/>
              <a:t> </a:t>
            </a:r>
            <a:r>
              <a:rPr lang="en-US" sz="3600" b="1" smtClean="0">
                <a:solidFill>
                  <a:schemeClr val="tx1"/>
                </a:solidFill>
                <a:effectLst>
                  <a:outerShdw blurRad="38100" dist="19050" dir="2700000" algn="tl" rotWithShape="0">
                    <a:schemeClr val="dk1">
                      <a:alpha val="40000"/>
                    </a:schemeClr>
                  </a:outerShdw>
                </a:effectLst>
                <a:latin typeface="Cambria" panose="02040503050406030204" charset="0"/>
                <a:cs typeface="Cambria" panose="02040503050406030204" charset="0"/>
                <a:sym typeface="+mn-ea"/>
              </a:rPr>
              <a:t>LUẬT NGHĨA VỤ QUÂN SỰ </a:t>
            </a:r>
            <a:br>
              <a:rPr lang="en-US" sz="3600" b="1" smtClean="0">
                <a:solidFill>
                  <a:schemeClr val="tx1"/>
                </a:solidFill>
                <a:effectLst>
                  <a:outerShdw blurRad="38100" dist="19050" dir="2700000" algn="tl" rotWithShape="0">
                    <a:schemeClr val="dk1">
                      <a:alpha val="40000"/>
                    </a:schemeClr>
                  </a:outerShdw>
                </a:effectLst>
                <a:latin typeface="Cambria" panose="02040503050406030204" charset="0"/>
                <a:cs typeface="Cambria" panose="02040503050406030204" charset="0"/>
                <a:sym typeface="+mn-ea"/>
              </a:rPr>
            </a:br>
            <a:r>
              <a:rPr lang="en-US" sz="3600" b="1" smtClean="0">
                <a:solidFill>
                  <a:schemeClr val="tx1"/>
                </a:solidFill>
                <a:effectLst>
                  <a:outerShdw blurRad="38100" dist="19050" dir="2700000" algn="tl" rotWithShape="0">
                    <a:schemeClr val="dk1">
                      <a:alpha val="40000"/>
                    </a:schemeClr>
                  </a:outerShdw>
                </a:effectLst>
                <a:latin typeface="Cambria" panose="02040503050406030204" charset="0"/>
                <a:cs typeface="Cambria" panose="02040503050406030204" charset="0"/>
                <a:sym typeface="+mn-ea"/>
              </a:rPr>
              <a:t>VÀ TRÁCH NHIỆM CỦA HỌC SINH</a:t>
            </a:r>
          </a:p>
        </p:txBody>
      </p:sp>
      <p:sp>
        <p:nvSpPr>
          <p:cNvPr id="2999" name="Google Shape;2999;p23"/>
          <p:cNvSpPr/>
          <p:nvPr/>
        </p:nvSpPr>
        <p:spPr>
          <a:xfrm>
            <a:off x="7236706" y="3003513"/>
            <a:ext cx="1872723" cy="2511334"/>
          </a:xfrm>
          <a:custGeom>
            <a:avLst/>
            <a:gdLst/>
            <a:ahLst/>
            <a:cxnLst/>
            <a:rect l="l" t="t" r="r" b="b"/>
            <a:pathLst>
              <a:path w="17636" h="23650" extrusionOk="0">
                <a:moveTo>
                  <a:pt x="10594" y="1"/>
                </a:moveTo>
                <a:cubicBezTo>
                  <a:pt x="10528" y="1"/>
                  <a:pt x="10467" y="3"/>
                  <a:pt x="10411" y="8"/>
                </a:cubicBezTo>
                <a:cubicBezTo>
                  <a:pt x="9610" y="75"/>
                  <a:pt x="8919" y="484"/>
                  <a:pt x="8813" y="724"/>
                </a:cubicBezTo>
                <a:cubicBezTo>
                  <a:pt x="8694" y="1000"/>
                  <a:pt x="8254" y="2436"/>
                  <a:pt x="8251" y="2451"/>
                </a:cubicBezTo>
                <a:cubicBezTo>
                  <a:pt x="8237" y="2493"/>
                  <a:pt x="8200" y="2523"/>
                  <a:pt x="8156" y="2526"/>
                </a:cubicBezTo>
                <a:cubicBezTo>
                  <a:pt x="7332" y="2582"/>
                  <a:pt x="6157" y="2821"/>
                  <a:pt x="6126" y="3174"/>
                </a:cubicBezTo>
                <a:cubicBezTo>
                  <a:pt x="6095" y="3527"/>
                  <a:pt x="7182" y="3985"/>
                  <a:pt x="7963" y="4197"/>
                </a:cubicBezTo>
                <a:cubicBezTo>
                  <a:pt x="8013" y="4210"/>
                  <a:pt x="8046" y="4258"/>
                  <a:pt x="8042" y="4309"/>
                </a:cubicBezTo>
                <a:lnTo>
                  <a:pt x="7950" y="5471"/>
                </a:lnTo>
                <a:cubicBezTo>
                  <a:pt x="7929" y="5570"/>
                  <a:pt x="7837" y="5737"/>
                  <a:pt x="7677" y="6024"/>
                </a:cubicBezTo>
                <a:cubicBezTo>
                  <a:pt x="7529" y="6289"/>
                  <a:pt x="7254" y="6781"/>
                  <a:pt x="7264" y="6888"/>
                </a:cubicBezTo>
                <a:cubicBezTo>
                  <a:pt x="7288" y="6956"/>
                  <a:pt x="7419" y="7076"/>
                  <a:pt x="7514" y="7164"/>
                </a:cubicBezTo>
                <a:cubicBezTo>
                  <a:pt x="7653" y="7289"/>
                  <a:pt x="7743" y="7373"/>
                  <a:pt x="7743" y="7470"/>
                </a:cubicBezTo>
                <a:cubicBezTo>
                  <a:pt x="7743" y="7485"/>
                  <a:pt x="7740" y="7520"/>
                  <a:pt x="7734" y="7573"/>
                </a:cubicBezTo>
                <a:cubicBezTo>
                  <a:pt x="7633" y="8518"/>
                  <a:pt x="7727" y="9187"/>
                  <a:pt x="8011" y="9563"/>
                </a:cubicBezTo>
                <a:cubicBezTo>
                  <a:pt x="8299" y="9944"/>
                  <a:pt x="8789" y="10128"/>
                  <a:pt x="9549" y="10128"/>
                </a:cubicBezTo>
                <a:cubicBezTo>
                  <a:pt x="9864" y="10128"/>
                  <a:pt x="10225" y="10097"/>
                  <a:pt x="10638" y="10034"/>
                </a:cubicBezTo>
                <a:cubicBezTo>
                  <a:pt x="10643" y="10034"/>
                  <a:pt x="10648" y="10033"/>
                  <a:pt x="10653" y="10033"/>
                </a:cubicBezTo>
                <a:cubicBezTo>
                  <a:pt x="10704" y="10033"/>
                  <a:pt x="10748" y="10070"/>
                  <a:pt x="10759" y="10120"/>
                </a:cubicBezTo>
                <a:lnTo>
                  <a:pt x="10862" y="10676"/>
                </a:lnTo>
                <a:cubicBezTo>
                  <a:pt x="10872" y="10732"/>
                  <a:pt x="10836" y="10786"/>
                  <a:pt x="10781" y="10798"/>
                </a:cubicBezTo>
                <a:cubicBezTo>
                  <a:pt x="10775" y="10801"/>
                  <a:pt x="10127" y="10957"/>
                  <a:pt x="9151" y="11759"/>
                </a:cubicBezTo>
                <a:cubicBezTo>
                  <a:pt x="9132" y="11775"/>
                  <a:pt x="9109" y="11784"/>
                  <a:pt x="9086" y="11784"/>
                </a:cubicBezTo>
                <a:lnTo>
                  <a:pt x="2948" y="11890"/>
                </a:lnTo>
                <a:cubicBezTo>
                  <a:pt x="2910" y="11886"/>
                  <a:pt x="2880" y="11874"/>
                  <a:pt x="2859" y="11845"/>
                </a:cubicBezTo>
                <a:cubicBezTo>
                  <a:pt x="2839" y="11817"/>
                  <a:pt x="2835" y="11780"/>
                  <a:pt x="2846" y="11747"/>
                </a:cubicBezTo>
                <a:lnTo>
                  <a:pt x="3901" y="8919"/>
                </a:lnTo>
                <a:lnTo>
                  <a:pt x="3689" y="8646"/>
                </a:lnTo>
                <a:cubicBezTo>
                  <a:pt x="3639" y="8582"/>
                  <a:pt x="3676" y="8489"/>
                  <a:pt x="3755" y="8476"/>
                </a:cubicBezTo>
                <a:cubicBezTo>
                  <a:pt x="3763" y="8474"/>
                  <a:pt x="4590" y="8324"/>
                  <a:pt x="5054" y="7745"/>
                </a:cubicBezTo>
                <a:cubicBezTo>
                  <a:pt x="5654" y="6995"/>
                  <a:pt x="5776" y="6624"/>
                  <a:pt x="5756" y="6531"/>
                </a:cubicBezTo>
                <a:cubicBezTo>
                  <a:pt x="5748" y="6497"/>
                  <a:pt x="5725" y="6415"/>
                  <a:pt x="5659" y="6386"/>
                </a:cubicBezTo>
                <a:cubicBezTo>
                  <a:pt x="5642" y="6379"/>
                  <a:pt x="5624" y="6376"/>
                  <a:pt x="5603" y="6376"/>
                </a:cubicBezTo>
                <a:cubicBezTo>
                  <a:pt x="5547" y="6376"/>
                  <a:pt x="5477" y="6401"/>
                  <a:pt x="5399" y="6449"/>
                </a:cubicBezTo>
                <a:cubicBezTo>
                  <a:pt x="5379" y="6461"/>
                  <a:pt x="5360" y="6467"/>
                  <a:pt x="5341" y="6467"/>
                </a:cubicBezTo>
                <a:cubicBezTo>
                  <a:pt x="5256" y="6467"/>
                  <a:pt x="5193" y="6355"/>
                  <a:pt x="5269" y="6282"/>
                </a:cubicBezTo>
                <a:cubicBezTo>
                  <a:pt x="5272" y="6279"/>
                  <a:pt x="5554" y="6000"/>
                  <a:pt x="5972" y="5199"/>
                </a:cubicBezTo>
                <a:cubicBezTo>
                  <a:pt x="6307" y="4554"/>
                  <a:pt x="6270" y="4474"/>
                  <a:pt x="6212" y="4354"/>
                </a:cubicBezTo>
                <a:cubicBezTo>
                  <a:pt x="6192" y="4316"/>
                  <a:pt x="6176" y="4276"/>
                  <a:pt x="6162" y="4236"/>
                </a:cubicBezTo>
                <a:cubicBezTo>
                  <a:pt x="6144" y="4186"/>
                  <a:pt x="6132" y="4131"/>
                  <a:pt x="6118" y="4078"/>
                </a:cubicBezTo>
                <a:cubicBezTo>
                  <a:pt x="6062" y="3850"/>
                  <a:pt x="6023" y="3731"/>
                  <a:pt x="5808" y="3731"/>
                </a:cubicBezTo>
                <a:cubicBezTo>
                  <a:pt x="5508" y="3731"/>
                  <a:pt x="3850" y="5085"/>
                  <a:pt x="3249" y="5889"/>
                </a:cubicBezTo>
                <a:cubicBezTo>
                  <a:pt x="2831" y="6445"/>
                  <a:pt x="2566" y="7173"/>
                  <a:pt x="2437" y="7523"/>
                </a:cubicBezTo>
                <a:cubicBezTo>
                  <a:pt x="2372" y="7701"/>
                  <a:pt x="2358" y="7739"/>
                  <a:pt x="2330" y="7767"/>
                </a:cubicBezTo>
                <a:cubicBezTo>
                  <a:pt x="2316" y="7782"/>
                  <a:pt x="2286" y="7813"/>
                  <a:pt x="2206" y="7813"/>
                </a:cubicBezTo>
                <a:cubicBezTo>
                  <a:pt x="2159" y="7813"/>
                  <a:pt x="2095" y="7802"/>
                  <a:pt x="2006" y="7770"/>
                </a:cubicBezTo>
                <a:cubicBezTo>
                  <a:pt x="1750" y="8474"/>
                  <a:pt x="282" y="12521"/>
                  <a:pt x="114" y="13156"/>
                </a:cubicBezTo>
                <a:cubicBezTo>
                  <a:pt x="56" y="13373"/>
                  <a:pt x="0" y="13791"/>
                  <a:pt x="264" y="14134"/>
                </a:cubicBezTo>
                <a:cubicBezTo>
                  <a:pt x="537" y="14489"/>
                  <a:pt x="1068" y="14667"/>
                  <a:pt x="1840" y="14667"/>
                </a:cubicBezTo>
                <a:lnTo>
                  <a:pt x="7190" y="14667"/>
                </a:lnTo>
                <a:cubicBezTo>
                  <a:pt x="7250" y="14667"/>
                  <a:pt x="7298" y="14717"/>
                  <a:pt x="7297" y="14777"/>
                </a:cubicBezTo>
                <a:lnTo>
                  <a:pt x="6999" y="23649"/>
                </a:lnTo>
                <a:lnTo>
                  <a:pt x="17636" y="23649"/>
                </a:lnTo>
                <a:lnTo>
                  <a:pt x="17503" y="13726"/>
                </a:lnTo>
                <a:cubicBezTo>
                  <a:pt x="17487" y="13629"/>
                  <a:pt x="17268" y="12478"/>
                  <a:pt x="16257" y="11975"/>
                </a:cubicBezTo>
                <a:lnTo>
                  <a:pt x="16257" y="11975"/>
                </a:lnTo>
                <a:lnTo>
                  <a:pt x="16258" y="11976"/>
                </a:lnTo>
                <a:cubicBezTo>
                  <a:pt x="15323" y="11510"/>
                  <a:pt x="13892" y="10696"/>
                  <a:pt x="13840" y="10614"/>
                </a:cubicBezTo>
                <a:cubicBezTo>
                  <a:pt x="13830" y="10599"/>
                  <a:pt x="13812" y="10571"/>
                  <a:pt x="13656" y="10007"/>
                </a:cubicBezTo>
                <a:lnTo>
                  <a:pt x="13173" y="10095"/>
                </a:lnTo>
                <a:cubicBezTo>
                  <a:pt x="13167" y="10096"/>
                  <a:pt x="13160" y="10096"/>
                  <a:pt x="13154" y="10096"/>
                </a:cubicBezTo>
                <a:cubicBezTo>
                  <a:pt x="13105" y="10096"/>
                  <a:pt x="13061" y="10062"/>
                  <a:pt x="13049" y="10012"/>
                </a:cubicBezTo>
                <a:lnTo>
                  <a:pt x="12895" y="9275"/>
                </a:lnTo>
                <a:cubicBezTo>
                  <a:pt x="12887" y="9236"/>
                  <a:pt x="12902" y="9194"/>
                  <a:pt x="12935" y="9168"/>
                </a:cubicBezTo>
                <a:cubicBezTo>
                  <a:pt x="12941" y="9164"/>
                  <a:pt x="13685" y="8593"/>
                  <a:pt x="14046" y="8190"/>
                </a:cubicBezTo>
                <a:cubicBezTo>
                  <a:pt x="14370" y="7826"/>
                  <a:pt x="14829" y="7115"/>
                  <a:pt x="15073" y="5140"/>
                </a:cubicBezTo>
                <a:cubicBezTo>
                  <a:pt x="15077" y="5113"/>
                  <a:pt x="15090" y="5089"/>
                  <a:pt x="15109" y="5071"/>
                </a:cubicBezTo>
                <a:lnTo>
                  <a:pt x="15375" y="4845"/>
                </a:lnTo>
                <a:cubicBezTo>
                  <a:pt x="15389" y="4520"/>
                  <a:pt x="15469" y="2552"/>
                  <a:pt x="15326" y="1984"/>
                </a:cubicBezTo>
                <a:cubicBezTo>
                  <a:pt x="15179" y="1395"/>
                  <a:pt x="14813" y="1066"/>
                  <a:pt x="13928" y="727"/>
                </a:cubicBezTo>
                <a:cubicBezTo>
                  <a:pt x="13100" y="411"/>
                  <a:pt x="11474" y="1"/>
                  <a:pt x="10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23"/>
          <p:cNvSpPr/>
          <p:nvPr/>
        </p:nvSpPr>
        <p:spPr>
          <a:xfrm>
            <a:off x="-25129" y="3003417"/>
            <a:ext cx="1872829" cy="2511547"/>
          </a:xfrm>
          <a:custGeom>
            <a:avLst/>
            <a:gdLst/>
            <a:ahLst/>
            <a:cxnLst/>
            <a:rect l="l" t="t" r="r" b="b"/>
            <a:pathLst>
              <a:path w="17637" h="23652" extrusionOk="0">
                <a:moveTo>
                  <a:pt x="7044" y="1"/>
                </a:moveTo>
                <a:cubicBezTo>
                  <a:pt x="6164" y="1"/>
                  <a:pt x="4536" y="411"/>
                  <a:pt x="3708" y="729"/>
                </a:cubicBezTo>
                <a:cubicBezTo>
                  <a:pt x="2824" y="1066"/>
                  <a:pt x="2457" y="1395"/>
                  <a:pt x="2310" y="1985"/>
                </a:cubicBezTo>
                <a:cubicBezTo>
                  <a:pt x="2169" y="2552"/>
                  <a:pt x="2247" y="4520"/>
                  <a:pt x="2262" y="4845"/>
                </a:cubicBezTo>
                <a:lnTo>
                  <a:pt x="2527" y="5073"/>
                </a:lnTo>
                <a:cubicBezTo>
                  <a:pt x="2547" y="5090"/>
                  <a:pt x="2559" y="5113"/>
                  <a:pt x="2563" y="5140"/>
                </a:cubicBezTo>
                <a:cubicBezTo>
                  <a:pt x="2807" y="7116"/>
                  <a:pt x="3266" y="7827"/>
                  <a:pt x="3591" y="8190"/>
                </a:cubicBezTo>
                <a:cubicBezTo>
                  <a:pt x="3952" y="8595"/>
                  <a:pt x="4695" y="9164"/>
                  <a:pt x="4703" y="9170"/>
                </a:cubicBezTo>
                <a:cubicBezTo>
                  <a:pt x="4735" y="9194"/>
                  <a:pt x="4750" y="9236"/>
                  <a:pt x="4741" y="9276"/>
                </a:cubicBezTo>
                <a:lnTo>
                  <a:pt x="4587" y="10012"/>
                </a:lnTo>
                <a:cubicBezTo>
                  <a:pt x="4577" y="10063"/>
                  <a:pt x="4532" y="10098"/>
                  <a:pt x="4482" y="10098"/>
                </a:cubicBezTo>
                <a:cubicBezTo>
                  <a:pt x="4476" y="10098"/>
                  <a:pt x="4469" y="10097"/>
                  <a:pt x="4463" y="10096"/>
                </a:cubicBezTo>
                <a:lnTo>
                  <a:pt x="3981" y="10007"/>
                </a:lnTo>
                <a:cubicBezTo>
                  <a:pt x="3824" y="10571"/>
                  <a:pt x="3807" y="10599"/>
                  <a:pt x="3797" y="10615"/>
                </a:cubicBezTo>
                <a:cubicBezTo>
                  <a:pt x="3744" y="10696"/>
                  <a:pt x="2313" y="11511"/>
                  <a:pt x="1379" y="11977"/>
                </a:cubicBezTo>
                <a:cubicBezTo>
                  <a:pt x="365" y="12482"/>
                  <a:pt x="148" y="13632"/>
                  <a:pt x="132" y="13728"/>
                </a:cubicBezTo>
                <a:lnTo>
                  <a:pt x="1" y="23652"/>
                </a:lnTo>
                <a:lnTo>
                  <a:pt x="10637" y="23652"/>
                </a:lnTo>
                <a:lnTo>
                  <a:pt x="10339" y="14778"/>
                </a:lnTo>
                <a:cubicBezTo>
                  <a:pt x="10337" y="14718"/>
                  <a:pt x="10385" y="14668"/>
                  <a:pt x="10446" y="14668"/>
                </a:cubicBezTo>
                <a:lnTo>
                  <a:pt x="15795" y="14668"/>
                </a:lnTo>
                <a:cubicBezTo>
                  <a:pt x="16568" y="14668"/>
                  <a:pt x="17098" y="14489"/>
                  <a:pt x="17371" y="14135"/>
                </a:cubicBezTo>
                <a:cubicBezTo>
                  <a:pt x="17636" y="13792"/>
                  <a:pt x="17578" y="13376"/>
                  <a:pt x="17521" y="13158"/>
                </a:cubicBezTo>
                <a:cubicBezTo>
                  <a:pt x="17353" y="12522"/>
                  <a:pt x="15885" y="8475"/>
                  <a:pt x="15630" y="7770"/>
                </a:cubicBezTo>
                <a:cubicBezTo>
                  <a:pt x="15541" y="7803"/>
                  <a:pt x="15476" y="7814"/>
                  <a:pt x="15428" y="7814"/>
                </a:cubicBezTo>
                <a:cubicBezTo>
                  <a:pt x="15350" y="7814"/>
                  <a:pt x="15320" y="7783"/>
                  <a:pt x="15306" y="7768"/>
                </a:cubicBezTo>
                <a:cubicBezTo>
                  <a:pt x="15278" y="7739"/>
                  <a:pt x="15263" y="7701"/>
                  <a:pt x="15198" y="7523"/>
                </a:cubicBezTo>
                <a:cubicBezTo>
                  <a:pt x="15071" y="7173"/>
                  <a:pt x="14805" y="6445"/>
                  <a:pt x="14388" y="5889"/>
                </a:cubicBezTo>
                <a:cubicBezTo>
                  <a:pt x="13786" y="5087"/>
                  <a:pt x="12128" y="3732"/>
                  <a:pt x="11828" y="3732"/>
                </a:cubicBezTo>
                <a:cubicBezTo>
                  <a:pt x="11613" y="3732"/>
                  <a:pt x="11574" y="3851"/>
                  <a:pt x="11518" y="4078"/>
                </a:cubicBezTo>
                <a:cubicBezTo>
                  <a:pt x="11504" y="4132"/>
                  <a:pt x="11492" y="4186"/>
                  <a:pt x="11474" y="4237"/>
                </a:cubicBezTo>
                <a:cubicBezTo>
                  <a:pt x="11460" y="4277"/>
                  <a:pt x="11443" y="4317"/>
                  <a:pt x="11424" y="4355"/>
                </a:cubicBezTo>
                <a:cubicBezTo>
                  <a:pt x="11367" y="4476"/>
                  <a:pt x="11328" y="4556"/>
                  <a:pt x="11664" y="5200"/>
                </a:cubicBezTo>
                <a:cubicBezTo>
                  <a:pt x="12082" y="6001"/>
                  <a:pt x="12365" y="6281"/>
                  <a:pt x="12367" y="6283"/>
                </a:cubicBezTo>
                <a:cubicBezTo>
                  <a:pt x="12443" y="6356"/>
                  <a:pt x="12380" y="6468"/>
                  <a:pt x="12295" y="6468"/>
                </a:cubicBezTo>
                <a:cubicBezTo>
                  <a:pt x="12276" y="6468"/>
                  <a:pt x="12257" y="6462"/>
                  <a:pt x="12237" y="6450"/>
                </a:cubicBezTo>
                <a:cubicBezTo>
                  <a:pt x="12160" y="6402"/>
                  <a:pt x="12089" y="6376"/>
                  <a:pt x="12034" y="6376"/>
                </a:cubicBezTo>
                <a:cubicBezTo>
                  <a:pt x="12013" y="6376"/>
                  <a:pt x="11994" y="6380"/>
                  <a:pt x="11977" y="6387"/>
                </a:cubicBezTo>
                <a:cubicBezTo>
                  <a:pt x="11911" y="6415"/>
                  <a:pt x="11888" y="6497"/>
                  <a:pt x="11880" y="6532"/>
                </a:cubicBezTo>
                <a:cubicBezTo>
                  <a:pt x="11860" y="6624"/>
                  <a:pt x="11982" y="6996"/>
                  <a:pt x="12583" y="7746"/>
                </a:cubicBezTo>
                <a:cubicBezTo>
                  <a:pt x="13046" y="8326"/>
                  <a:pt x="13872" y="8475"/>
                  <a:pt x="13881" y="8476"/>
                </a:cubicBezTo>
                <a:cubicBezTo>
                  <a:pt x="13918" y="8482"/>
                  <a:pt x="13948" y="8508"/>
                  <a:pt x="13962" y="8542"/>
                </a:cubicBezTo>
                <a:cubicBezTo>
                  <a:pt x="13976" y="8577"/>
                  <a:pt x="13970" y="8617"/>
                  <a:pt x="13948" y="8646"/>
                </a:cubicBezTo>
                <a:lnTo>
                  <a:pt x="13736" y="8919"/>
                </a:lnTo>
                <a:lnTo>
                  <a:pt x="14790" y="11748"/>
                </a:lnTo>
                <a:cubicBezTo>
                  <a:pt x="14803" y="11780"/>
                  <a:pt x="14797" y="11817"/>
                  <a:pt x="14777" y="11846"/>
                </a:cubicBezTo>
                <a:cubicBezTo>
                  <a:pt x="14756" y="11875"/>
                  <a:pt x="14723" y="11886"/>
                  <a:pt x="14688" y="11890"/>
                </a:cubicBezTo>
                <a:lnTo>
                  <a:pt x="8551" y="11784"/>
                </a:lnTo>
                <a:cubicBezTo>
                  <a:pt x="8527" y="11784"/>
                  <a:pt x="8504" y="11776"/>
                  <a:pt x="8486" y="11761"/>
                </a:cubicBezTo>
                <a:cubicBezTo>
                  <a:pt x="7509" y="10957"/>
                  <a:pt x="6863" y="10801"/>
                  <a:pt x="6856" y="10800"/>
                </a:cubicBezTo>
                <a:cubicBezTo>
                  <a:pt x="6800" y="10786"/>
                  <a:pt x="6764" y="10732"/>
                  <a:pt x="6774" y="10676"/>
                </a:cubicBezTo>
                <a:lnTo>
                  <a:pt x="6878" y="10120"/>
                </a:lnTo>
                <a:cubicBezTo>
                  <a:pt x="6888" y="10070"/>
                  <a:pt x="6932" y="10033"/>
                  <a:pt x="6983" y="10033"/>
                </a:cubicBezTo>
                <a:cubicBezTo>
                  <a:pt x="6988" y="10033"/>
                  <a:pt x="6993" y="10034"/>
                  <a:pt x="6998" y="10034"/>
                </a:cubicBezTo>
                <a:cubicBezTo>
                  <a:pt x="7411" y="10097"/>
                  <a:pt x="7773" y="10129"/>
                  <a:pt x="8088" y="10129"/>
                </a:cubicBezTo>
                <a:cubicBezTo>
                  <a:pt x="8849" y="10129"/>
                  <a:pt x="9338" y="9944"/>
                  <a:pt x="9625" y="9564"/>
                </a:cubicBezTo>
                <a:cubicBezTo>
                  <a:pt x="9909" y="9188"/>
                  <a:pt x="10002" y="8518"/>
                  <a:pt x="9902" y="7573"/>
                </a:cubicBezTo>
                <a:cubicBezTo>
                  <a:pt x="9897" y="7521"/>
                  <a:pt x="9893" y="7485"/>
                  <a:pt x="9893" y="7470"/>
                </a:cubicBezTo>
                <a:cubicBezTo>
                  <a:pt x="9893" y="7374"/>
                  <a:pt x="9985" y="7290"/>
                  <a:pt x="10123" y="7164"/>
                </a:cubicBezTo>
                <a:cubicBezTo>
                  <a:pt x="10218" y="7077"/>
                  <a:pt x="10350" y="6958"/>
                  <a:pt x="10373" y="6882"/>
                </a:cubicBezTo>
                <a:cubicBezTo>
                  <a:pt x="10382" y="6781"/>
                  <a:pt x="10108" y="6290"/>
                  <a:pt x="9960" y="6026"/>
                </a:cubicBezTo>
                <a:cubicBezTo>
                  <a:pt x="9799" y="5737"/>
                  <a:pt x="9708" y="5571"/>
                  <a:pt x="9689" y="5485"/>
                </a:cubicBezTo>
                <a:lnTo>
                  <a:pt x="9595" y="4309"/>
                </a:lnTo>
                <a:cubicBezTo>
                  <a:pt x="9590" y="4258"/>
                  <a:pt x="9624" y="4211"/>
                  <a:pt x="9673" y="4197"/>
                </a:cubicBezTo>
                <a:cubicBezTo>
                  <a:pt x="10455" y="3986"/>
                  <a:pt x="11542" y="3530"/>
                  <a:pt x="11510" y="3175"/>
                </a:cubicBezTo>
                <a:cubicBezTo>
                  <a:pt x="11479" y="2820"/>
                  <a:pt x="10305" y="2582"/>
                  <a:pt x="9480" y="2527"/>
                </a:cubicBezTo>
                <a:cubicBezTo>
                  <a:pt x="9436" y="2523"/>
                  <a:pt x="9399" y="2493"/>
                  <a:pt x="9386" y="2451"/>
                </a:cubicBezTo>
                <a:cubicBezTo>
                  <a:pt x="9382" y="2436"/>
                  <a:pt x="8942" y="1000"/>
                  <a:pt x="8823" y="724"/>
                </a:cubicBezTo>
                <a:cubicBezTo>
                  <a:pt x="8717" y="484"/>
                  <a:pt x="8028" y="76"/>
                  <a:pt x="7227" y="8"/>
                </a:cubicBezTo>
                <a:cubicBezTo>
                  <a:pt x="7170" y="3"/>
                  <a:pt x="7109" y="1"/>
                  <a:pt x="70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7" name="Google Shape;3007;p23"/>
          <p:cNvGrpSpPr/>
          <p:nvPr/>
        </p:nvGrpSpPr>
        <p:grpSpPr>
          <a:xfrm>
            <a:off x="493285" y="541957"/>
            <a:ext cx="1356551" cy="1505838"/>
            <a:chOff x="493285" y="541957"/>
            <a:chExt cx="1356551" cy="1505838"/>
          </a:xfrm>
        </p:grpSpPr>
        <p:sp>
          <p:nvSpPr>
            <p:cNvPr id="3008" name="Google Shape;3008;p23"/>
            <p:cNvSpPr/>
            <p:nvPr/>
          </p:nvSpPr>
          <p:spPr>
            <a:xfrm rot="-961909">
              <a:off x="1079400" y="1036000"/>
              <a:ext cx="653361" cy="939852"/>
            </a:xfrm>
            <a:custGeom>
              <a:avLst/>
              <a:gdLst/>
              <a:ahLst/>
              <a:cxnLst/>
              <a:rect l="l" t="t" r="r" b="b"/>
              <a:pathLst>
                <a:path w="5446" h="7834" extrusionOk="0">
                  <a:moveTo>
                    <a:pt x="493" y="1"/>
                  </a:moveTo>
                  <a:cubicBezTo>
                    <a:pt x="326" y="97"/>
                    <a:pt x="160" y="194"/>
                    <a:pt x="0" y="287"/>
                  </a:cubicBezTo>
                  <a:cubicBezTo>
                    <a:pt x="527" y="1364"/>
                    <a:pt x="1026" y="2386"/>
                    <a:pt x="1479" y="3311"/>
                  </a:cubicBezTo>
                  <a:lnTo>
                    <a:pt x="2659" y="5684"/>
                  </a:lnTo>
                  <a:cubicBezTo>
                    <a:pt x="2995" y="6356"/>
                    <a:pt x="3271" y="6896"/>
                    <a:pt x="3464" y="7267"/>
                  </a:cubicBezTo>
                  <a:cubicBezTo>
                    <a:pt x="3655" y="7633"/>
                    <a:pt x="3768" y="7833"/>
                    <a:pt x="3784" y="7833"/>
                  </a:cubicBezTo>
                  <a:cubicBezTo>
                    <a:pt x="3784" y="7833"/>
                    <a:pt x="3784" y="7833"/>
                    <a:pt x="3784" y="7833"/>
                  </a:cubicBezTo>
                  <a:cubicBezTo>
                    <a:pt x="3797" y="7827"/>
                    <a:pt x="3709" y="7614"/>
                    <a:pt x="3537" y="7231"/>
                  </a:cubicBezTo>
                  <a:cubicBezTo>
                    <a:pt x="3365" y="6850"/>
                    <a:pt x="3111" y="6299"/>
                    <a:pt x="2791" y="5619"/>
                  </a:cubicBezTo>
                  <a:cubicBezTo>
                    <a:pt x="2468" y="4940"/>
                    <a:pt x="2082" y="4129"/>
                    <a:pt x="1653" y="3226"/>
                  </a:cubicBezTo>
                  <a:cubicBezTo>
                    <a:pt x="1234" y="2353"/>
                    <a:pt x="769" y="1390"/>
                    <a:pt x="278" y="373"/>
                  </a:cubicBezTo>
                  <a:lnTo>
                    <a:pt x="425" y="287"/>
                  </a:lnTo>
                  <a:cubicBezTo>
                    <a:pt x="435" y="302"/>
                    <a:pt x="445" y="319"/>
                    <a:pt x="456" y="334"/>
                  </a:cubicBezTo>
                  <a:cubicBezTo>
                    <a:pt x="1805" y="2377"/>
                    <a:pt x="3038" y="4220"/>
                    <a:pt x="3938" y="5548"/>
                  </a:cubicBezTo>
                  <a:cubicBezTo>
                    <a:pt x="4389" y="6212"/>
                    <a:pt x="4757" y="6748"/>
                    <a:pt x="5014" y="7114"/>
                  </a:cubicBezTo>
                  <a:cubicBezTo>
                    <a:pt x="5268" y="7475"/>
                    <a:pt x="5415" y="7673"/>
                    <a:pt x="5433" y="7673"/>
                  </a:cubicBezTo>
                  <a:cubicBezTo>
                    <a:pt x="5433" y="7673"/>
                    <a:pt x="5434" y="7673"/>
                    <a:pt x="5434" y="7673"/>
                  </a:cubicBezTo>
                  <a:cubicBezTo>
                    <a:pt x="5445" y="7665"/>
                    <a:pt x="5320" y="7451"/>
                    <a:pt x="5084" y="7069"/>
                  </a:cubicBezTo>
                  <a:lnTo>
                    <a:pt x="5085" y="7069"/>
                  </a:lnTo>
                  <a:cubicBezTo>
                    <a:pt x="4848" y="6688"/>
                    <a:pt x="4499" y="6139"/>
                    <a:pt x="4066" y="5465"/>
                  </a:cubicBezTo>
                  <a:cubicBezTo>
                    <a:pt x="3196" y="4115"/>
                    <a:pt x="1985" y="2259"/>
                    <a:pt x="634" y="215"/>
                  </a:cubicBezTo>
                  <a:cubicBezTo>
                    <a:pt x="587" y="143"/>
                    <a:pt x="539" y="70"/>
                    <a:pt x="4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23"/>
            <p:cNvSpPr/>
            <p:nvPr/>
          </p:nvSpPr>
          <p:spPr>
            <a:xfrm rot="-961909">
              <a:off x="692761" y="735150"/>
              <a:ext cx="385826" cy="556305"/>
            </a:xfrm>
            <a:custGeom>
              <a:avLst/>
              <a:gdLst/>
              <a:ahLst/>
              <a:cxnLst/>
              <a:rect l="l" t="t" r="r" b="b"/>
              <a:pathLst>
                <a:path w="3216" h="4637" extrusionOk="0">
                  <a:moveTo>
                    <a:pt x="0" y="1"/>
                  </a:moveTo>
                  <a:lnTo>
                    <a:pt x="332" y="691"/>
                  </a:lnTo>
                  <a:cubicBezTo>
                    <a:pt x="342" y="712"/>
                    <a:pt x="345" y="737"/>
                    <a:pt x="340" y="760"/>
                  </a:cubicBezTo>
                  <a:lnTo>
                    <a:pt x="282" y="1040"/>
                  </a:lnTo>
                  <a:lnTo>
                    <a:pt x="584" y="1605"/>
                  </a:lnTo>
                  <a:cubicBezTo>
                    <a:pt x="595" y="1627"/>
                    <a:pt x="599" y="1654"/>
                    <a:pt x="593" y="1678"/>
                  </a:cubicBezTo>
                  <a:lnTo>
                    <a:pt x="202" y="3477"/>
                  </a:lnTo>
                  <a:lnTo>
                    <a:pt x="367" y="3808"/>
                  </a:lnTo>
                  <a:lnTo>
                    <a:pt x="1234" y="2822"/>
                  </a:lnTo>
                  <a:cubicBezTo>
                    <a:pt x="1253" y="2800"/>
                    <a:pt x="1280" y="2786"/>
                    <a:pt x="1310" y="2786"/>
                  </a:cubicBezTo>
                  <a:cubicBezTo>
                    <a:pt x="1311" y="2786"/>
                    <a:pt x="1313" y="2786"/>
                    <a:pt x="1314" y="2786"/>
                  </a:cubicBezTo>
                  <a:lnTo>
                    <a:pt x="1327" y="2786"/>
                  </a:lnTo>
                  <a:cubicBezTo>
                    <a:pt x="1361" y="2791"/>
                    <a:pt x="1393" y="2813"/>
                    <a:pt x="1408" y="2844"/>
                  </a:cubicBezTo>
                  <a:lnTo>
                    <a:pt x="1714" y="3443"/>
                  </a:lnTo>
                  <a:cubicBezTo>
                    <a:pt x="1723" y="3460"/>
                    <a:pt x="1727" y="3481"/>
                    <a:pt x="1725" y="3500"/>
                  </a:cubicBezTo>
                  <a:lnTo>
                    <a:pt x="1623" y="4637"/>
                  </a:lnTo>
                  <a:lnTo>
                    <a:pt x="1623" y="4637"/>
                  </a:lnTo>
                  <a:lnTo>
                    <a:pt x="3215" y="3685"/>
                  </a:lnTo>
                  <a:lnTo>
                    <a:pt x="2142" y="3271"/>
                  </a:lnTo>
                  <a:cubicBezTo>
                    <a:pt x="2121" y="3263"/>
                    <a:pt x="2103" y="3249"/>
                    <a:pt x="2092" y="3232"/>
                  </a:cubicBezTo>
                  <a:lnTo>
                    <a:pt x="1679" y="2619"/>
                  </a:lnTo>
                  <a:cubicBezTo>
                    <a:pt x="1637" y="2557"/>
                    <a:pt x="1671" y="2472"/>
                    <a:pt x="1744" y="2456"/>
                  </a:cubicBezTo>
                  <a:lnTo>
                    <a:pt x="3132" y="2148"/>
                  </a:lnTo>
                  <a:lnTo>
                    <a:pt x="2850" y="1802"/>
                  </a:lnTo>
                  <a:lnTo>
                    <a:pt x="1207" y="1359"/>
                  </a:lnTo>
                  <a:cubicBezTo>
                    <a:pt x="1182" y="1352"/>
                    <a:pt x="1160" y="1336"/>
                    <a:pt x="1146" y="1314"/>
                  </a:cubicBezTo>
                  <a:lnTo>
                    <a:pt x="747" y="703"/>
                  </a:lnTo>
                  <a:lnTo>
                    <a:pt x="515" y="669"/>
                  </a:lnTo>
                  <a:cubicBezTo>
                    <a:pt x="486" y="666"/>
                    <a:pt x="459" y="650"/>
                    <a:pt x="442" y="627"/>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23"/>
            <p:cNvSpPr/>
            <p:nvPr/>
          </p:nvSpPr>
          <p:spPr>
            <a:xfrm rot="-961909">
              <a:off x="584993" y="599627"/>
              <a:ext cx="521513" cy="737581"/>
            </a:xfrm>
            <a:custGeom>
              <a:avLst/>
              <a:gdLst/>
              <a:ahLst/>
              <a:cxnLst/>
              <a:rect l="l" t="t" r="r" b="b"/>
              <a:pathLst>
                <a:path w="4347" h="6148" extrusionOk="0">
                  <a:moveTo>
                    <a:pt x="782" y="1208"/>
                  </a:moveTo>
                  <a:lnTo>
                    <a:pt x="1224" y="1832"/>
                  </a:lnTo>
                  <a:cubicBezTo>
                    <a:pt x="1240" y="1857"/>
                    <a:pt x="1267" y="1872"/>
                    <a:pt x="1296" y="1876"/>
                  </a:cubicBezTo>
                  <a:lnTo>
                    <a:pt x="1528" y="1909"/>
                  </a:lnTo>
                  <a:lnTo>
                    <a:pt x="1928" y="2520"/>
                  </a:lnTo>
                  <a:cubicBezTo>
                    <a:pt x="1942" y="2542"/>
                    <a:pt x="1964" y="2558"/>
                    <a:pt x="1989" y="2565"/>
                  </a:cubicBezTo>
                  <a:lnTo>
                    <a:pt x="3632" y="3008"/>
                  </a:lnTo>
                  <a:lnTo>
                    <a:pt x="3914" y="3353"/>
                  </a:lnTo>
                  <a:lnTo>
                    <a:pt x="2526" y="3662"/>
                  </a:lnTo>
                  <a:cubicBezTo>
                    <a:pt x="2452" y="3678"/>
                    <a:pt x="2418" y="3763"/>
                    <a:pt x="2460" y="3825"/>
                  </a:cubicBezTo>
                  <a:lnTo>
                    <a:pt x="2873" y="4437"/>
                  </a:lnTo>
                  <a:cubicBezTo>
                    <a:pt x="2884" y="4456"/>
                    <a:pt x="2903" y="4470"/>
                    <a:pt x="2922" y="4477"/>
                  </a:cubicBezTo>
                  <a:lnTo>
                    <a:pt x="3996" y="4891"/>
                  </a:lnTo>
                  <a:lnTo>
                    <a:pt x="2407" y="5842"/>
                  </a:lnTo>
                  <a:lnTo>
                    <a:pt x="2509" y="4706"/>
                  </a:lnTo>
                  <a:cubicBezTo>
                    <a:pt x="2510" y="4687"/>
                    <a:pt x="2506" y="4667"/>
                    <a:pt x="2497" y="4648"/>
                  </a:cubicBezTo>
                  <a:lnTo>
                    <a:pt x="2496" y="4650"/>
                  </a:lnTo>
                  <a:lnTo>
                    <a:pt x="2190" y="4051"/>
                  </a:lnTo>
                  <a:cubicBezTo>
                    <a:pt x="2174" y="4020"/>
                    <a:pt x="2143" y="3998"/>
                    <a:pt x="2109" y="3993"/>
                  </a:cubicBezTo>
                  <a:lnTo>
                    <a:pt x="2095" y="3993"/>
                  </a:lnTo>
                  <a:cubicBezTo>
                    <a:pt x="2065" y="3993"/>
                    <a:pt x="2036" y="4006"/>
                    <a:pt x="2015" y="4029"/>
                  </a:cubicBezTo>
                  <a:lnTo>
                    <a:pt x="1149" y="5015"/>
                  </a:lnTo>
                  <a:lnTo>
                    <a:pt x="983" y="4684"/>
                  </a:lnTo>
                  <a:lnTo>
                    <a:pt x="1375" y="2885"/>
                  </a:lnTo>
                  <a:cubicBezTo>
                    <a:pt x="1381" y="2861"/>
                    <a:pt x="1377" y="2835"/>
                    <a:pt x="1364" y="2812"/>
                  </a:cubicBezTo>
                  <a:lnTo>
                    <a:pt x="1064" y="2247"/>
                  </a:lnTo>
                  <a:lnTo>
                    <a:pt x="1122" y="1966"/>
                  </a:lnTo>
                  <a:cubicBezTo>
                    <a:pt x="1127" y="1943"/>
                    <a:pt x="1124" y="1919"/>
                    <a:pt x="1114" y="1898"/>
                  </a:cubicBezTo>
                  <a:lnTo>
                    <a:pt x="782" y="1208"/>
                  </a:lnTo>
                  <a:close/>
                  <a:moveTo>
                    <a:pt x="138" y="1"/>
                  </a:moveTo>
                  <a:cubicBezTo>
                    <a:pt x="68" y="1"/>
                    <a:pt x="1" y="73"/>
                    <a:pt x="40" y="155"/>
                  </a:cubicBezTo>
                  <a:lnTo>
                    <a:pt x="906" y="1958"/>
                  </a:lnTo>
                  <a:lnTo>
                    <a:pt x="847" y="2242"/>
                  </a:lnTo>
                  <a:cubicBezTo>
                    <a:pt x="843" y="2266"/>
                    <a:pt x="846" y="2291"/>
                    <a:pt x="858" y="2314"/>
                  </a:cubicBezTo>
                  <a:lnTo>
                    <a:pt x="1158" y="2878"/>
                  </a:lnTo>
                  <a:lnTo>
                    <a:pt x="767" y="4675"/>
                  </a:lnTo>
                  <a:cubicBezTo>
                    <a:pt x="762" y="4698"/>
                    <a:pt x="765" y="4724"/>
                    <a:pt x="777" y="4745"/>
                  </a:cubicBezTo>
                  <a:lnTo>
                    <a:pt x="1029" y="5250"/>
                  </a:lnTo>
                  <a:cubicBezTo>
                    <a:pt x="1044" y="5282"/>
                    <a:pt x="1075" y="5303"/>
                    <a:pt x="1110" y="5308"/>
                  </a:cubicBezTo>
                  <a:cubicBezTo>
                    <a:pt x="1115" y="5309"/>
                    <a:pt x="1119" y="5309"/>
                    <a:pt x="1124" y="5309"/>
                  </a:cubicBezTo>
                  <a:cubicBezTo>
                    <a:pt x="1154" y="5309"/>
                    <a:pt x="1183" y="5295"/>
                    <a:pt x="1204" y="5273"/>
                  </a:cubicBezTo>
                  <a:lnTo>
                    <a:pt x="2072" y="4287"/>
                  </a:lnTo>
                  <a:lnTo>
                    <a:pt x="2292" y="4718"/>
                  </a:lnTo>
                  <a:lnTo>
                    <a:pt x="2175" y="6031"/>
                  </a:lnTo>
                  <a:cubicBezTo>
                    <a:pt x="2169" y="6094"/>
                    <a:pt x="2219" y="6147"/>
                    <a:pt x="2281" y="6147"/>
                  </a:cubicBezTo>
                  <a:cubicBezTo>
                    <a:pt x="2300" y="6147"/>
                    <a:pt x="2320" y="6143"/>
                    <a:pt x="2336" y="6133"/>
                  </a:cubicBezTo>
                  <a:lnTo>
                    <a:pt x="3000" y="5735"/>
                  </a:lnTo>
                  <a:lnTo>
                    <a:pt x="3183" y="5626"/>
                  </a:lnTo>
                  <a:lnTo>
                    <a:pt x="3427" y="5480"/>
                  </a:lnTo>
                  <a:lnTo>
                    <a:pt x="3609" y="5371"/>
                  </a:lnTo>
                  <a:lnTo>
                    <a:pt x="4292" y="4963"/>
                  </a:lnTo>
                  <a:cubicBezTo>
                    <a:pt x="4326" y="4942"/>
                    <a:pt x="4346" y="4902"/>
                    <a:pt x="4343" y="4862"/>
                  </a:cubicBezTo>
                  <a:lnTo>
                    <a:pt x="4345" y="4862"/>
                  </a:lnTo>
                  <a:cubicBezTo>
                    <a:pt x="4341" y="4821"/>
                    <a:pt x="4315" y="4786"/>
                    <a:pt x="4277" y="4771"/>
                  </a:cubicBezTo>
                  <a:lnTo>
                    <a:pt x="3030" y="4291"/>
                  </a:lnTo>
                  <a:lnTo>
                    <a:pt x="2724" y="3837"/>
                  </a:lnTo>
                  <a:lnTo>
                    <a:pt x="4128" y="3525"/>
                  </a:lnTo>
                  <a:cubicBezTo>
                    <a:pt x="4205" y="3508"/>
                    <a:pt x="4237" y="3415"/>
                    <a:pt x="4187" y="3353"/>
                  </a:cubicBezTo>
                  <a:lnTo>
                    <a:pt x="3775" y="2848"/>
                  </a:lnTo>
                  <a:cubicBezTo>
                    <a:pt x="3761" y="2831"/>
                    <a:pt x="3742" y="2818"/>
                    <a:pt x="3720" y="2812"/>
                  </a:cubicBezTo>
                  <a:lnTo>
                    <a:pt x="2083" y="2370"/>
                  </a:lnTo>
                  <a:lnTo>
                    <a:pt x="1680" y="1754"/>
                  </a:lnTo>
                  <a:cubicBezTo>
                    <a:pt x="1662" y="1727"/>
                    <a:pt x="1636" y="1710"/>
                    <a:pt x="1606" y="1706"/>
                  </a:cubicBezTo>
                  <a:lnTo>
                    <a:pt x="1371" y="1672"/>
                  </a:lnTo>
                  <a:lnTo>
                    <a:pt x="222" y="47"/>
                  </a:lnTo>
                  <a:cubicBezTo>
                    <a:pt x="200" y="15"/>
                    <a:pt x="168" y="1"/>
                    <a:pt x="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1" name="Google Shape;3011;p23"/>
          <p:cNvGrpSpPr/>
          <p:nvPr/>
        </p:nvGrpSpPr>
        <p:grpSpPr>
          <a:xfrm>
            <a:off x="7458704" y="399084"/>
            <a:ext cx="1347383" cy="1507822"/>
            <a:chOff x="7458704" y="399084"/>
            <a:chExt cx="1347383" cy="1507822"/>
          </a:xfrm>
        </p:grpSpPr>
        <p:sp>
          <p:nvSpPr>
            <p:cNvPr id="3012" name="Google Shape;3012;p23"/>
            <p:cNvSpPr/>
            <p:nvPr/>
          </p:nvSpPr>
          <p:spPr>
            <a:xfrm rot="940803">
              <a:off x="7573549" y="896170"/>
              <a:ext cx="653742" cy="939882"/>
            </a:xfrm>
            <a:custGeom>
              <a:avLst/>
              <a:gdLst/>
              <a:ahLst/>
              <a:cxnLst/>
              <a:rect l="l" t="t" r="r" b="b"/>
              <a:pathLst>
                <a:path w="5449" h="7834" extrusionOk="0">
                  <a:moveTo>
                    <a:pt x="4955" y="1"/>
                  </a:moveTo>
                  <a:lnTo>
                    <a:pt x="4812" y="216"/>
                  </a:lnTo>
                  <a:cubicBezTo>
                    <a:pt x="3463" y="2259"/>
                    <a:pt x="2250" y="4115"/>
                    <a:pt x="1382" y="5465"/>
                  </a:cubicBezTo>
                  <a:cubicBezTo>
                    <a:pt x="947" y="6139"/>
                    <a:pt x="599" y="6688"/>
                    <a:pt x="363" y="7069"/>
                  </a:cubicBezTo>
                  <a:cubicBezTo>
                    <a:pt x="126" y="7451"/>
                    <a:pt x="1" y="7665"/>
                    <a:pt x="14" y="7673"/>
                  </a:cubicBezTo>
                  <a:cubicBezTo>
                    <a:pt x="14" y="7673"/>
                    <a:pt x="14" y="7673"/>
                    <a:pt x="15" y="7673"/>
                  </a:cubicBezTo>
                  <a:cubicBezTo>
                    <a:pt x="32" y="7673"/>
                    <a:pt x="179" y="7476"/>
                    <a:pt x="432" y="7116"/>
                  </a:cubicBezTo>
                  <a:cubicBezTo>
                    <a:pt x="691" y="6748"/>
                    <a:pt x="1058" y="6212"/>
                    <a:pt x="1508" y="5548"/>
                  </a:cubicBezTo>
                  <a:cubicBezTo>
                    <a:pt x="2409" y="4221"/>
                    <a:pt x="3641" y="2377"/>
                    <a:pt x="4992" y="335"/>
                  </a:cubicBezTo>
                  <a:cubicBezTo>
                    <a:pt x="5002" y="319"/>
                    <a:pt x="5013" y="303"/>
                    <a:pt x="5022" y="288"/>
                  </a:cubicBezTo>
                  <a:lnTo>
                    <a:pt x="5168" y="373"/>
                  </a:lnTo>
                  <a:cubicBezTo>
                    <a:pt x="4679" y="1390"/>
                    <a:pt x="4214" y="2353"/>
                    <a:pt x="3793" y="3227"/>
                  </a:cubicBezTo>
                  <a:lnTo>
                    <a:pt x="2657" y="5620"/>
                  </a:lnTo>
                  <a:cubicBezTo>
                    <a:pt x="2337" y="6301"/>
                    <a:pt x="2082" y="6850"/>
                    <a:pt x="1910" y="7233"/>
                  </a:cubicBezTo>
                  <a:cubicBezTo>
                    <a:pt x="1739" y="7614"/>
                    <a:pt x="1649" y="7827"/>
                    <a:pt x="1663" y="7833"/>
                  </a:cubicBezTo>
                  <a:cubicBezTo>
                    <a:pt x="1664" y="7833"/>
                    <a:pt x="1664" y="7833"/>
                    <a:pt x="1664" y="7833"/>
                  </a:cubicBezTo>
                  <a:cubicBezTo>
                    <a:pt x="1680" y="7833"/>
                    <a:pt x="1792" y="7633"/>
                    <a:pt x="1983" y="7267"/>
                  </a:cubicBezTo>
                  <a:cubicBezTo>
                    <a:pt x="2177" y="6896"/>
                    <a:pt x="2453" y="6356"/>
                    <a:pt x="2789" y="5684"/>
                  </a:cubicBezTo>
                  <a:cubicBezTo>
                    <a:pt x="3124" y="5010"/>
                    <a:pt x="3523" y="4207"/>
                    <a:pt x="3968" y="3312"/>
                  </a:cubicBezTo>
                  <a:lnTo>
                    <a:pt x="5448" y="288"/>
                  </a:lnTo>
                  <a:cubicBezTo>
                    <a:pt x="5287" y="194"/>
                    <a:pt x="5122" y="98"/>
                    <a:pt x="49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23"/>
            <p:cNvSpPr/>
            <p:nvPr/>
          </p:nvSpPr>
          <p:spPr>
            <a:xfrm rot="940803">
              <a:off x="8224964" y="592002"/>
              <a:ext cx="385599" cy="556323"/>
            </a:xfrm>
            <a:custGeom>
              <a:avLst/>
              <a:gdLst/>
              <a:ahLst/>
              <a:cxnLst/>
              <a:rect l="l" t="t" r="r" b="b"/>
              <a:pathLst>
                <a:path w="3214" h="4637" extrusionOk="0">
                  <a:moveTo>
                    <a:pt x="3214" y="0"/>
                  </a:moveTo>
                  <a:lnTo>
                    <a:pt x="2772" y="626"/>
                  </a:lnTo>
                  <a:cubicBezTo>
                    <a:pt x="2755" y="650"/>
                    <a:pt x="2728" y="666"/>
                    <a:pt x="2699" y="669"/>
                  </a:cubicBezTo>
                  <a:lnTo>
                    <a:pt x="2700" y="670"/>
                  </a:lnTo>
                  <a:lnTo>
                    <a:pt x="2469" y="704"/>
                  </a:lnTo>
                  <a:lnTo>
                    <a:pt x="2070" y="1315"/>
                  </a:lnTo>
                  <a:cubicBezTo>
                    <a:pt x="2055" y="1337"/>
                    <a:pt x="2033" y="1353"/>
                    <a:pt x="2008" y="1360"/>
                  </a:cubicBezTo>
                  <a:lnTo>
                    <a:pt x="364" y="1803"/>
                  </a:lnTo>
                  <a:lnTo>
                    <a:pt x="84" y="2149"/>
                  </a:lnTo>
                  <a:lnTo>
                    <a:pt x="1472" y="2457"/>
                  </a:lnTo>
                  <a:cubicBezTo>
                    <a:pt x="1545" y="2473"/>
                    <a:pt x="1578" y="2558"/>
                    <a:pt x="1536" y="2620"/>
                  </a:cubicBezTo>
                  <a:lnTo>
                    <a:pt x="1124" y="3233"/>
                  </a:lnTo>
                  <a:cubicBezTo>
                    <a:pt x="1112" y="3250"/>
                    <a:pt x="1095" y="3264"/>
                    <a:pt x="1074" y="3272"/>
                  </a:cubicBezTo>
                  <a:lnTo>
                    <a:pt x="0" y="3686"/>
                  </a:lnTo>
                  <a:lnTo>
                    <a:pt x="1590" y="4636"/>
                  </a:lnTo>
                  <a:lnTo>
                    <a:pt x="1488" y="3501"/>
                  </a:lnTo>
                  <a:cubicBezTo>
                    <a:pt x="1487" y="3481"/>
                    <a:pt x="1490" y="3461"/>
                    <a:pt x="1499" y="3444"/>
                  </a:cubicBezTo>
                  <a:lnTo>
                    <a:pt x="1805" y="2844"/>
                  </a:lnTo>
                  <a:cubicBezTo>
                    <a:pt x="1824" y="2806"/>
                    <a:pt x="1862" y="2786"/>
                    <a:pt x="1900" y="2786"/>
                  </a:cubicBezTo>
                  <a:cubicBezTo>
                    <a:pt x="1929" y="2786"/>
                    <a:pt x="1958" y="2798"/>
                    <a:pt x="1979" y="2822"/>
                  </a:cubicBezTo>
                  <a:lnTo>
                    <a:pt x="2846" y="3808"/>
                  </a:lnTo>
                  <a:lnTo>
                    <a:pt x="3012" y="3477"/>
                  </a:lnTo>
                  <a:lnTo>
                    <a:pt x="2620" y="1678"/>
                  </a:lnTo>
                  <a:cubicBezTo>
                    <a:pt x="2615" y="1654"/>
                    <a:pt x="2618" y="1628"/>
                    <a:pt x="2631" y="1606"/>
                  </a:cubicBezTo>
                  <a:lnTo>
                    <a:pt x="2931" y="1040"/>
                  </a:lnTo>
                  <a:lnTo>
                    <a:pt x="2873" y="759"/>
                  </a:lnTo>
                  <a:cubicBezTo>
                    <a:pt x="2868" y="737"/>
                    <a:pt x="2872" y="712"/>
                    <a:pt x="2881" y="691"/>
                  </a:cubicBezTo>
                  <a:lnTo>
                    <a:pt x="321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23"/>
            <p:cNvSpPr/>
            <p:nvPr/>
          </p:nvSpPr>
          <p:spPr>
            <a:xfrm rot="940803">
              <a:off x="8193912" y="455937"/>
              <a:ext cx="522250" cy="737365"/>
            </a:xfrm>
            <a:custGeom>
              <a:avLst/>
              <a:gdLst/>
              <a:ahLst/>
              <a:cxnLst/>
              <a:rect l="l" t="t" r="r" b="b"/>
              <a:pathLst>
                <a:path w="4353" h="6146" extrusionOk="0">
                  <a:moveTo>
                    <a:pt x="3587" y="1206"/>
                  </a:moveTo>
                  <a:lnTo>
                    <a:pt x="3254" y="1896"/>
                  </a:lnTo>
                  <a:cubicBezTo>
                    <a:pt x="3244" y="1917"/>
                    <a:pt x="3241" y="1942"/>
                    <a:pt x="3246" y="1964"/>
                  </a:cubicBezTo>
                  <a:lnTo>
                    <a:pt x="3304" y="2245"/>
                  </a:lnTo>
                  <a:lnTo>
                    <a:pt x="3003" y="2810"/>
                  </a:lnTo>
                  <a:cubicBezTo>
                    <a:pt x="2991" y="2832"/>
                    <a:pt x="2988" y="2859"/>
                    <a:pt x="2993" y="2883"/>
                  </a:cubicBezTo>
                  <a:lnTo>
                    <a:pt x="3384" y="4681"/>
                  </a:lnTo>
                  <a:lnTo>
                    <a:pt x="3219" y="5013"/>
                  </a:lnTo>
                  <a:lnTo>
                    <a:pt x="2352" y="4027"/>
                  </a:lnTo>
                  <a:cubicBezTo>
                    <a:pt x="2331" y="4003"/>
                    <a:pt x="2301" y="3991"/>
                    <a:pt x="2272" y="3991"/>
                  </a:cubicBezTo>
                  <a:cubicBezTo>
                    <a:pt x="2234" y="3991"/>
                    <a:pt x="2197" y="4011"/>
                    <a:pt x="2177" y="4048"/>
                  </a:cubicBezTo>
                  <a:lnTo>
                    <a:pt x="1871" y="4648"/>
                  </a:lnTo>
                  <a:cubicBezTo>
                    <a:pt x="1863" y="4665"/>
                    <a:pt x="1858" y="4686"/>
                    <a:pt x="1861" y="4705"/>
                  </a:cubicBezTo>
                  <a:lnTo>
                    <a:pt x="1962" y="5840"/>
                  </a:lnTo>
                  <a:lnTo>
                    <a:pt x="373" y="4890"/>
                  </a:lnTo>
                  <a:lnTo>
                    <a:pt x="1447" y="4476"/>
                  </a:lnTo>
                  <a:cubicBezTo>
                    <a:pt x="1467" y="4468"/>
                    <a:pt x="1484" y="4454"/>
                    <a:pt x="1497" y="4435"/>
                  </a:cubicBezTo>
                  <a:lnTo>
                    <a:pt x="1908" y="3824"/>
                  </a:lnTo>
                  <a:cubicBezTo>
                    <a:pt x="1951" y="3762"/>
                    <a:pt x="1916" y="3677"/>
                    <a:pt x="1843" y="3661"/>
                  </a:cubicBezTo>
                  <a:lnTo>
                    <a:pt x="456" y="3353"/>
                  </a:lnTo>
                  <a:lnTo>
                    <a:pt x="737" y="3007"/>
                  </a:lnTo>
                  <a:lnTo>
                    <a:pt x="2380" y="2563"/>
                  </a:lnTo>
                  <a:cubicBezTo>
                    <a:pt x="2406" y="2557"/>
                    <a:pt x="2428" y="2541"/>
                    <a:pt x="2442" y="2519"/>
                  </a:cubicBezTo>
                  <a:lnTo>
                    <a:pt x="2842" y="1908"/>
                  </a:lnTo>
                  <a:lnTo>
                    <a:pt x="3073" y="1874"/>
                  </a:lnTo>
                  <a:cubicBezTo>
                    <a:pt x="3102" y="1871"/>
                    <a:pt x="3128" y="1855"/>
                    <a:pt x="3145" y="1830"/>
                  </a:cubicBezTo>
                  <a:lnTo>
                    <a:pt x="3587" y="1206"/>
                  </a:lnTo>
                  <a:close/>
                  <a:moveTo>
                    <a:pt x="4233" y="0"/>
                  </a:moveTo>
                  <a:cubicBezTo>
                    <a:pt x="4200" y="0"/>
                    <a:pt x="4167" y="16"/>
                    <a:pt x="4147" y="45"/>
                  </a:cubicBezTo>
                  <a:lnTo>
                    <a:pt x="2998" y="1670"/>
                  </a:lnTo>
                  <a:lnTo>
                    <a:pt x="2764" y="1704"/>
                  </a:lnTo>
                  <a:cubicBezTo>
                    <a:pt x="2734" y="1709"/>
                    <a:pt x="2707" y="1725"/>
                    <a:pt x="2690" y="1750"/>
                  </a:cubicBezTo>
                  <a:lnTo>
                    <a:pt x="2286" y="2368"/>
                  </a:lnTo>
                  <a:lnTo>
                    <a:pt x="649" y="2810"/>
                  </a:lnTo>
                  <a:cubicBezTo>
                    <a:pt x="628" y="2816"/>
                    <a:pt x="609" y="2829"/>
                    <a:pt x="595" y="2846"/>
                  </a:cubicBezTo>
                  <a:lnTo>
                    <a:pt x="182" y="3351"/>
                  </a:lnTo>
                  <a:cubicBezTo>
                    <a:pt x="132" y="3413"/>
                    <a:pt x="165" y="3506"/>
                    <a:pt x="242" y="3523"/>
                  </a:cubicBezTo>
                  <a:lnTo>
                    <a:pt x="1646" y="3835"/>
                  </a:lnTo>
                  <a:lnTo>
                    <a:pt x="1339" y="4289"/>
                  </a:lnTo>
                  <a:lnTo>
                    <a:pt x="93" y="4769"/>
                  </a:lnTo>
                  <a:cubicBezTo>
                    <a:pt x="10" y="4802"/>
                    <a:pt x="0" y="4914"/>
                    <a:pt x="77" y="4961"/>
                  </a:cubicBezTo>
                  <a:lnTo>
                    <a:pt x="758" y="5369"/>
                  </a:lnTo>
                  <a:lnTo>
                    <a:pt x="941" y="5478"/>
                  </a:lnTo>
                  <a:lnTo>
                    <a:pt x="1185" y="5624"/>
                  </a:lnTo>
                  <a:lnTo>
                    <a:pt x="1368" y="5734"/>
                  </a:lnTo>
                  <a:lnTo>
                    <a:pt x="2032" y="6131"/>
                  </a:lnTo>
                  <a:cubicBezTo>
                    <a:pt x="2049" y="6141"/>
                    <a:pt x="2067" y="6145"/>
                    <a:pt x="2087" y="6145"/>
                  </a:cubicBezTo>
                  <a:cubicBezTo>
                    <a:pt x="2107" y="6145"/>
                    <a:pt x="2126" y="6140"/>
                    <a:pt x="2144" y="6129"/>
                  </a:cubicBezTo>
                  <a:cubicBezTo>
                    <a:pt x="2177" y="6108"/>
                    <a:pt x="2197" y="6070"/>
                    <a:pt x="2193" y="6029"/>
                  </a:cubicBezTo>
                  <a:lnTo>
                    <a:pt x="2076" y="4717"/>
                  </a:lnTo>
                  <a:lnTo>
                    <a:pt x="2297" y="4285"/>
                  </a:lnTo>
                  <a:lnTo>
                    <a:pt x="3165" y="5271"/>
                  </a:lnTo>
                  <a:cubicBezTo>
                    <a:pt x="3186" y="5296"/>
                    <a:pt x="3215" y="5308"/>
                    <a:pt x="3244" y="5308"/>
                  </a:cubicBezTo>
                  <a:cubicBezTo>
                    <a:pt x="3282" y="5308"/>
                    <a:pt x="3320" y="5287"/>
                    <a:pt x="3339" y="5249"/>
                  </a:cubicBezTo>
                  <a:lnTo>
                    <a:pt x="3593" y="4744"/>
                  </a:lnTo>
                  <a:cubicBezTo>
                    <a:pt x="3603" y="4722"/>
                    <a:pt x="3605" y="4696"/>
                    <a:pt x="3601" y="4673"/>
                  </a:cubicBezTo>
                  <a:lnTo>
                    <a:pt x="3210" y="2876"/>
                  </a:lnTo>
                  <a:lnTo>
                    <a:pt x="3510" y="2312"/>
                  </a:lnTo>
                  <a:cubicBezTo>
                    <a:pt x="3522" y="2289"/>
                    <a:pt x="3525" y="2265"/>
                    <a:pt x="3521" y="2241"/>
                  </a:cubicBezTo>
                  <a:lnTo>
                    <a:pt x="3462" y="1957"/>
                  </a:lnTo>
                  <a:lnTo>
                    <a:pt x="4329" y="153"/>
                  </a:lnTo>
                  <a:cubicBezTo>
                    <a:pt x="4352" y="103"/>
                    <a:pt x="4335" y="43"/>
                    <a:pt x="4286" y="15"/>
                  </a:cubicBezTo>
                  <a:lnTo>
                    <a:pt x="4287" y="15"/>
                  </a:lnTo>
                  <a:cubicBezTo>
                    <a:pt x="4270" y="5"/>
                    <a:pt x="4252" y="0"/>
                    <a:pt x="42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5" name="Google Shape;3015;p23"/>
          <p:cNvGrpSpPr/>
          <p:nvPr/>
        </p:nvGrpSpPr>
        <p:grpSpPr>
          <a:xfrm>
            <a:off x="6490000" y="890570"/>
            <a:ext cx="535338" cy="200293"/>
            <a:chOff x="5907600" y="943095"/>
            <a:chExt cx="535338" cy="200293"/>
          </a:xfrm>
        </p:grpSpPr>
        <p:sp>
          <p:nvSpPr>
            <p:cNvPr id="3016" name="Google Shape;3016;p23"/>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23"/>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8" name="Google Shape;3018;p23"/>
          <p:cNvGrpSpPr/>
          <p:nvPr/>
        </p:nvGrpSpPr>
        <p:grpSpPr>
          <a:xfrm>
            <a:off x="2033740" y="535000"/>
            <a:ext cx="672421" cy="190443"/>
            <a:chOff x="7090540" y="1291850"/>
            <a:chExt cx="672421" cy="190443"/>
          </a:xfrm>
        </p:grpSpPr>
        <p:sp>
          <p:nvSpPr>
            <p:cNvPr id="3019" name="Google Shape;3019;p23"/>
            <p:cNvSpPr/>
            <p:nvPr/>
          </p:nvSpPr>
          <p:spPr>
            <a:xfrm>
              <a:off x="7337646" y="1352720"/>
              <a:ext cx="137" cy="137"/>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23"/>
            <p:cNvSpPr/>
            <p:nvPr/>
          </p:nvSpPr>
          <p:spPr>
            <a:xfrm>
              <a:off x="7134182" y="1310320"/>
              <a:ext cx="609078" cy="153777"/>
            </a:xfrm>
            <a:custGeom>
              <a:avLst/>
              <a:gdLst/>
              <a:ahLst/>
              <a:cxnLst/>
              <a:rect l="l" t="t" r="r" b="b"/>
              <a:pathLst>
                <a:path w="4452" h="1124" extrusionOk="0">
                  <a:moveTo>
                    <a:pt x="2366" y="0"/>
                  </a:moveTo>
                  <a:cubicBezTo>
                    <a:pt x="2334" y="0"/>
                    <a:pt x="2301" y="3"/>
                    <a:pt x="2265" y="8"/>
                  </a:cubicBezTo>
                  <a:cubicBezTo>
                    <a:pt x="1699" y="92"/>
                    <a:pt x="1670" y="634"/>
                    <a:pt x="1669" y="657"/>
                  </a:cubicBezTo>
                  <a:cubicBezTo>
                    <a:pt x="1667" y="695"/>
                    <a:pt x="1635" y="721"/>
                    <a:pt x="1602" y="721"/>
                  </a:cubicBezTo>
                  <a:cubicBezTo>
                    <a:pt x="1586" y="721"/>
                    <a:pt x="1571" y="716"/>
                    <a:pt x="1558" y="704"/>
                  </a:cubicBezTo>
                  <a:cubicBezTo>
                    <a:pt x="1557" y="703"/>
                    <a:pt x="1454" y="614"/>
                    <a:pt x="1344" y="614"/>
                  </a:cubicBezTo>
                  <a:cubicBezTo>
                    <a:pt x="1333" y="614"/>
                    <a:pt x="1323" y="615"/>
                    <a:pt x="1312" y="617"/>
                  </a:cubicBezTo>
                  <a:cubicBezTo>
                    <a:pt x="1246" y="628"/>
                    <a:pt x="1188" y="677"/>
                    <a:pt x="1140" y="762"/>
                  </a:cubicBezTo>
                  <a:cubicBezTo>
                    <a:pt x="1128" y="784"/>
                    <a:pt x="1105" y="796"/>
                    <a:pt x="1082" y="796"/>
                  </a:cubicBezTo>
                  <a:cubicBezTo>
                    <a:pt x="1063" y="796"/>
                    <a:pt x="1045" y="789"/>
                    <a:pt x="1031" y="774"/>
                  </a:cubicBezTo>
                  <a:cubicBezTo>
                    <a:pt x="1027" y="768"/>
                    <a:pt x="920" y="651"/>
                    <a:pt x="771" y="651"/>
                  </a:cubicBezTo>
                  <a:cubicBezTo>
                    <a:pt x="741" y="651"/>
                    <a:pt x="709" y="655"/>
                    <a:pt x="677" y="667"/>
                  </a:cubicBezTo>
                  <a:cubicBezTo>
                    <a:pt x="486" y="733"/>
                    <a:pt x="495" y="926"/>
                    <a:pt x="496" y="934"/>
                  </a:cubicBezTo>
                  <a:cubicBezTo>
                    <a:pt x="497" y="969"/>
                    <a:pt x="474" y="998"/>
                    <a:pt x="440" y="1005"/>
                  </a:cubicBezTo>
                  <a:cubicBezTo>
                    <a:pt x="291" y="1032"/>
                    <a:pt x="143" y="1071"/>
                    <a:pt x="1" y="1123"/>
                  </a:cubicBezTo>
                  <a:lnTo>
                    <a:pt x="4451" y="1123"/>
                  </a:lnTo>
                  <a:cubicBezTo>
                    <a:pt x="4441" y="1067"/>
                    <a:pt x="4413" y="987"/>
                    <a:pt x="4347" y="937"/>
                  </a:cubicBezTo>
                  <a:cubicBezTo>
                    <a:pt x="4302" y="902"/>
                    <a:pt x="4243" y="885"/>
                    <a:pt x="4170" y="885"/>
                  </a:cubicBezTo>
                  <a:cubicBezTo>
                    <a:pt x="4111" y="885"/>
                    <a:pt x="4043" y="896"/>
                    <a:pt x="3967" y="919"/>
                  </a:cubicBezTo>
                  <a:cubicBezTo>
                    <a:pt x="3961" y="921"/>
                    <a:pt x="3954" y="922"/>
                    <a:pt x="3948" y="922"/>
                  </a:cubicBezTo>
                  <a:cubicBezTo>
                    <a:pt x="3935" y="922"/>
                    <a:pt x="3922" y="918"/>
                    <a:pt x="3911" y="911"/>
                  </a:cubicBezTo>
                  <a:cubicBezTo>
                    <a:pt x="3895" y="901"/>
                    <a:pt x="3884" y="882"/>
                    <a:pt x="3882" y="864"/>
                  </a:cubicBezTo>
                  <a:cubicBezTo>
                    <a:pt x="3880" y="851"/>
                    <a:pt x="3838" y="559"/>
                    <a:pt x="3508" y="450"/>
                  </a:cubicBezTo>
                  <a:cubicBezTo>
                    <a:pt x="3446" y="429"/>
                    <a:pt x="3391" y="421"/>
                    <a:pt x="3344" y="421"/>
                  </a:cubicBezTo>
                  <a:cubicBezTo>
                    <a:pt x="3147" y="421"/>
                    <a:pt x="3064" y="562"/>
                    <a:pt x="3060" y="569"/>
                  </a:cubicBezTo>
                  <a:cubicBezTo>
                    <a:pt x="3047" y="592"/>
                    <a:pt x="3024" y="603"/>
                    <a:pt x="3002" y="603"/>
                  </a:cubicBezTo>
                  <a:cubicBezTo>
                    <a:pt x="2972" y="603"/>
                    <a:pt x="2942" y="584"/>
                    <a:pt x="2935" y="548"/>
                  </a:cubicBezTo>
                  <a:cubicBezTo>
                    <a:pt x="2931" y="524"/>
                    <a:pt x="2833" y="0"/>
                    <a:pt x="2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23"/>
            <p:cNvSpPr/>
            <p:nvPr/>
          </p:nvSpPr>
          <p:spPr>
            <a:xfrm>
              <a:off x="7090540" y="1291850"/>
              <a:ext cx="672421" cy="190443"/>
            </a:xfrm>
            <a:custGeom>
              <a:avLst/>
              <a:gdLst/>
              <a:ahLst/>
              <a:cxnLst/>
              <a:rect l="l" t="t" r="r" b="b"/>
              <a:pathLst>
                <a:path w="4915" h="1392" extrusionOk="0">
                  <a:moveTo>
                    <a:pt x="2687" y="135"/>
                  </a:moveTo>
                  <a:cubicBezTo>
                    <a:pt x="3153" y="135"/>
                    <a:pt x="3251" y="658"/>
                    <a:pt x="3255" y="682"/>
                  </a:cubicBezTo>
                  <a:cubicBezTo>
                    <a:pt x="3261" y="718"/>
                    <a:pt x="3291" y="738"/>
                    <a:pt x="3322" y="738"/>
                  </a:cubicBezTo>
                  <a:cubicBezTo>
                    <a:pt x="3344" y="738"/>
                    <a:pt x="3366" y="727"/>
                    <a:pt x="3379" y="704"/>
                  </a:cubicBezTo>
                  <a:cubicBezTo>
                    <a:pt x="3384" y="697"/>
                    <a:pt x="3467" y="555"/>
                    <a:pt x="3664" y="555"/>
                  </a:cubicBezTo>
                  <a:cubicBezTo>
                    <a:pt x="3712" y="555"/>
                    <a:pt x="3766" y="563"/>
                    <a:pt x="3828" y="584"/>
                  </a:cubicBezTo>
                  <a:cubicBezTo>
                    <a:pt x="4157" y="694"/>
                    <a:pt x="4200" y="986"/>
                    <a:pt x="4201" y="997"/>
                  </a:cubicBezTo>
                  <a:cubicBezTo>
                    <a:pt x="4203" y="1017"/>
                    <a:pt x="4214" y="1035"/>
                    <a:pt x="4231" y="1046"/>
                  </a:cubicBezTo>
                  <a:cubicBezTo>
                    <a:pt x="4242" y="1053"/>
                    <a:pt x="4254" y="1057"/>
                    <a:pt x="4266" y="1057"/>
                  </a:cubicBezTo>
                  <a:cubicBezTo>
                    <a:pt x="4273" y="1057"/>
                    <a:pt x="4280" y="1056"/>
                    <a:pt x="4287" y="1053"/>
                  </a:cubicBezTo>
                  <a:cubicBezTo>
                    <a:pt x="4363" y="1031"/>
                    <a:pt x="4430" y="1020"/>
                    <a:pt x="4489" y="1020"/>
                  </a:cubicBezTo>
                  <a:cubicBezTo>
                    <a:pt x="4562" y="1020"/>
                    <a:pt x="4621" y="1037"/>
                    <a:pt x="4667" y="1071"/>
                  </a:cubicBezTo>
                  <a:cubicBezTo>
                    <a:pt x="4733" y="1122"/>
                    <a:pt x="4761" y="1202"/>
                    <a:pt x="4771" y="1257"/>
                  </a:cubicBezTo>
                  <a:lnTo>
                    <a:pt x="321" y="1257"/>
                  </a:lnTo>
                  <a:cubicBezTo>
                    <a:pt x="463" y="1206"/>
                    <a:pt x="611" y="1166"/>
                    <a:pt x="760" y="1139"/>
                  </a:cubicBezTo>
                  <a:cubicBezTo>
                    <a:pt x="794" y="1133"/>
                    <a:pt x="817" y="1103"/>
                    <a:pt x="816" y="1069"/>
                  </a:cubicBezTo>
                  <a:cubicBezTo>
                    <a:pt x="816" y="1061"/>
                    <a:pt x="807" y="868"/>
                    <a:pt x="997" y="802"/>
                  </a:cubicBezTo>
                  <a:cubicBezTo>
                    <a:pt x="1030" y="790"/>
                    <a:pt x="1062" y="785"/>
                    <a:pt x="1092" y="785"/>
                  </a:cubicBezTo>
                  <a:cubicBezTo>
                    <a:pt x="1241" y="785"/>
                    <a:pt x="1347" y="902"/>
                    <a:pt x="1353" y="908"/>
                  </a:cubicBezTo>
                  <a:cubicBezTo>
                    <a:pt x="1366" y="924"/>
                    <a:pt x="1384" y="931"/>
                    <a:pt x="1403" y="931"/>
                  </a:cubicBezTo>
                  <a:cubicBezTo>
                    <a:pt x="1425" y="931"/>
                    <a:pt x="1448" y="919"/>
                    <a:pt x="1460" y="897"/>
                  </a:cubicBezTo>
                  <a:cubicBezTo>
                    <a:pt x="1508" y="811"/>
                    <a:pt x="1566" y="762"/>
                    <a:pt x="1632" y="752"/>
                  </a:cubicBezTo>
                  <a:cubicBezTo>
                    <a:pt x="1643" y="750"/>
                    <a:pt x="1654" y="749"/>
                    <a:pt x="1664" y="749"/>
                  </a:cubicBezTo>
                  <a:cubicBezTo>
                    <a:pt x="1774" y="749"/>
                    <a:pt x="1876" y="838"/>
                    <a:pt x="1877" y="839"/>
                  </a:cubicBezTo>
                  <a:cubicBezTo>
                    <a:pt x="1890" y="850"/>
                    <a:pt x="1906" y="856"/>
                    <a:pt x="1921" y="856"/>
                  </a:cubicBezTo>
                  <a:cubicBezTo>
                    <a:pt x="1955" y="856"/>
                    <a:pt x="1987" y="830"/>
                    <a:pt x="1989" y="791"/>
                  </a:cubicBezTo>
                  <a:cubicBezTo>
                    <a:pt x="1989" y="768"/>
                    <a:pt x="2018" y="227"/>
                    <a:pt x="2585" y="143"/>
                  </a:cubicBezTo>
                  <a:cubicBezTo>
                    <a:pt x="2621" y="138"/>
                    <a:pt x="2655" y="135"/>
                    <a:pt x="2687" y="135"/>
                  </a:cubicBezTo>
                  <a:close/>
                  <a:moveTo>
                    <a:pt x="2685" y="1"/>
                  </a:moveTo>
                  <a:cubicBezTo>
                    <a:pt x="2647" y="1"/>
                    <a:pt x="2607" y="4"/>
                    <a:pt x="2565" y="10"/>
                  </a:cubicBezTo>
                  <a:cubicBezTo>
                    <a:pt x="2060" y="84"/>
                    <a:pt x="1913" y="477"/>
                    <a:pt x="1871" y="674"/>
                  </a:cubicBezTo>
                  <a:cubicBezTo>
                    <a:pt x="1817" y="644"/>
                    <a:pt x="1743" y="615"/>
                    <a:pt x="1663" y="615"/>
                  </a:cubicBezTo>
                  <a:cubicBezTo>
                    <a:pt x="1646" y="615"/>
                    <a:pt x="1627" y="616"/>
                    <a:pt x="1609" y="620"/>
                  </a:cubicBezTo>
                  <a:cubicBezTo>
                    <a:pt x="1524" y="633"/>
                    <a:pt x="1450" y="681"/>
                    <a:pt x="1389" y="762"/>
                  </a:cubicBezTo>
                  <a:cubicBezTo>
                    <a:pt x="1326" y="714"/>
                    <a:pt x="1221" y="651"/>
                    <a:pt x="1091" y="651"/>
                  </a:cubicBezTo>
                  <a:cubicBezTo>
                    <a:pt x="1048" y="651"/>
                    <a:pt x="1001" y="658"/>
                    <a:pt x="953" y="675"/>
                  </a:cubicBezTo>
                  <a:cubicBezTo>
                    <a:pt x="759" y="741"/>
                    <a:pt x="695" y="905"/>
                    <a:pt x="684" y="1017"/>
                  </a:cubicBezTo>
                  <a:cubicBezTo>
                    <a:pt x="521" y="1050"/>
                    <a:pt x="127" y="1142"/>
                    <a:pt x="31" y="1287"/>
                  </a:cubicBezTo>
                  <a:cubicBezTo>
                    <a:pt x="1" y="1333"/>
                    <a:pt x="33" y="1392"/>
                    <a:pt x="87" y="1392"/>
                  </a:cubicBezTo>
                  <a:lnTo>
                    <a:pt x="4846" y="1392"/>
                  </a:lnTo>
                  <a:cubicBezTo>
                    <a:pt x="4882" y="1392"/>
                    <a:pt x="4912" y="1363"/>
                    <a:pt x="4913" y="1326"/>
                  </a:cubicBezTo>
                  <a:cubicBezTo>
                    <a:pt x="4913" y="1316"/>
                    <a:pt x="4914" y="1090"/>
                    <a:pt x="4748" y="965"/>
                  </a:cubicBezTo>
                  <a:cubicBezTo>
                    <a:pt x="4679" y="912"/>
                    <a:pt x="4592" y="886"/>
                    <a:pt x="4489" y="886"/>
                  </a:cubicBezTo>
                  <a:cubicBezTo>
                    <a:pt x="4436" y="886"/>
                    <a:pt x="4379" y="893"/>
                    <a:pt x="4317" y="907"/>
                  </a:cubicBezTo>
                  <a:cubicBezTo>
                    <a:pt x="4281" y="788"/>
                    <a:pt x="4174" y="559"/>
                    <a:pt x="3870" y="457"/>
                  </a:cubicBezTo>
                  <a:cubicBezTo>
                    <a:pt x="3794" y="432"/>
                    <a:pt x="3725" y="421"/>
                    <a:pt x="3663" y="421"/>
                  </a:cubicBezTo>
                  <a:cubicBezTo>
                    <a:pt x="3527" y="421"/>
                    <a:pt x="3424" y="472"/>
                    <a:pt x="3354" y="530"/>
                  </a:cubicBezTo>
                  <a:cubicBezTo>
                    <a:pt x="3273" y="294"/>
                    <a:pt x="3072" y="1"/>
                    <a:pt x="26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 Box 1"/>
          <p:cNvSpPr txBox="1"/>
          <p:nvPr/>
        </p:nvSpPr>
        <p:spPr>
          <a:xfrm>
            <a:off x="-243205" y="1078230"/>
            <a:ext cx="309880" cy="306705"/>
          </a:xfrm>
          <a:prstGeom prst="rect">
            <a:avLst/>
          </a:prstGeom>
          <a:noFill/>
        </p:spPr>
        <p:txBody>
          <a:bodyPr wrap="none" rtlCol="0">
            <a:spAutoFit/>
          </a:bodyPr>
          <a:lstStyle/>
          <a:p>
            <a:endParaRPr lang="en-US"/>
          </a:p>
        </p:txBody>
      </p:sp>
      <p:pic>
        <p:nvPicPr>
          <p:cNvPr id="102" name="Picture 101"/>
          <p:cNvPicPr/>
          <p:nvPr/>
        </p:nvPicPr>
        <p:blipFill>
          <a:blip r:embed="rId4">
            <a:lum contrast="6000"/>
          </a:blip>
          <a:stretch>
            <a:fillRect/>
          </a:stretch>
        </p:blipFill>
        <p:spPr>
          <a:xfrm rot="660000">
            <a:off x="7894320" y="2879090"/>
            <a:ext cx="1153795" cy="756285"/>
          </a:xfrm>
          <a:prstGeom prst="rect">
            <a:avLst/>
          </a:prstGeom>
          <a:noFill/>
          <a:ln w="9525">
            <a:noFill/>
          </a:ln>
        </p:spPr>
      </p:pic>
      <p:pic>
        <p:nvPicPr>
          <p:cNvPr id="103" name="Picture 102"/>
          <p:cNvPicPr/>
          <p:nvPr/>
        </p:nvPicPr>
        <p:blipFill>
          <a:blip r:embed="rId5"/>
          <a:stretch>
            <a:fillRect/>
          </a:stretch>
        </p:blipFill>
        <p:spPr>
          <a:xfrm>
            <a:off x="3829685" y="98425"/>
            <a:ext cx="1156335" cy="1062990"/>
          </a:xfrm>
          <a:prstGeom prst="rect">
            <a:avLst/>
          </a:prstGeom>
          <a:noFill/>
          <a:ln w="9525">
            <a:noFill/>
          </a:ln>
        </p:spPr>
      </p:pic>
      <p:pic>
        <p:nvPicPr>
          <p:cNvPr id="123" name="Picture 122"/>
          <p:cNvPicPr/>
          <p:nvPr/>
        </p:nvPicPr>
        <p:blipFill>
          <a:blip r:embed="rId6"/>
          <a:stretch>
            <a:fillRect/>
          </a:stretch>
        </p:blipFill>
        <p:spPr>
          <a:xfrm rot="21060000">
            <a:off x="-62865" y="2482850"/>
            <a:ext cx="1524635" cy="1450340"/>
          </a:xfrm>
          <a:prstGeom prst="rect">
            <a:avLst/>
          </a:prstGeom>
          <a:noFill/>
          <a:ln w="9525">
            <a:noFill/>
          </a:ln>
        </p:spPr>
      </p:pic>
      <p:grpSp>
        <p:nvGrpSpPr>
          <p:cNvPr id="3318" name="Google Shape;3318;p28"/>
          <p:cNvGrpSpPr/>
          <p:nvPr/>
        </p:nvGrpSpPr>
        <p:grpSpPr>
          <a:xfrm>
            <a:off x="4236085" y="3469640"/>
            <a:ext cx="708025" cy="1282065"/>
            <a:chOff x="2393912" y="1332663"/>
            <a:chExt cx="482626" cy="910730"/>
          </a:xfrm>
        </p:grpSpPr>
        <p:sp>
          <p:nvSpPr>
            <p:cNvPr id="3319" name="Google Shape;3319;p28"/>
            <p:cNvSpPr/>
            <p:nvPr/>
          </p:nvSpPr>
          <p:spPr>
            <a:xfrm>
              <a:off x="2609741" y="1764904"/>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8"/>
            <p:cNvSpPr/>
            <p:nvPr/>
          </p:nvSpPr>
          <p:spPr>
            <a:xfrm>
              <a:off x="2469901" y="1332663"/>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8"/>
            <p:cNvSpPr/>
            <p:nvPr/>
          </p:nvSpPr>
          <p:spPr>
            <a:xfrm>
              <a:off x="2718591" y="1332663"/>
              <a:ext cx="33595" cy="381617"/>
            </a:xfrm>
            <a:custGeom>
              <a:avLst/>
              <a:gdLst/>
              <a:ahLst/>
              <a:cxnLst/>
              <a:rect l="l" t="t" r="r" b="b"/>
              <a:pathLst>
                <a:path w="1240" h="14087" extrusionOk="0">
                  <a:moveTo>
                    <a:pt x="1" y="0"/>
                  </a:moveTo>
                  <a:lnTo>
                    <a:pt x="1"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8"/>
            <p:cNvSpPr/>
            <p:nvPr/>
          </p:nvSpPr>
          <p:spPr>
            <a:xfrm>
              <a:off x="2648508" y="1332663"/>
              <a:ext cx="33568" cy="438099"/>
            </a:xfrm>
            <a:custGeom>
              <a:avLst/>
              <a:gdLst/>
              <a:ahLst/>
              <a:cxnLst/>
              <a:rect l="l" t="t" r="r" b="b"/>
              <a:pathLst>
                <a:path w="1239" h="16172" extrusionOk="0">
                  <a:moveTo>
                    <a:pt x="1" y="0"/>
                  </a:moveTo>
                  <a:lnTo>
                    <a:pt x="1" y="16172"/>
                  </a:lnTo>
                  <a:lnTo>
                    <a:pt x="1239" y="15174"/>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8"/>
            <p:cNvSpPr/>
            <p:nvPr/>
          </p:nvSpPr>
          <p:spPr>
            <a:xfrm>
              <a:off x="2508342" y="1332663"/>
              <a:ext cx="33568" cy="381617"/>
            </a:xfrm>
            <a:custGeom>
              <a:avLst/>
              <a:gdLst/>
              <a:ahLst/>
              <a:cxnLst/>
              <a:rect l="l" t="t" r="r" b="b"/>
              <a:pathLst>
                <a:path w="1239" h="14087" extrusionOk="0">
                  <a:moveTo>
                    <a:pt x="0" y="0"/>
                  </a:moveTo>
                  <a:lnTo>
                    <a:pt x="0"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8"/>
            <p:cNvSpPr/>
            <p:nvPr/>
          </p:nvSpPr>
          <p:spPr>
            <a:xfrm>
              <a:off x="2578452" y="1332663"/>
              <a:ext cx="33541" cy="438099"/>
            </a:xfrm>
            <a:custGeom>
              <a:avLst/>
              <a:gdLst/>
              <a:ahLst/>
              <a:cxnLst/>
              <a:rect l="l" t="t" r="r" b="b"/>
              <a:pathLst>
                <a:path w="1238"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8"/>
            <p:cNvSpPr/>
            <p:nvPr/>
          </p:nvSpPr>
          <p:spPr>
            <a:xfrm>
              <a:off x="2393912" y="1784434"/>
              <a:ext cx="482626" cy="458959"/>
            </a:xfrm>
            <a:custGeom>
              <a:avLst/>
              <a:gdLst/>
              <a:ahLst/>
              <a:cxnLst/>
              <a:rect l="l" t="t" r="r" b="b"/>
              <a:pathLst>
                <a:path w="17814" h="16942" extrusionOk="0">
                  <a:moveTo>
                    <a:pt x="8907" y="0"/>
                  </a:moveTo>
                  <a:lnTo>
                    <a:pt x="6155" y="5577"/>
                  </a:lnTo>
                  <a:lnTo>
                    <a:pt x="1" y="6472"/>
                  </a:lnTo>
                  <a:lnTo>
                    <a:pt x="4454" y="10812"/>
                  </a:lnTo>
                  <a:lnTo>
                    <a:pt x="3402" y="16941"/>
                  </a:lnTo>
                  <a:lnTo>
                    <a:pt x="8907" y="14047"/>
                  </a:lnTo>
                  <a:lnTo>
                    <a:pt x="14411" y="16941"/>
                  </a:lnTo>
                  <a:lnTo>
                    <a:pt x="13360" y="10812"/>
                  </a:lnTo>
                  <a:lnTo>
                    <a:pt x="17813" y="6472"/>
                  </a:lnTo>
                  <a:lnTo>
                    <a:pt x="11659" y="5577"/>
                  </a:lnTo>
                  <a:lnTo>
                    <a:pt x="8907" y="0"/>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8"/>
            <p:cNvSpPr/>
            <p:nvPr/>
          </p:nvSpPr>
          <p:spPr>
            <a:xfrm>
              <a:off x="2635179" y="1784434"/>
              <a:ext cx="74613" cy="229506"/>
            </a:xfrm>
            <a:custGeom>
              <a:avLst/>
              <a:gdLst/>
              <a:ahLst/>
              <a:cxnLst/>
              <a:rect l="l" t="t" r="r" b="b"/>
              <a:pathLst>
                <a:path w="2754" h="8472" extrusionOk="0">
                  <a:moveTo>
                    <a:pt x="1" y="0"/>
                  </a:moveTo>
                  <a:lnTo>
                    <a:pt x="1" y="8471"/>
                  </a:lnTo>
                  <a:lnTo>
                    <a:pt x="2753" y="5577"/>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8"/>
            <p:cNvSpPr/>
            <p:nvPr/>
          </p:nvSpPr>
          <p:spPr>
            <a:xfrm>
              <a:off x="2635179" y="1959720"/>
              <a:ext cx="241340" cy="117598"/>
            </a:xfrm>
            <a:custGeom>
              <a:avLst/>
              <a:gdLst/>
              <a:ahLst/>
              <a:cxnLst/>
              <a:rect l="l" t="t" r="r" b="b"/>
              <a:pathLst>
                <a:path w="8908" h="4341" extrusionOk="0">
                  <a:moveTo>
                    <a:pt x="8907" y="1"/>
                  </a:moveTo>
                  <a:lnTo>
                    <a:pt x="1" y="2000"/>
                  </a:lnTo>
                  <a:lnTo>
                    <a:pt x="4454" y="4341"/>
                  </a:lnTo>
                  <a:lnTo>
                    <a:pt x="8907"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8"/>
            <p:cNvSpPr/>
            <p:nvPr/>
          </p:nvSpPr>
          <p:spPr>
            <a:xfrm>
              <a:off x="2393912" y="1935504"/>
              <a:ext cx="241313" cy="78426"/>
            </a:xfrm>
            <a:custGeom>
              <a:avLst/>
              <a:gdLst/>
              <a:ahLst/>
              <a:cxnLst/>
              <a:rect l="l" t="t" r="r" b="b"/>
              <a:pathLst>
                <a:path w="8907" h="2895" extrusionOk="0">
                  <a:moveTo>
                    <a:pt x="6155" y="0"/>
                  </a:moveTo>
                  <a:lnTo>
                    <a:pt x="1" y="895"/>
                  </a:lnTo>
                  <a:lnTo>
                    <a:pt x="8907" y="2894"/>
                  </a:lnTo>
                  <a:lnTo>
                    <a:pt x="615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8"/>
            <p:cNvSpPr/>
            <p:nvPr/>
          </p:nvSpPr>
          <p:spPr>
            <a:xfrm>
              <a:off x="2486074" y="2013896"/>
              <a:ext cx="149144" cy="229479"/>
            </a:xfrm>
            <a:custGeom>
              <a:avLst/>
              <a:gdLst/>
              <a:ahLst/>
              <a:cxnLst/>
              <a:rect l="l" t="t" r="r" b="b"/>
              <a:pathLst>
                <a:path w="5505" h="8471" extrusionOk="0">
                  <a:moveTo>
                    <a:pt x="5505" y="0"/>
                  </a:moveTo>
                  <a:lnTo>
                    <a:pt x="1052" y="2341"/>
                  </a:lnTo>
                  <a:lnTo>
                    <a:pt x="0" y="8470"/>
                  </a:lnTo>
                  <a:lnTo>
                    <a:pt x="550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8"/>
            <p:cNvSpPr/>
            <p:nvPr/>
          </p:nvSpPr>
          <p:spPr>
            <a:xfrm>
              <a:off x="2635179" y="2013896"/>
              <a:ext cx="149171" cy="229479"/>
            </a:xfrm>
            <a:custGeom>
              <a:avLst/>
              <a:gdLst/>
              <a:ahLst/>
              <a:cxnLst/>
              <a:rect l="l" t="t" r="r" b="b"/>
              <a:pathLst>
                <a:path w="5506" h="8471" extrusionOk="0">
                  <a:moveTo>
                    <a:pt x="1" y="0"/>
                  </a:moveTo>
                  <a:lnTo>
                    <a:pt x="1" y="5576"/>
                  </a:lnTo>
                  <a:lnTo>
                    <a:pt x="5505" y="8470"/>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grpSp>
        <p:nvGrpSpPr>
          <p:cNvPr id="3305" name="Google Shape;3305;p28"/>
          <p:cNvGrpSpPr/>
          <p:nvPr/>
        </p:nvGrpSpPr>
        <p:grpSpPr>
          <a:xfrm>
            <a:off x="61377" y="-226"/>
            <a:ext cx="482599" cy="918559"/>
            <a:chOff x="4471342" y="1581300"/>
            <a:chExt cx="482599" cy="918559"/>
          </a:xfrm>
        </p:grpSpPr>
        <p:sp>
          <p:nvSpPr>
            <p:cNvPr id="3306" name="Google Shape;3306;p28"/>
            <p:cNvSpPr/>
            <p:nvPr/>
          </p:nvSpPr>
          <p:spPr>
            <a:xfrm>
              <a:off x="4692670" y="2013542"/>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8"/>
            <p:cNvSpPr/>
            <p:nvPr/>
          </p:nvSpPr>
          <p:spPr>
            <a:xfrm>
              <a:off x="4552830" y="1581300"/>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4"/>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8"/>
            <p:cNvSpPr/>
            <p:nvPr/>
          </p:nvSpPr>
          <p:spPr>
            <a:xfrm>
              <a:off x="4801546" y="1581300"/>
              <a:ext cx="33568" cy="381617"/>
            </a:xfrm>
            <a:custGeom>
              <a:avLst/>
              <a:gdLst/>
              <a:ahLst/>
              <a:cxnLst/>
              <a:rect l="l" t="t" r="r" b="b"/>
              <a:pathLst>
                <a:path w="1239" h="14087" extrusionOk="0">
                  <a:moveTo>
                    <a:pt x="0" y="0"/>
                  </a:moveTo>
                  <a:lnTo>
                    <a:pt x="0"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8"/>
            <p:cNvSpPr/>
            <p:nvPr/>
          </p:nvSpPr>
          <p:spPr>
            <a:xfrm>
              <a:off x="4731464" y="1581300"/>
              <a:ext cx="33541" cy="438099"/>
            </a:xfrm>
            <a:custGeom>
              <a:avLst/>
              <a:gdLst/>
              <a:ahLst/>
              <a:cxnLst/>
              <a:rect l="l" t="t" r="r" b="b"/>
              <a:pathLst>
                <a:path w="1238" h="16172" extrusionOk="0">
                  <a:moveTo>
                    <a:pt x="0" y="0"/>
                  </a:moveTo>
                  <a:lnTo>
                    <a:pt x="0" y="16172"/>
                  </a:lnTo>
                  <a:lnTo>
                    <a:pt x="1238" y="15174"/>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8"/>
            <p:cNvSpPr/>
            <p:nvPr/>
          </p:nvSpPr>
          <p:spPr>
            <a:xfrm>
              <a:off x="4591271" y="1581300"/>
              <a:ext cx="33595" cy="381617"/>
            </a:xfrm>
            <a:custGeom>
              <a:avLst/>
              <a:gdLst/>
              <a:ahLst/>
              <a:cxnLst/>
              <a:rect l="l" t="t" r="r" b="b"/>
              <a:pathLst>
                <a:path w="1240" h="14087" extrusionOk="0">
                  <a:moveTo>
                    <a:pt x="1" y="0"/>
                  </a:moveTo>
                  <a:lnTo>
                    <a:pt x="1"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8"/>
            <p:cNvSpPr/>
            <p:nvPr/>
          </p:nvSpPr>
          <p:spPr>
            <a:xfrm>
              <a:off x="4661381" y="1581300"/>
              <a:ext cx="33568" cy="438099"/>
            </a:xfrm>
            <a:custGeom>
              <a:avLst/>
              <a:gdLst/>
              <a:ahLst/>
              <a:cxnLst/>
              <a:rect l="l" t="t" r="r" b="b"/>
              <a:pathLst>
                <a:path w="1239"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8"/>
            <p:cNvSpPr/>
            <p:nvPr/>
          </p:nvSpPr>
          <p:spPr>
            <a:xfrm>
              <a:off x="4471342" y="2040900"/>
              <a:ext cx="482599" cy="458959"/>
            </a:xfrm>
            <a:custGeom>
              <a:avLst/>
              <a:gdLst/>
              <a:ahLst/>
              <a:cxnLst/>
              <a:rect l="l" t="t" r="r" b="b"/>
              <a:pathLst>
                <a:path w="17813" h="16942" extrusionOk="0">
                  <a:moveTo>
                    <a:pt x="8906" y="1"/>
                  </a:moveTo>
                  <a:lnTo>
                    <a:pt x="6154" y="5577"/>
                  </a:lnTo>
                  <a:lnTo>
                    <a:pt x="0" y="6471"/>
                  </a:lnTo>
                  <a:lnTo>
                    <a:pt x="4453" y="10812"/>
                  </a:lnTo>
                  <a:lnTo>
                    <a:pt x="3402" y="16942"/>
                  </a:lnTo>
                  <a:lnTo>
                    <a:pt x="8906" y="14048"/>
                  </a:lnTo>
                  <a:lnTo>
                    <a:pt x="14411" y="16942"/>
                  </a:lnTo>
                  <a:lnTo>
                    <a:pt x="13360" y="10812"/>
                  </a:lnTo>
                  <a:lnTo>
                    <a:pt x="17813" y="6471"/>
                  </a:lnTo>
                  <a:lnTo>
                    <a:pt x="11659" y="5577"/>
                  </a:lnTo>
                  <a:lnTo>
                    <a:pt x="8906" y="1"/>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8"/>
            <p:cNvSpPr/>
            <p:nvPr/>
          </p:nvSpPr>
          <p:spPr>
            <a:xfrm>
              <a:off x="4712609" y="2040900"/>
              <a:ext cx="74586" cy="229479"/>
            </a:xfrm>
            <a:custGeom>
              <a:avLst/>
              <a:gdLst/>
              <a:ahLst/>
              <a:cxnLst/>
              <a:rect l="l" t="t" r="r" b="b"/>
              <a:pathLst>
                <a:path w="2753" h="8471" extrusionOk="0">
                  <a:moveTo>
                    <a:pt x="0" y="1"/>
                  </a:moveTo>
                  <a:lnTo>
                    <a:pt x="0" y="8471"/>
                  </a:lnTo>
                  <a:lnTo>
                    <a:pt x="2753" y="5577"/>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8"/>
            <p:cNvSpPr/>
            <p:nvPr/>
          </p:nvSpPr>
          <p:spPr>
            <a:xfrm>
              <a:off x="4712609" y="2216186"/>
              <a:ext cx="241313" cy="117625"/>
            </a:xfrm>
            <a:custGeom>
              <a:avLst/>
              <a:gdLst/>
              <a:ahLst/>
              <a:cxnLst/>
              <a:rect l="l" t="t" r="r" b="b"/>
              <a:pathLst>
                <a:path w="8907" h="4342" extrusionOk="0">
                  <a:moveTo>
                    <a:pt x="8907" y="0"/>
                  </a:moveTo>
                  <a:lnTo>
                    <a:pt x="0" y="2000"/>
                  </a:lnTo>
                  <a:lnTo>
                    <a:pt x="4454" y="4341"/>
                  </a:lnTo>
                  <a:lnTo>
                    <a:pt x="8907"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8"/>
            <p:cNvSpPr/>
            <p:nvPr/>
          </p:nvSpPr>
          <p:spPr>
            <a:xfrm>
              <a:off x="4471342" y="2191942"/>
              <a:ext cx="241313" cy="78426"/>
            </a:xfrm>
            <a:custGeom>
              <a:avLst/>
              <a:gdLst/>
              <a:ahLst/>
              <a:cxnLst/>
              <a:rect l="l" t="t" r="r" b="b"/>
              <a:pathLst>
                <a:path w="8907" h="2895" extrusionOk="0">
                  <a:moveTo>
                    <a:pt x="6154" y="1"/>
                  </a:moveTo>
                  <a:lnTo>
                    <a:pt x="0" y="895"/>
                  </a:lnTo>
                  <a:lnTo>
                    <a:pt x="8906" y="2895"/>
                  </a:lnTo>
                  <a:lnTo>
                    <a:pt x="6154"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8"/>
            <p:cNvSpPr/>
            <p:nvPr/>
          </p:nvSpPr>
          <p:spPr>
            <a:xfrm>
              <a:off x="4563476" y="2270335"/>
              <a:ext cx="149171" cy="229506"/>
            </a:xfrm>
            <a:custGeom>
              <a:avLst/>
              <a:gdLst/>
              <a:ahLst/>
              <a:cxnLst/>
              <a:rect l="l" t="t" r="r" b="b"/>
              <a:pathLst>
                <a:path w="5506" h="8472" extrusionOk="0">
                  <a:moveTo>
                    <a:pt x="5505" y="1"/>
                  </a:moveTo>
                  <a:lnTo>
                    <a:pt x="1052" y="2342"/>
                  </a:lnTo>
                  <a:lnTo>
                    <a:pt x="1" y="8472"/>
                  </a:lnTo>
                  <a:lnTo>
                    <a:pt x="1" y="8472"/>
                  </a:lnTo>
                  <a:lnTo>
                    <a:pt x="5505"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8"/>
            <p:cNvSpPr/>
            <p:nvPr/>
          </p:nvSpPr>
          <p:spPr>
            <a:xfrm>
              <a:off x="4712609" y="2270335"/>
              <a:ext cx="149171" cy="229506"/>
            </a:xfrm>
            <a:custGeom>
              <a:avLst/>
              <a:gdLst/>
              <a:ahLst/>
              <a:cxnLst/>
              <a:rect l="l" t="t" r="r" b="b"/>
              <a:pathLst>
                <a:path w="5506" h="8472" extrusionOk="0">
                  <a:moveTo>
                    <a:pt x="0" y="1"/>
                  </a:moveTo>
                  <a:lnTo>
                    <a:pt x="0" y="5578"/>
                  </a:lnTo>
                  <a:lnTo>
                    <a:pt x="5505" y="8472"/>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8" name="Google Shape;3318;p28"/>
          <p:cNvGrpSpPr/>
          <p:nvPr/>
        </p:nvGrpSpPr>
        <p:grpSpPr>
          <a:xfrm>
            <a:off x="8635962" y="20833"/>
            <a:ext cx="482626" cy="910730"/>
            <a:chOff x="2393912" y="1332663"/>
            <a:chExt cx="482626" cy="910730"/>
          </a:xfrm>
        </p:grpSpPr>
        <p:sp>
          <p:nvSpPr>
            <p:cNvPr id="3319" name="Google Shape;3319;p28"/>
            <p:cNvSpPr/>
            <p:nvPr/>
          </p:nvSpPr>
          <p:spPr>
            <a:xfrm>
              <a:off x="2609741" y="1764904"/>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8"/>
            <p:cNvSpPr/>
            <p:nvPr/>
          </p:nvSpPr>
          <p:spPr>
            <a:xfrm>
              <a:off x="2469901" y="1332663"/>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8"/>
            <p:cNvSpPr/>
            <p:nvPr/>
          </p:nvSpPr>
          <p:spPr>
            <a:xfrm>
              <a:off x="2718591" y="1332663"/>
              <a:ext cx="33595" cy="381617"/>
            </a:xfrm>
            <a:custGeom>
              <a:avLst/>
              <a:gdLst/>
              <a:ahLst/>
              <a:cxnLst/>
              <a:rect l="l" t="t" r="r" b="b"/>
              <a:pathLst>
                <a:path w="1240" h="14087" extrusionOk="0">
                  <a:moveTo>
                    <a:pt x="1" y="0"/>
                  </a:moveTo>
                  <a:lnTo>
                    <a:pt x="1"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8"/>
            <p:cNvSpPr/>
            <p:nvPr/>
          </p:nvSpPr>
          <p:spPr>
            <a:xfrm>
              <a:off x="2648508" y="1332663"/>
              <a:ext cx="33568" cy="438099"/>
            </a:xfrm>
            <a:custGeom>
              <a:avLst/>
              <a:gdLst/>
              <a:ahLst/>
              <a:cxnLst/>
              <a:rect l="l" t="t" r="r" b="b"/>
              <a:pathLst>
                <a:path w="1239" h="16172" extrusionOk="0">
                  <a:moveTo>
                    <a:pt x="1" y="0"/>
                  </a:moveTo>
                  <a:lnTo>
                    <a:pt x="1" y="16172"/>
                  </a:lnTo>
                  <a:lnTo>
                    <a:pt x="1239" y="15174"/>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8"/>
            <p:cNvSpPr/>
            <p:nvPr/>
          </p:nvSpPr>
          <p:spPr>
            <a:xfrm>
              <a:off x="2508342" y="1332663"/>
              <a:ext cx="33568" cy="381617"/>
            </a:xfrm>
            <a:custGeom>
              <a:avLst/>
              <a:gdLst/>
              <a:ahLst/>
              <a:cxnLst/>
              <a:rect l="l" t="t" r="r" b="b"/>
              <a:pathLst>
                <a:path w="1239" h="14087" extrusionOk="0">
                  <a:moveTo>
                    <a:pt x="0" y="0"/>
                  </a:moveTo>
                  <a:lnTo>
                    <a:pt x="0"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8"/>
            <p:cNvSpPr/>
            <p:nvPr/>
          </p:nvSpPr>
          <p:spPr>
            <a:xfrm>
              <a:off x="2578452" y="1332663"/>
              <a:ext cx="33541" cy="438099"/>
            </a:xfrm>
            <a:custGeom>
              <a:avLst/>
              <a:gdLst/>
              <a:ahLst/>
              <a:cxnLst/>
              <a:rect l="l" t="t" r="r" b="b"/>
              <a:pathLst>
                <a:path w="1238"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8"/>
            <p:cNvSpPr/>
            <p:nvPr/>
          </p:nvSpPr>
          <p:spPr>
            <a:xfrm>
              <a:off x="2393912" y="1784434"/>
              <a:ext cx="482626" cy="458959"/>
            </a:xfrm>
            <a:custGeom>
              <a:avLst/>
              <a:gdLst/>
              <a:ahLst/>
              <a:cxnLst/>
              <a:rect l="l" t="t" r="r" b="b"/>
              <a:pathLst>
                <a:path w="17814" h="16942" extrusionOk="0">
                  <a:moveTo>
                    <a:pt x="8907" y="0"/>
                  </a:moveTo>
                  <a:lnTo>
                    <a:pt x="6155" y="5577"/>
                  </a:lnTo>
                  <a:lnTo>
                    <a:pt x="1" y="6472"/>
                  </a:lnTo>
                  <a:lnTo>
                    <a:pt x="4454" y="10812"/>
                  </a:lnTo>
                  <a:lnTo>
                    <a:pt x="3402" y="16941"/>
                  </a:lnTo>
                  <a:lnTo>
                    <a:pt x="8907" y="14047"/>
                  </a:lnTo>
                  <a:lnTo>
                    <a:pt x="14411" y="16941"/>
                  </a:lnTo>
                  <a:lnTo>
                    <a:pt x="13360" y="10812"/>
                  </a:lnTo>
                  <a:lnTo>
                    <a:pt x="17813" y="6472"/>
                  </a:lnTo>
                  <a:lnTo>
                    <a:pt x="11659" y="5577"/>
                  </a:lnTo>
                  <a:lnTo>
                    <a:pt x="8907" y="0"/>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8"/>
            <p:cNvSpPr/>
            <p:nvPr/>
          </p:nvSpPr>
          <p:spPr>
            <a:xfrm>
              <a:off x="2635179" y="1784434"/>
              <a:ext cx="74613" cy="229506"/>
            </a:xfrm>
            <a:custGeom>
              <a:avLst/>
              <a:gdLst/>
              <a:ahLst/>
              <a:cxnLst/>
              <a:rect l="l" t="t" r="r" b="b"/>
              <a:pathLst>
                <a:path w="2754" h="8472" extrusionOk="0">
                  <a:moveTo>
                    <a:pt x="1" y="0"/>
                  </a:moveTo>
                  <a:lnTo>
                    <a:pt x="1" y="8471"/>
                  </a:lnTo>
                  <a:lnTo>
                    <a:pt x="2753" y="5577"/>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8"/>
            <p:cNvSpPr/>
            <p:nvPr/>
          </p:nvSpPr>
          <p:spPr>
            <a:xfrm>
              <a:off x="2635179" y="1959720"/>
              <a:ext cx="241340" cy="117598"/>
            </a:xfrm>
            <a:custGeom>
              <a:avLst/>
              <a:gdLst/>
              <a:ahLst/>
              <a:cxnLst/>
              <a:rect l="l" t="t" r="r" b="b"/>
              <a:pathLst>
                <a:path w="8908" h="4341" extrusionOk="0">
                  <a:moveTo>
                    <a:pt x="8907" y="1"/>
                  </a:moveTo>
                  <a:lnTo>
                    <a:pt x="1" y="2000"/>
                  </a:lnTo>
                  <a:lnTo>
                    <a:pt x="4454" y="4341"/>
                  </a:lnTo>
                  <a:lnTo>
                    <a:pt x="8907"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8"/>
            <p:cNvSpPr/>
            <p:nvPr/>
          </p:nvSpPr>
          <p:spPr>
            <a:xfrm>
              <a:off x="2393912" y="1935504"/>
              <a:ext cx="241313" cy="78426"/>
            </a:xfrm>
            <a:custGeom>
              <a:avLst/>
              <a:gdLst/>
              <a:ahLst/>
              <a:cxnLst/>
              <a:rect l="l" t="t" r="r" b="b"/>
              <a:pathLst>
                <a:path w="8907" h="2895" extrusionOk="0">
                  <a:moveTo>
                    <a:pt x="6155" y="0"/>
                  </a:moveTo>
                  <a:lnTo>
                    <a:pt x="1" y="895"/>
                  </a:lnTo>
                  <a:lnTo>
                    <a:pt x="8907" y="2894"/>
                  </a:lnTo>
                  <a:lnTo>
                    <a:pt x="615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8"/>
            <p:cNvSpPr/>
            <p:nvPr/>
          </p:nvSpPr>
          <p:spPr>
            <a:xfrm>
              <a:off x="2486074" y="2013896"/>
              <a:ext cx="149144" cy="229479"/>
            </a:xfrm>
            <a:custGeom>
              <a:avLst/>
              <a:gdLst/>
              <a:ahLst/>
              <a:cxnLst/>
              <a:rect l="l" t="t" r="r" b="b"/>
              <a:pathLst>
                <a:path w="5505" h="8471" extrusionOk="0">
                  <a:moveTo>
                    <a:pt x="5505" y="0"/>
                  </a:moveTo>
                  <a:lnTo>
                    <a:pt x="1052" y="2341"/>
                  </a:lnTo>
                  <a:lnTo>
                    <a:pt x="0" y="8470"/>
                  </a:lnTo>
                  <a:lnTo>
                    <a:pt x="550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8"/>
            <p:cNvSpPr/>
            <p:nvPr/>
          </p:nvSpPr>
          <p:spPr>
            <a:xfrm>
              <a:off x="2635179" y="2013896"/>
              <a:ext cx="149171" cy="229479"/>
            </a:xfrm>
            <a:custGeom>
              <a:avLst/>
              <a:gdLst/>
              <a:ahLst/>
              <a:cxnLst/>
              <a:rect l="l" t="t" r="r" b="b"/>
              <a:pathLst>
                <a:path w="5506" h="8471" extrusionOk="0">
                  <a:moveTo>
                    <a:pt x="1" y="0"/>
                  </a:moveTo>
                  <a:lnTo>
                    <a:pt x="1" y="5576"/>
                  </a:lnTo>
                  <a:lnTo>
                    <a:pt x="5505" y="8470"/>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1" name="Google Shape;3331;p28"/>
          <p:cNvGrpSpPr/>
          <p:nvPr/>
        </p:nvGrpSpPr>
        <p:grpSpPr>
          <a:xfrm>
            <a:off x="85830" y="4768915"/>
            <a:ext cx="535338" cy="200293"/>
            <a:chOff x="5907600" y="943095"/>
            <a:chExt cx="535338" cy="200293"/>
          </a:xfrm>
        </p:grpSpPr>
        <p:sp>
          <p:nvSpPr>
            <p:cNvPr id="3332" name="Google Shape;3332;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4" name="Google Shape;3334;p28"/>
          <p:cNvGrpSpPr/>
          <p:nvPr/>
        </p:nvGrpSpPr>
        <p:grpSpPr>
          <a:xfrm>
            <a:off x="7360200" y="459315"/>
            <a:ext cx="672421" cy="190443"/>
            <a:chOff x="7090540" y="1291850"/>
            <a:chExt cx="672421" cy="190443"/>
          </a:xfrm>
        </p:grpSpPr>
        <p:sp>
          <p:nvSpPr>
            <p:cNvPr id="3335" name="Google Shape;3335;p28"/>
            <p:cNvSpPr/>
            <p:nvPr/>
          </p:nvSpPr>
          <p:spPr>
            <a:xfrm>
              <a:off x="7337646" y="1352720"/>
              <a:ext cx="137" cy="137"/>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8"/>
            <p:cNvSpPr/>
            <p:nvPr/>
          </p:nvSpPr>
          <p:spPr>
            <a:xfrm>
              <a:off x="7134182" y="1310320"/>
              <a:ext cx="609078" cy="153777"/>
            </a:xfrm>
            <a:custGeom>
              <a:avLst/>
              <a:gdLst/>
              <a:ahLst/>
              <a:cxnLst/>
              <a:rect l="l" t="t" r="r" b="b"/>
              <a:pathLst>
                <a:path w="4452" h="1124" extrusionOk="0">
                  <a:moveTo>
                    <a:pt x="2366" y="0"/>
                  </a:moveTo>
                  <a:cubicBezTo>
                    <a:pt x="2334" y="0"/>
                    <a:pt x="2301" y="3"/>
                    <a:pt x="2265" y="8"/>
                  </a:cubicBezTo>
                  <a:cubicBezTo>
                    <a:pt x="1699" y="92"/>
                    <a:pt x="1670" y="634"/>
                    <a:pt x="1669" y="657"/>
                  </a:cubicBezTo>
                  <a:cubicBezTo>
                    <a:pt x="1667" y="695"/>
                    <a:pt x="1635" y="721"/>
                    <a:pt x="1602" y="721"/>
                  </a:cubicBezTo>
                  <a:cubicBezTo>
                    <a:pt x="1586" y="721"/>
                    <a:pt x="1571" y="716"/>
                    <a:pt x="1558" y="704"/>
                  </a:cubicBezTo>
                  <a:cubicBezTo>
                    <a:pt x="1557" y="703"/>
                    <a:pt x="1454" y="614"/>
                    <a:pt x="1344" y="614"/>
                  </a:cubicBezTo>
                  <a:cubicBezTo>
                    <a:pt x="1333" y="614"/>
                    <a:pt x="1323" y="615"/>
                    <a:pt x="1312" y="617"/>
                  </a:cubicBezTo>
                  <a:cubicBezTo>
                    <a:pt x="1246" y="628"/>
                    <a:pt x="1188" y="677"/>
                    <a:pt x="1140" y="762"/>
                  </a:cubicBezTo>
                  <a:cubicBezTo>
                    <a:pt x="1128" y="784"/>
                    <a:pt x="1105" y="796"/>
                    <a:pt x="1082" y="796"/>
                  </a:cubicBezTo>
                  <a:cubicBezTo>
                    <a:pt x="1063" y="796"/>
                    <a:pt x="1045" y="789"/>
                    <a:pt x="1031" y="774"/>
                  </a:cubicBezTo>
                  <a:cubicBezTo>
                    <a:pt x="1027" y="768"/>
                    <a:pt x="920" y="651"/>
                    <a:pt x="771" y="651"/>
                  </a:cubicBezTo>
                  <a:cubicBezTo>
                    <a:pt x="741" y="651"/>
                    <a:pt x="709" y="655"/>
                    <a:pt x="677" y="667"/>
                  </a:cubicBezTo>
                  <a:cubicBezTo>
                    <a:pt x="486" y="733"/>
                    <a:pt x="495" y="926"/>
                    <a:pt x="496" y="934"/>
                  </a:cubicBezTo>
                  <a:cubicBezTo>
                    <a:pt x="497" y="969"/>
                    <a:pt x="474" y="998"/>
                    <a:pt x="440" y="1005"/>
                  </a:cubicBezTo>
                  <a:cubicBezTo>
                    <a:pt x="291" y="1032"/>
                    <a:pt x="143" y="1071"/>
                    <a:pt x="1" y="1123"/>
                  </a:cubicBezTo>
                  <a:lnTo>
                    <a:pt x="4451" y="1123"/>
                  </a:lnTo>
                  <a:cubicBezTo>
                    <a:pt x="4441" y="1067"/>
                    <a:pt x="4413" y="987"/>
                    <a:pt x="4347" y="937"/>
                  </a:cubicBezTo>
                  <a:cubicBezTo>
                    <a:pt x="4302" y="902"/>
                    <a:pt x="4243" y="885"/>
                    <a:pt x="4170" y="885"/>
                  </a:cubicBezTo>
                  <a:cubicBezTo>
                    <a:pt x="4111" y="885"/>
                    <a:pt x="4043" y="896"/>
                    <a:pt x="3967" y="919"/>
                  </a:cubicBezTo>
                  <a:cubicBezTo>
                    <a:pt x="3961" y="921"/>
                    <a:pt x="3954" y="922"/>
                    <a:pt x="3948" y="922"/>
                  </a:cubicBezTo>
                  <a:cubicBezTo>
                    <a:pt x="3935" y="922"/>
                    <a:pt x="3922" y="918"/>
                    <a:pt x="3911" y="911"/>
                  </a:cubicBezTo>
                  <a:cubicBezTo>
                    <a:pt x="3895" y="901"/>
                    <a:pt x="3884" y="882"/>
                    <a:pt x="3882" y="864"/>
                  </a:cubicBezTo>
                  <a:cubicBezTo>
                    <a:pt x="3880" y="851"/>
                    <a:pt x="3838" y="559"/>
                    <a:pt x="3508" y="450"/>
                  </a:cubicBezTo>
                  <a:cubicBezTo>
                    <a:pt x="3446" y="429"/>
                    <a:pt x="3391" y="421"/>
                    <a:pt x="3344" y="421"/>
                  </a:cubicBezTo>
                  <a:cubicBezTo>
                    <a:pt x="3147" y="421"/>
                    <a:pt x="3064" y="562"/>
                    <a:pt x="3060" y="569"/>
                  </a:cubicBezTo>
                  <a:cubicBezTo>
                    <a:pt x="3047" y="592"/>
                    <a:pt x="3024" y="603"/>
                    <a:pt x="3002" y="603"/>
                  </a:cubicBezTo>
                  <a:cubicBezTo>
                    <a:pt x="2972" y="603"/>
                    <a:pt x="2942" y="584"/>
                    <a:pt x="2935" y="548"/>
                  </a:cubicBezTo>
                  <a:cubicBezTo>
                    <a:pt x="2931" y="524"/>
                    <a:pt x="2833" y="0"/>
                    <a:pt x="2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8"/>
            <p:cNvSpPr/>
            <p:nvPr/>
          </p:nvSpPr>
          <p:spPr>
            <a:xfrm>
              <a:off x="7090540" y="1291850"/>
              <a:ext cx="672421" cy="190443"/>
            </a:xfrm>
            <a:custGeom>
              <a:avLst/>
              <a:gdLst/>
              <a:ahLst/>
              <a:cxnLst/>
              <a:rect l="l" t="t" r="r" b="b"/>
              <a:pathLst>
                <a:path w="4915" h="1392" extrusionOk="0">
                  <a:moveTo>
                    <a:pt x="2687" y="135"/>
                  </a:moveTo>
                  <a:cubicBezTo>
                    <a:pt x="3153" y="135"/>
                    <a:pt x="3251" y="658"/>
                    <a:pt x="3255" y="682"/>
                  </a:cubicBezTo>
                  <a:cubicBezTo>
                    <a:pt x="3261" y="718"/>
                    <a:pt x="3291" y="738"/>
                    <a:pt x="3322" y="738"/>
                  </a:cubicBezTo>
                  <a:cubicBezTo>
                    <a:pt x="3344" y="738"/>
                    <a:pt x="3366" y="727"/>
                    <a:pt x="3379" y="704"/>
                  </a:cubicBezTo>
                  <a:cubicBezTo>
                    <a:pt x="3384" y="697"/>
                    <a:pt x="3467" y="555"/>
                    <a:pt x="3664" y="555"/>
                  </a:cubicBezTo>
                  <a:cubicBezTo>
                    <a:pt x="3712" y="555"/>
                    <a:pt x="3766" y="563"/>
                    <a:pt x="3828" y="584"/>
                  </a:cubicBezTo>
                  <a:cubicBezTo>
                    <a:pt x="4157" y="694"/>
                    <a:pt x="4200" y="986"/>
                    <a:pt x="4201" y="997"/>
                  </a:cubicBezTo>
                  <a:cubicBezTo>
                    <a:pt x="4203" y="1017"/>
                    <a:pt x="4214" y="1035"/>
                    <a:pt x="4231" y="1046"/>
                  </a:cubicBezTo>
                  <a:cubicBezTo>
                    <a:pt x="4242" y="1053"/>
                    <a:pt x="4254" y="1057"/>
                    <a:pt x="4266" y="1057"/>
                  </a:cubicBezTo>
                  <a:cubicBezTo>
                    <a:pt x="4273" y="1057"/>
                    <a:pt x="4280" y="1056"/>
                    <a:pt x="4287" y="1053"/>
                  </a:cubicBezTo>
                  <a:cubicBezTo>
                    <a:pt x="4363" y="1031"/>
                    <a:pt x="4430" y="1020"/>
                    <a:pt x="4489" y="1020"/>
                  </a:cubicBezTo>
                  <a:cubicBezTo>
                    <a:pt x="4562" y="1020"/>
                    <a:pt x="4621" y="1037"/>
                    <a:pt x="4667" y="1071"/>
                  </a:cubicBezTo>
                  <a:cubicBezTo>
                    <a:pt x="4733" y="1122"/>
                    <a:pt x="4761" y="1202"/>
                    <a:pt x="4771" y="1257"/>
                  </a:cubicBezTo>
                  <a:lnTo>
                    <a:pt x="321" y="1257"/>
                  </a:lnTo>
                  <a:cubicBezTo>
                    <a:pt x="463" y="1206"/>
                    <a:pt x="611" y="1166"/>
                    <a:pt x="760" y="1139"/>
                  </a:cubicBezTo>
                  <a:cubicBezTo>
                    <a:pt x="794" y="1133"/>
                    <a:pt x="817" y="1103"/>
                    <a:pt x="816" y="1069"/>
                  </a:cubicBezTo>
                  <a:cubicBezTo>
                    <a:pt x="816" y="1061"/>
                    <a:pt x="807" y="868"/>
                    <a:pt x="997" y="802"/>
                  </a:cubicBezTo>
                  <a:cubicBezTo>
                    <a:pt x="1030" y="790"/>
                    <a:pt x="1062" y="785"/>
                    <a:pt x="1092" y="785"/>
                  </a:cubicBezTo>
                  <a:cubicBezTo>
                    <a:pt x="1241" y="785"/>
                    <a:pt x="1347" y="902"/>
                    <a:pt x="1353" y="908"/>
                  </a:cubicBezTo>
                  <a:cubicBezTo>
                    <a:pt x="1366" y="924"/>
                    <a:pt x="1384" y="931"/>
                    <a:pt x="1403" y="931"/>
                  </a:cubicBezTo>
                  <a:cubicBezTo>
                    <a:pt x="1425" y="931"/>
                    <a:pt x="1448" y="919"/>
                    <a:pt x="1460" y="897"/>
                  </a:cubicBezTo>
                  <a:cubicBezTo>
                    <a:pt x="1508" y="811"/>
                    <a:pt x="1566" y="762"/>
                    <a:pt x="1632" y="752"/>
                  </a:cubicBezTo>
                  <a:cubicBezTo>
                    <a:pt x="1643" y="750"/>
                    <a:pt x="1654" y="749"/>
                    <a:pt x="1664" y="749"/>
                  </a:cubicBezTo>
                  <a:cubicBezTo>
                    <a:pt x="1774" y="749"/>
                    <a:pt x="1876" y="838"/>
                    <a:pt x="1877" y="839"/>
                  </a:cubicBezTo>
                  <a:cubicBezTo>
                    <a:pt x="1890" y="850"/>
                    <a:pt x="1906" y="856"/>
                    <a:pt x="1921" y="856"/>
                  </a:cubicBezTo>
                  <a:cubicBezTo>
                    <a:pt x="1955" y="856"/>
                    <a:pt x="1987" y="830"/>
                    <a:pt x="1989" y="791"/>
                  </a:cubicBezTo>
                  <a:cubicBezTo>
                    <a:pt x="1989" y="768"/>
                    <a:pt x="2018" y="227"/>
                    <a:pt x="2585" y="143"/>
                  </a:cubicBezTo>
                  <a:cubicBezTo>
                    <a:pt x="2621" y="138"/>
                    <a:pt x="2655" y="135"/>
                    <a:pt x="2687" y="135"/>
                  </a:cubicBezTo>
                  <a:close/>
                  <a:moveTo>
                    <a:pt x="2685" y="1"/>
                  </a:moveTo>
                  <a:cubicBezTo>
                    <a:pt x="2647" y="1"/>
                    <a:pt x="2607" y="4"/>
                    <a:pt x="2565" y="10"/>
                  </a:cubicBezTo>
                  <a:cubicBezTo>
                    <a:pt x="2060" y="84"/>
                    <a:pt x="1913" y="477"/>
                    <a:pt x="1871" y="674"/>
                  </a:cubicBezTo>
                  <a:cubicBezTo>
                    <a:pt x="1817" y="644"/>
                    <a:pt x="1743" y="615"/>
                    <a:pt x="1663" y="615"/>
                  </a:cubicBezTo>
                  <a:cubicBezTo>
                    <a:pt x="1646" y="615"/>
                    <a:pt x="1627" y="616"/>
                    <a:pt x="1609" y="620"/>
                  </a:cubicBezTo>
                  <a:cubicBezTo>
                    <a:pt x="1524" y="633"/>
                    <a:pt x="1450" y="681"/>
                    <a:pt x="1389" y="762"/>
                  </a:cubicBezTo>
                  <a:cubicBezTo>
                    <a:pt x="1326" y="714"/>
                    <a:pt x="1221" y="651"/>
                    <a:pt x="1091" y="651"/>
                  </a:cubicBezTo>
                  <a:cubicBezTo>
                    <a:pt x="1048" y="651"/>
                    <a:pt x="1001" y="658"/>
                    <a:pt x="953" y="675"/>
                  </a:cubicBezTo>
                  <a:cubicBezTo>
                    <a:pt x="759" y="741"/>
                    <a:pt x="695" y="905"/>
                    <a:pt x="684" y="1017"/>
                  </a:cubicBezTo>
                  <a:cubicBezTo>
                    <a:pt x="521" y="1050"/>
                    <a:pt x="127" y="1142"/>
                    <a:pt x="31" y="1287"/>
                  </a:cubicBezTo>
                  <a:cubicBezTo>
                    <a:pt x="1" y="1333"/>
                    <a:pt x="33" y="1392"/>
                    <a:pt x="87" y="1392"/>
                  </a:cubicBezTo>
                  <a:lnTo>
                    <a:pt x="4846" y="1392"/>
                  </a:lnTo>
                  <a:cubicBezTo>
                    <a:pt x="4882" y="1392"/>
                    <a:pt x="4912" y="1363"/>
                    <a:pt x="4913" y="1326"/>
                  </a:cubicBezTo>
                  <a:cubicBezTo>
                    <a:pt x="4913" y="1316"/>
                    <a:pt x="4914" y="1090"/>
                    <a:pt x="4748" y="965"/>
                  </a:cubicBezTo>
                  <a:cubicBezTo>
                    <a:pt x="4679" y="912"/>
                    <a:pt x="4592" y="886"/>
                    <a:pt x="4489" y="886"/>
                  </a:cubicBezTo>
                  <a:cubicBezTo>
                    <a:pt x="4436" y="886"/>
                    <a:pt x="4379" y="893"/>
                    <a:pt x="4317" y="907"/>
                  </a:cubicBezTo>
                  <a:cubicBezTo>
                    <a:pt x="4281" y="788"/>
                    <a:pt x="4174" y="559"/>
                    <a:pt x="3870" y="457"/>
                  </a:cubicBezTo>
                  <a:cubicBezTo>
                    <a:pt x="3794" y="432"/>
                    <a:pt x="3725" y="421"/>
                    <a:pt x="3663" y="421"/>
                  </a:cubicBezTo>
                  <a:cubicBezTo>
                    <a:pt x="3527" y="421"/>
                    <a:pt x="3424" y="472"/>
                    <a:pt x="3354" y="530"/>
                  </a:cubicBezTo>
                  <a:cubicBezTo>
                    <a:pt x="3273" y="294"/>
                    <a:pt x="3072" y="1"/>
                    <a:pt x="26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8" name="Google Shape;3338;p28"/>
          <p:cNvGrpSpPr/>
          <p:nvPr/>
        </p:nvGrpSpPr>
        <p:grpSpPr>
          <a:xfrm flipH="1">
            <a:off x="8410865" y="3777653"/>
            <a:ext cx="535338" cy="200293"/>
            <a:chOff x="5907600" y="943095"/>
            <a:chExt cx="535338" cy="200293"/>
          </a:xfrm>
        </p:grpSpPr>
        <p:sp>
          <p:nvSpPr>
            <p:cNvPr id="3339" name="Google Shape;3339;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444500" y="195580"/>
            <a:ext cx="8668385" cy="2861310"/>
          </a:xfrm>
          <a:prstGeom prst="rect">
            <a:avLst/>
          </a:prstGeom>
        </p:spPr>
        <p:txBody>
          <a:bodyPr wrap="square">
            <a:spAutoFit/>
          </a:bodyPr>
          <a:lstStyle/>
          <a:p>
            <a:pPr marL="285750" indent="-285750">
              <a:buFont typeface="Wingdings" panose="05000000000000000000" charset="0"/>
              <a:buChar char="q"/>
            </a:pPr>
            <a:r>
              <a:rPr lang="en-US" sz="1800" b="1">
                <a:latin typeface="Cambria" panose="02040503050406030204" charset="0"/>
                <a:cs typeface="Cambria" panose="02040503050406030204" charset="0"/>
              </a:rPr>
              <a:t> Hồ sơ, thủ tục đăng ký </a:t>
            </a:r>
            <a:r>
              <a:rPr lang="en-US" sz="1800" b="1" smtClean="0">
                <a:latin typeface="Cambria" panose="02040503050406030204" charset="0"/>
                <a:cs typeface="Cambria" panose="02040503050406030204" charset="0"/>
              </a:rPr>
              <a:t>NVQS </a:t>
            </a:r>
            <a:r>
              <a:rPr lang="en-US" sz="1800" b="1">
                <a:latin typeface="Cambria" panose="02040503050406030204" charset="0"/>
                <a:cs typeface="Cambria" panose="02040503050406030204" charset="0"/>
              </a:rPr>
              <a:t>lần đầu:</a:t>
            </a:r>
          </a:p>
          <a:p>
            <a:pPr marL="0" indent="0">
              <a:buFont typeface="Wingdings" panose="05000000000000000000" charset="0"/>
              <a:buNone/>
            </a:pPr>
            <a:r>
              <a:rPr lang="en-US" sz="1800">
                <a:latin typeface="Cambria" panose="02040503050406030204" charset="0"/>
                <a:cs typeface="Cambria" panose="02040503050406030204" charset="0"/>
              </a:rPr>
              <a:t>- Thủ tục:</a:t>
            </a:r>
          </a:p>
          <a:p>
            <a:pPr marL="0" indent="0">
              <a:buFont typeface="Wingdings" panose="05000000000000000000" charset="0"/>
              <a:buNone/>
            </a:pPr>
            <a:r>
              <a:rPr lang="en-US" sz="1800">
                <a:latin typeface="Cambria" panose="02040503050406030204" charset="0"/>
                <a:cs typeface="Cambria" panose="02040503050406030204" charset="0"/>
              </a:rPr>
              <a:t>+ Tháng Tư hằng năm,  Chỉ huy trưởng </a:t>
            </a:r>
            <a:r>
              <a:rPr lang="en-US" sz="1800" smtClean="0">
                <a:latin typeface="Cambria" panose="02040503050406030204" charset="0"/>
                <a:cs typeface="Cambria" panose="02040503050406030204" charset="0"/>
              </a:rPr>
              <a:t>BCH </a:t>
            </a:r>
            <a:r>
              <a:rPr lang="en-US" sz="1800">
                <a:latin typeface="Cambria" panose="02040503050406030204" charset="0"/>
                <a:cs typeface="Cambria" panose="02040503050406030204" charset="0"/>
              </a:rPr>
              <a:t>quân sự cấp huyện ra lệnh gọi công dân đăng ký </a:t>
            </a:r>
            <a:r>
              <a:rPr lang="en-US" sz="1800" smtClean="0">
                <a:latin typeface="Cambria" panose="02040503050406030204" charset="0"/>
                <a:cs typeface="Cambria" panose="02040503050406030204" charset="0"/>
              </a:rPr>
              <a:t>NVQS </a:t>
            </a:r>
            <a:r>
              <a:rPr lang="en-US" sz="1800">
                <a:latin typeface="Cambria" panose="02040503050406030204" charset="0"/>
                <a:cs typeface="Cambria" panose="02040503050406030204" charset="0"/>
              </a:rPr>
              <a:t>lần đầu...</a:t>
            </a:r>
          </a:p>
          <a:p>
            <a:pPr marL="0" indent="0">
              <a:buFont typeface="Wingdings" panose="05000000000000000000" charset="0"/>
              <a:buNone/>
            </a:pPr>
            <a:r>
              <a:rPr lang="en-US" sz="1800">
                <a:latin typeface="Cambria" panose="02040503050406030204" charset="0"/>
                <a:cs typeface="Cambria" panose="02040503050406030204" charset="0"/>
              </a:rPr>
              <a:t>+ Ban Chỉ huy quân sự cấp xã chuyển Lệnh gọi đăng ký </a:t>
            </a:r>
            <a:r>
              <a:rPr lang="en-US" sz="1800" smtClean="0">
                <a:latin typeface="Cambria" panose="02040503050406030204" charset="0"/>
                <a:cs typeface="Cambria" panose="02040503050406030204" charset="0"/>
              </a:rPr>
              <a:t>NVQS </a:t>
            </a:r>
            <a:r>
              <a:rPr lang="en-US" sz="1800">
                <a:latin typeface="Cambria" panose="02040503050406030204" charset="0"/>
                <a:cs typeface="Cambria" panose="02040503050406030204" charset="0"/>
              </a:rPr>
              <a:t>đến công dân cư trú tại địa phương trước thời hạn đăng ký </a:t>
            </a:r>
            <a:r>
              <a:rPr lang="en-US" sz="1800" smtClean="0">
                <a:latin typeface="Cambria" panose="02040503050406030204" charset="0"/>
                <a:cs typeface="Cambria" panose="02040503050406030204" charset="0"/>
              </a:rPr>
              <a:t>NVQS </a:t>
            </a:r>
            <a:r>
              <a:rPr lang="en-US" sz="1800">
                <a:latin typeface="Cambria" panose="02040503050406030204" charset="0"/>
                <a:cs typeface="Cambria" panose="02040503050406030204" charset="0"/>
              </a:rPr>
              <a:t>10 ngày.</a:t>
            </a:r>
          </a:p>
          <a:p>
            <a:pPr marL="0" indent="0">
              <a:buFont typeface="Wingdings" panose="05000000000000000000" charset="0"/>
              <a:buNone/>
            </a:pPr>
            <a:r>
              <a:rPr lang="en-US" sz="1800">
                <a:latin typeface="Cambria" panose="02040503050406030204" charset="0"/>
                <a:cs typeface="Cambria" panose="02040503050406030204" charset="0"/>
              </a:rPr>
              <a:t>+ Công dân trực tiếp đăng ký </a:t>
            </a:r>
            <a:r>
              <a:rPr lang="en-US" sz="1800" smtClean="0">
                <a:latin typeface="Cambria" panose="02040503050406030204" charset="0"/>
                <a:cs typeface="Cambria" panose="02040503050406030204" charset="0"/>
              </a:rPr>
              <a:t>NVQS </a:t>
            </a:r>
            <a:r>
              <a:rPr lang="en-US" sz="1800">
                <a:latin typeface="Cambria" panose="02040503050406030204" charset="0"/>
                <a:cs typeface="Cambria" panose="02040503050406030204" charset="0"/>
              </a:rPr>
              <a:t>tại Ban Chỉ huy quân sự cấp xã.</a:t>
            </a:r>
          </a:p>
          <a:p>
            <a:pPr marL="0" indent="0">
              <a:buFont typeface="Wingdings" panose="05000000000000000000" charset="0"/>
              <a:buNone/>
            </a:pPr>
            <a:r>
              <a:rPr lang="en-US" sz="1800">
                <a:latin typeface="Cambria" panose="02040503050406030204" charset="0"/>
                <a:cs typeface="Cambria" panose="02040503050406030204" charset="0"/>
              </a:rPr>
              <a:t>+ Ban Chỉ huy quân sự cấp xã hướng dẫn </a:t>
            </a:r>
            <a:r>
              <a:rPr lang="en-US" sz="1800" smtClean="0">
                <a:latin typeface="Cambria" panose="02040503050406030204" charset="0"/>
                <a:cs typeface="Cambria" panose="02040503050406030204" charset="0"/>
              </a:rPr>
              <a:t> </a:t>
            </a:r>
            <a:r>
              <a:rPr lang="en-US" sz="1800">
                <a:latin typeface="Cambria" panose="02040503050406030204" charset="0"/>
                <a:cs typeface="Cambria" panose="02040503050406030204" charset="0"/>
              </a:rPr>
              <a:t>ghi Phiếu tự khai sức khỏe </a:t>
            </a:r>
            <a:r>
              <a:rPr lang="en-US" sz="1800" smtClean="0">
                <a:latin typeface="Cambria" panose="02040503050406030204" charset="0"/>
                <a:cs typeface="Cambria" panose="02040503050406030204" charset="0"/>
              </a:rPr>
              <a:t>. </a:t>
            </a:r>
            <a:r>
              <a:rPr lang="en-US" sz="1800">
                <a:latin typeface="Cambria" panose="02040503050406030204" charset="0"/>
                <a:cs typeface="Cambria" panose="02040503050406030204" charset="0"/>
              </a:rPr>
              <a:t>Số danh sách công dân nam đủ 17 tuổi trong năm và Sổ đăng ký công dân sẵn sàng nhập ngũ; chuyển Giấy chứng nhận đăng ký </a:t>
            </a:r>
            <a:r>
              <a:rPr lang="en-US" sz="1800" smtClean="0">
                <a:latin typeface="Cambria" panose="02040503050406030204" charset="0"/>
                <a:cs typeface="Cambria" panose="02040503050406030204" charset="0"/>
              </a:rPr>
              <a:t>NVQS </a:t>
            </a:r>
            <a:r>
              <a:rPr lang="en-US" sz="1800">
                <a:latin typeface="Cambria" panose="02040503050406030204" charset="0"/>
                <a:cs typeface="Cambria" panose="02040503050406030204" charset="0"/>
              </a:rPr>
              <a:t>cho công dân.</a:t>
            </a:r>
          </a:p>
        </p:txBody>
      </p:sp>
      <p:pic>
        <p:nvPicPr>
          <p:cNvPr id="102" name="Picture 101"/>
          <p:cNvPicPr/>
          <p:nvPr/>
        </p:nvPicPr>
        <p:blipFill>
          <a:blip r:embed="rId3">
            <a:lum contrast="6000"/>
          </a:blip>
          <a:stretch>
            <a:fillRect/>
          </a:stretch>
        </p:blipFill>
        <p:spPr>
          <a:xfrm rot="1320000">
            <a:off x="5783580" y="31750"/>
            <a:ext cx="586740" cy="431165"/>
          </a:xfrm>
          <a:prstGeom prst="rect">
            <a:avLst/>
          </a:prstGeom>
          <a:noFill/>
          <a:ln w="9525">
            <a:noFill/>
          </a:ln>
        </p:spPr>
      </p:pic>
      <p:pic>
        <p:nvPicPr>
          <p:cNvPr id="110" name="Picture 109"/>
          <p:cNvPicPr/>
          <p:nvPr/>
        </p:nvPicPr>
        <p:blipFill>
          <a:blip r:embed="rId4"/>
          <a:stretch>
            <a:fillRect/>
          </a:stretch>
        </p:blipFill>
        <p:spPr>
          <a:xfrm>
            <a:off x="1547495" y="3028315"/>
            <a:ext cx="6222365" cy="2068830"/>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0"/>
                                        </p:tgtEl>
                                        <p:attrNameLst>
                                          <p:attrName>style.visibility</p:attrName>
                                        </p:attrNameLst>
                                      </p:cBhvr>
                                      <p:to>
                                        <p:strVal val="visible"/>
                                      </p:to>
                                    </p:set>
                                    <p:animEffect transition="in" filter="barn(inVertical)">
                                      <p:cBhvr>
                                        <p:cTn id="37"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sp>
        <p:nvSpPr>
          <p:cNvPr id="3304" name="Google Shape;3304;p28"/>
          <p:cNvSpPr txBox="1">
            <a:spLocks noGrp="1"/>
          </p:cNvSpPr>
          <p:nvPr>
            <p:ph type="title"/>
          </p:nvPr>
        </p:nvSpPr>
        <p:spPr>
          <a:xfrm>
            <a:off x="567600" y="8879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sz="3200" b="1">
                <a:solidFill>
                  <a:schemeClr val="accent6"/>
                </a:solidFill>
                <a:latin typeface="Cambria" panose="02040503050406030204" charset="0"/>
                <a:cs typeface="Cambria" panose="02040503050406030204" charset="0"/>
              </a:rPr>
              <a:t>3. Nhập ngũ:</a:t>
            </a:r>
          </a:p>
        </p:txBody>
      </p:sp>
      <p:grpSp>
        <p:nvGrpSpPr>
          <p:cNvPr id="3305" name="Google Shape;3305;p28"/>
          <p:cNvGrpSpPr/>
          <p:nvPr/>
        </p:nvGrpSpPr>
        <p:grpSpPr>
          <a:xfrm>
            <a:off x="27722" y="14379"/>
            <a:ext cx="482599" cy="918559"/>
            <a:chOff x="4471342" y="1581300"/>
            <a:chExt cx="482599" cy="918559"/>
          </a:xfrm>
        </p:grpSpPr>
        <p:sp>
          <p:nvSpPr>
            <p:cNvPr id="3306" name="Google Shape;3306;p28"/>
            <p:cNvSpPr/>
            <p:nvPr/>
          </p:nvSpPr>
          <p:spPr>
            <a:xfrm>
              <a:off x="4692670" y="2013542"/>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8"/>
            <p:cNvSpPr/>
            <p:nvPr/>
          </p:nvSpPr>
          <p:spPr>
            <a:xfrm>
              <a:off x="4552830" y="1581300"/>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4"/>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8"/>
            <p:cNvSpPr/>
            <p:nvPr/>
          </p:nvSpPr>
          <p:spPr>
            <a:xfrm>
              <a:off x="4801546" y="1581300"/>
              <a:ext cx="33568" cy="381617"/>
            </a:xfrm>
            <a:custGeom>
              <a:avLst/>
              <a:gdLst/>
              <a:ahLst/>
              <a:cxnLst/>
              <a:rect l="l" t="t" r="r" b="b"/>
              <a:pathLst>
                <a:path w="1239" h="14087" extrusionOk="0">
                  <a:moveTo>
                    <a:pt x="0" y="0"/>
                  </a:moveTo>
                  <a:lnTo>
                    <a:pt x="0"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8"/>
            <p:cNvSpPr/>
            <p:nvPr/>
          </p:nvSpPr>
          <p:spPr>
            <a:xfrm>
              <a:off x="4731464" y="1581300"/>
              <a:ext cx="33541" cy="438099"/>
            </a:xfrm>
            <a:custGeom>
              <a:avLst/>
              <a:gdLst/>
              <a:ahLst/>
              <a:cxnLst/>
              <a:rect l="l" t="t" r="r" b="b"/>
              <a:pathLst>
                <a:path w="1238" h="16172" extrusionOk="0">
                  <a:moveTo>
                    <a:pt x="0" y="0"/>
                  </a:moveTo>
                  <a:lnTo>
                    <a:pt x="0" y="16172"/>
                  </a:lnTo>
                  <a:lnTo>
                    <a:pt x="1238" y="15174"/>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8"/>
            <p:cNvSpPr/>
            <p:nvPr/>
          </p:nvSpPr>
          <p:spPr>
            <a:xfrm>
              <a:off x="4591271" y="1581300"/>
              <a:ext cx="33595" cy="381617"/>
            </a:xfrm>
            <a:custGeom>
              <a:avLst/>
              <a:gdLst/>
              <a:ahLst/>
              <a:cxnLst/>
              <a:rect l="l" t="t" r="r" b="b"/>
              <a:pathLst>
                <a:path w="1240" h="14087" extrusionOk="0">
                  <a:moveTo>
                    <a:pt x="1" y="0"/>
                  </a:moveTo>
                  <a:lnTo>
                    <a:pt x="1"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8"/>
            <p:cNvSpPr/>
            <p:nvPr/>
          </p:nvSpPr>
          <p:spPr>
            <a:xfrm>
              <a:off x="4661381" y="1581300"/>
              <a:ext cx="33568" cy="438099"/>
            </a:xfrm>
            <a:custGeom>
              <a:avLst/>
              <a:gdLst/>
              <a:ahLst/>
              <a:cxnLst/>
              <a:rect l="l" t="t" r="r" b="b"/>
              <a:pathLst>
                <a:path w="1239"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8"/>
            <p:cNvSpPr/>
            <p:nvPr/>
          </p:nvSpPr>
          <p:spPr>
            <a:xfrm>
              <a:off x="4471342" y="2040900"/>
              <a:ext cx="482599" cy="458959"/>
            </a:xfrm>
            <a:custGeom>
              <a:avLst/>
              <a:gdLst/>
              <a:ahLst/>
              <a:cxnLst/>
              <a:rect l="l" t="t" r="r" b="b"/>
              <a:pathLst>
                <a:path w="17813" h="16942" extrusionOk="0">
                  <a:moveTo>
                    <a:pt x="8906" y="1"/>
                  </a:moveTo>
                  <a:lnTo>
                    <a:pt x="6154" y="5577"/>
                  </a:lnTo>
                  <a:lnTo>
                    <a:pt x="0" y="6471"/>
                  </a:lnTo>
                  <a:lnTo>
                    <a:pt x="4453" y="10812"/>
                  </a:lnTo>
                  <a:lnTo>
                    <a:pt x="3402" y="16942"/>
                  </a:lnTo>
                  <a:lnTo>
                    <a:pt x="8906" y="14048"/>
                  </a:lnTo>
                  <a:lnTo>
                    <a:pt x="14411" y="16942"/>
                  </a:lnTo>
                  <a:lnTo>
                    <a:pt x="13360" y="10812"/>
                  </a:lnTo>
                  <a:lnTo>
                    <a:pt x="17813" y="6471"/>
                  </a:lnTo>
                  <a:lnTo>
                    <a:pt x="11659" y="5577"/>
                  </a:lnTo>
                  <a:lnTo>
                    <a:pt x="8906" y="1"/>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8"/>
            <p:cNvSpPr/>
            <p:nvPr/>
          </p:nvSpPr>
          <p:spPr>
            <a:xfrm>
              <a:off x="4712609" y="2040900"/>
              <a:ext cx="74586" cy="229479"/>
            </a:xfrm>
            <a:custGeom>
              <a:avLst/>
              <a:gdLst/>
              <a:ahLst/>
              <a:cxnLst/>
              <a:rect l="l" t="t" r="r" b="b"/>
              <a:pathLst>
                <a:path w="2753" h="8471" extrusionOk="0">
                  <a:moveTo>
                    <a:pt x="0" y="1"/>
                  </a:moveTo>
                  <a:lnTo>
                    <a:pt x="0" y="8471"/>
                  </a:lnTo>
                  <a:lnTo>
                    <a:pt x="2753" y="5577"/>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8"/>
            <p:cNvSpPr/>
            <p:nvPr/>
          </p:nvSpPr>
          <p:spPr>
            <a:xfrm>
              <a:off x="4712609" y="2216186"/>
              <a:ext cx="241313" cy="117625"/>
            </a:xfrm>
            <a:custGeom>
              <a:avLst/>
              <a:gdLst/>
              <a:ahLst/>
              <a:cxnLst/>
              <a:rect l="l" t="t" r="r" b="b"/>
              <a:pathLst>
                <a:path w="8907" h="4342" extrusionOk="0">
                  <a:moveTo>
                    <a:pt x="8907" y="0"/>
                  </a:moveTo>
                  <a:lnTo>
                    <a:pt x="0" y="2000"/>
                  </a:lnTo>
                  <a:lnTo>
                    <a:pt x="4454" y="4341"/>
                  </a:lnTo>
                  <a:lnTo>
                    <a:pt x="8907"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8"/>
            <p:cNvSpPr/>
            <p:nvPr/>
          </p:nvSpPr>
          <p:spPr>
            <a:xfrm>
              <a:off x="4471342" y="2191942"/>
              <a:ext cx="241313" cy="78426"/>
            </a:xfrm>
            <a:custGeom>
              <a:avLst/>
              <a:gdLst/>
              <a:ahLst/>
              <a:cxnLst/>
              <a:rect l="l" t="t" r="r" b="b"/>
              <a:pathLst>
                <a:path w="8907" h="2895" extrusionOk="0">
                  <a:moveTo>
                    <a:pt x="6154" y="1"/>
                  </a:moveTo>
                  <a:lnTo>
                    <a:pt x="0" y="895"/>
                  </a:lnTo>
                  <a:lnTo>
                    <a:pt x="8906" y="2895"/>
                  </a:lnTo>
                  <a:lnTo>
                    <a:pt x="6154"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8"/>
            <p:cNvSpPr/>
            <p:nvPr/>
          </p:nvSpPr>
          <p:spPr>
            <a:xfrm>
              <a:off x="4563476" y="2270335"/>
              <a:ext cx="149171" cy="229506"/>
            </a:xfrm>
            <a:custGeom>
              <a:avLst/>
              <a:gdLst/>
              <a:ahLst/>
              <a:cxnLst/>
              <a:rect l="l" t="t" r="r" b="b"/>
              <a:pathLst>
                <a:path w="5506" h="8472" extrusionOk="0">
                  <a:moveTo>
                    <a:pt x="5505" y="1"/>
                  </a:moveTo>
                  <a:lnTo>
                    <a:pt x="1052" y="2342"/>
                  </a:lnTo>
                  <a:lnTo>
                    <a:pt x="1" y="8472"/>
                  </a:lnTo>
                  <a:lnTo>
                    <a:pt x="1" y="8472"/>
                  </a:lnTo>
                  <a:lnTo>
                    <a:pt x="5505"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8"/>
            <p:cNvSpPr/>
            <p:nvPr/>
          </p:nvSpPr>
          <p:spPr>
            <a:xfrm>
              <a:off x="4712609" y="2270335"/>
              <a:ext cx="149171" cy="229506"/>
            </a:xfrm>
            <a:custGeom>
              <a:avLst/>
              <a:gdLst/>
              <a:ahLst/>
              <a:cxnLst/>
              <a:rect l="l" t="t" r="r" b="b"/>
              <a:pathLst>
                <a:path w="5506" h="8472" extrusionOk="0">
                  <a:moveTo>
                    <a:pt x="0" y="1"/>
                  </a:moveTo>
                  <a:lnTo>
                    <a:pt x="0" y="5578"/>
                  </a:lnTo>
                  <a:lnTo>
                    <a:pt x="5505" y="8472"/>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8" name="Google Shape;3318;p28"/>
          <p:cNvGrpSpPr/>
          <p:nvPr/>
        </p:nvGrpSpPr>
        <p:grpSpPr>
          <a:xfrm>
            <a:off x="8623897" y="-3297"/>
            <a:ext cx="482626" cy="910730"/>
            <a:chOff x="2393912" y="1332663"/>
            <a:chExt cx="482626" cy="910730"/>
          </a:xfrm>
        </p:grpSpPr>
        <p:sp>
          <p:nvSpPr>
            <p:cNvPr id="3319" name="Google Shape;3319;p28"/>
            <p:cNvSpPr/>
            <p:nvPr/>
          </p:nvSpPr>
          <p:spPr>
            <a:xfrm>
              <a:off x="2609741" y="1764904"/>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8"/>
            <p:cNvSpPr/>
            <p:nvPr/>
          </p:nvSpPr>
          <p:spPr>
            <a:xfrm>
              <a:off x="2469901" y="1332663"/>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8"/>
            <p:cNvSpPr/>
            <p:nvPr/>
          </p:nvSpPr>
          <p:spPr>
            <a:xfrm>
              <a:off x="2718591" y="1332663"/>
              <a:ext cx="33595" cy="381617"/>
            </a:xfrm>
            <a:custGeom>
              <a:avLst/>
              <a:gdLst/>
              <a:ahLst/>
              <a:cxnLst/>
              <a:rect l="l" t="t" r="r" b="b"/>
              <a:pathLst>
                <a:path w="1240" h="14087" extrusionOk="0">
                  <a:moveTo>
                    <a:pt x="1" y="0"/>
                  </a:moveTo>
                  <a:lnTo>
                    <a:pt x="1"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8"/>
            <p:cNvSpPr/>
            <p:nvPr/>
          </p:nvSpPr>
          <p:spPr>
            <a:xfrm>
              <a:off x="2648508" y="1332663"/>
              <a:ext cx="33568" cy="438099"/>
            </a:xfrm>
            <a:custGeom>
              <a:avLst/>
              <a:gdLst/>
              <a:ahLst/>
              <a:cxnLst/>
              <a:rect l="l" t="t" r="r" b="b"/>
              <a:pathLst>
                <a:path w="1239" h="16172" extrusionOk="0">
                  <a:moveTo>
                    <a:pt x="1" y="0"/>
                  </a:moveTo>
                  <a:lnTo>
                    <a:pt x="1" y="16172"/>
                  </a:lnTo>
                  <a:lnTo>
                    <a:pt x="1239" y="15174"/>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8"/>
            <p:cNvSpPr/>
            <p:nvPr/>
          </p:nvSpPr>
          <p:spPr>
            <a:xfrm>
              <a:off x="2508342" y="1332663"/>
              <a:ext cx="33568" cy="381617"/>
            </a:xfrm>
            <a:custGeom>
              <a:avLst/>
              <a:gdLst/>
              <a:ahLst/>
              <a:cxnLst/>
              <a:rect l="l" t="t" r="r" b="b"/>
              <a:pathLst>
                <a:path w="1239" h="14087" extrusionOk="0">
                  <a:moveTo>
                    <a:pt x="0" y="0"/>
                  </a:moveTo>
                  <a:lnTo>
                    <a:pt x="0"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8"/>
            <p:cNvSpPr/>
            <p:nvPr/>
          </p:nvSpPr>
          <p:spPr>
            <a:xfrm>
              <a:off x="2578452" y="1332663"/>
              <a:ext cx="33541" cy="438099"/>
            </a:xfrm>
            <a:custGeom>
              <a:avLst/>
              <a:gdLst/>
              <a:ahLst/>
              <a:cxnLst/>
              <a:rect l="l" t="t" r="r" b="b"/>
              <a:pathLst>
                <a:path w="1238"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8"/>
            <p:cNvSpPr/>
            <p:nvPr/>
          </p:nvSpPr>
          <p:spPr>
            <a:xfrm>
              <a:off x="2393912" y="1784434"/>
              <a:ext cx="482626" cy="458959"/>
            </a:xfrm>
            <a:custGeom>
              <a:avLst/>
              <a:gdLst/>
              <a:ahLst/>
              <a:cxnLst/>
              <a:rect l="l" t="t" r="r" b="b"/>
              <a:pathLst>
                <a:path w="17814" h="16942" extrusionOk="0">
                  <a:moveTo>
                    <a:pt x="8907" y="0"/>
                  </a:moveTo>
                  <a:lnTo>
                    <a:pt x="6155" y="5577"/>
                  </a:lnTo>
                  <a:lnTo>
                    <a:pt x="1" y="6472"/>
                  </a:lnTo>
                  <a:lnTo>
                    <a:pt x="4454" y="10812"/>
                  </a:lnTo>
                  <a:lnTo>
                    <a:pt x="3402" y="16941"/>
                  </a:lnTo>
                  <a:lnTo>
                    <a:pt x="8907" y="14047"/>
                  </a:lnTo>
                  <a:lnTo>
                    <a:pt x="14411" y="16941"/>
                  </a:lnTo>
                  <a:lnTo>
                    <a:pt x="13360" y="10812"/>
                  </a:lnTo>
                  <a:lnTo>
                    <a:pt x="17813" y="6472"/>
                  </a:lnTo>
                  <a:lnTo>
                    <a:pt x="11659" y="5577"/>
                  </a:lnTo>
                  <a:lnTo>
                    <a:pt x="8907" y="0"/>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8"/>
            <p:cNvSpPr/>
            <p:nvPr/>
          </p:nvSpPr>
          <p:spPr>
            <a:xfrm>
              <a:off x="2635179" y="1784434"/>
              <a:ext cx="74613" cy="229506"/>
            </a:xfrm>
            <a:custGeom>
              <a:avLst/>
              <a:gdLst/>
              <a:ahLst/>
              <a:cxnLst/>
              <a:rect l="l" t="t" r="r" b="b"/>
              <a:pathLst>
                <a:path w="2754" h="8472" extrusionOk="0">
                  <a:moveTo>
                    <a:pt x="1" y="0"/>
                  </a:moveTo>
                  <a:lnTo>
                    <a:pt x="1" y="8471"/>
                  </a:lnTo>
                  <a:lnTo>
                    <a:pt x="2753" y="5577"/>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8"/>
            <p:cNvSpPr/>
            <p:nvPr/>
          </p:nvSpPr>
          <p:spPr>
            <a:xfrm>
              <a:off x="2635179" y="1959720"/>
              <a:ext cx="241340" cy="117598"/>
            </a:xfrm>
            <a:custGeom>
              <a:avLst/>
              <a:gdLst/>
              <a:ahLst/>
              <a:cxnLst/>
              <a:rect l="l" t="t" r="r" b="b"/>
              <a:pathLst>
                <a:path w="8908" h="4341" extrusionOk="0">
                  <a:moveTo>
                    <a:pt x="8907" y="1"/>
                  </a:moveTo>
                  <a:lnTo>
                    <a:pt x="1" y="2000"/>
                  </a:lnTo>
                  <a:lnTo>
                    <a:pt x="4454" y="4341"/>
                  </a:lnTo>
                  <a:lnTo>
                    <a:pt x="8907"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8"/>
            <p:cNvSpPr/>
            <p:nvPr/>
          </p:nvSpPr>
          <p:spPr>
            <a:xfrm>
              <a:off x="2393912" y="1935504"/>
              <a:ext cx="241313" cy="78426"/>
            </a:xfrm>
            <a:custGeom>
              <a:avLst/>
              <a:gdLst/>
              <a:ahLst/>
              <a:cxnLst/>
              <a:rect l="l" t="t" r="r" b="b"/>
              <a:pathLst>
                <a:path w="8907" h="2895" extrusionOk="0">
                  <a:moveTo>
                    <a:pt x="6155" y="0"/>
                  </a:moveTo>
                  <a:lnTo>
                    <a:pt x="1" y="895"/>
                  </a:lnTo>
                  <a:lnTo>
                    <a:pt x="8907" y="2894"/>
                  </a:lnTo>
                  <a:lnTo>
                    <a:pt x="615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8"/>
            <p:cNvSpPr/>
            <p:nvPr/>
          </p:nvSpPr>
          <p:spPr>
            <a:xfrm>
              <a:off x="2486074" y="2013896"/>
              <a:ext cx="149144" cy="229479"/>
            </a:xfrm>
            <a:custGeom>
              <a:avLst/>
              <a:gdLst/>
              <a:ahLst/>
              <a:cxnLst/>
              <a:rect l="l" t="t" r="r" b="b"/>
              <a:pathLst>
                <a:path w="5505" h="8471" extrusionOk="0">
                  <a:moveTo>
                    <a:pt x="5505" y="0"/>
                  </a:moveTo>
                  <a:lnTo>
                    <a:pt x="1052" y="2341"/>
                  </a:lnTo>
                  <a:lnTo>
                    <a:pt x="0" y="8470"/>
                  </a:lnTo>
                  <a:lnTo>
                    <a:pt x="550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8"/>
            <p:cNvSpPr/>
            <p:nvPr/>
          </p:nvSpPr>
          <p:spPr>
            <a:xfrm>
              <a:off x="2635179" y="2013896"/>
              <a:ext cx="149171" cy="229479"/>
            </a:xfrm>
            <a:custGeom>
              <a:avLst/>
              <a:gdLst/>
              <a:ahLst/>
              <a:cxnLst/>
              <a:rect l="l" t="t" r="r" b="b"/>
              <a:pathLst>
                <a:path w="5506" h="8471" extrusionOk="0">
                  <a:moveTo>
                    <a:pt x="1" y="0"/>
                  </a:moveTo>
                  <a:lnTo>
                    <a:pt x="1" y="5576"/>
                  </a:lnTo>
                  <a:lnTo>
                    <a:pt x="5505" y="8470"/>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1" name="Google Shape;3331;p28"/>
          <p:cNvGrpSpPr/>
          <p:nvPr/>
        </p:nvGrpSpPr>
        <p:grpSpPr>
          <a:xfrm>
            <a:off x="85830" y="4768915"/>
            <a:ext cx="535338" cy="200293"/>
            <a:chOff x="5907600" y="943095"/>
            <a:chExt cx="535338" cy="200293"/>
          </a:xfrm>
        </p:grpSpPr>
        <p:sp>
          <p:nvSpPr>
            <p:cNvPr id="3332" name="Google Shape;3332;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4" name="Google Shape;3334;p28"/>
          <p:cNvGrpSpPr/>
          <p:nvPr/>
        </p:nvGrpSpPr>
        <p:grpSpPr>
          <a:xfrm>
            <a:off x="7731040" y="262465"/>
            <a:ext cx="672421" cy="190443"/>
            <a:chOff x="7090540" y="1291850"/>
            <a:chExt cx="672421" cy="190443"/>
          </a:xfrm>
        </p:grpSpPr>
        <p:sp>
          <p:nvSpPr>
            <p:cNvPr id="3335" name="Google Shape;3335;p28"/>
            <p:cNvSpPr/>
            <p:nvPr/>
          </p:nvSpPr>
          <p:spPr>
            <a:xfrm>
              <a:off x="7337646" y="1352720"/>
              <a:ext cx="137" cy="137"/>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8"/>
            <p:cNvSpPr/>
            <p:nvPr/>
          </p:nvSpPr>
          <p:spPr>
            <a:xfrm>
              <a:off x="7134182" y="1310320"/>
              <a:ext cx="609078" cy="153777"/>
            </a:xfrm>
            <a:custGeom>
              <a:avLst/>
              <a:gdLst/>
              <a:ahLst/>
              <a:cxnLst/>
              <a:rect l="l" t="t" r="r" b="b"/>
              <a:pathLst>
                <a:path w="4452" h="1124" extrusionOk="0">
                  <a:moveTo>
                    <a:pt x="2366" y="0"/>
                  </a:moveTo>
                  <a:cubicBezTo>
                    <a:pt x="2334" y="0"/>
                    <a:pt x="2301" y="3"/>
                    <a:pt x="2265" y="8"/>
                  </a:cubicBezTo>
                  <a:cubicBezTo>
                    <a:pt x="1699" y="92"/>
                    <a:pt x="1670" y="634"/>
                    <a:pt x="1669" y="657"/>
                  </a:cubicBezTo>
                  <a:cubicBezTo>
                    <a:pt x="1667" y="695"/>
                    <a:pt x="1635" y="721"/>
                    <a:pt x="1602" y="721"/>
                  </a:cubicBezTo>
                  <a:cubicBezTo>
                    <a:pt x="1586" y="721"/>
                    <a:pt x="1571" y="716"/>
                    <a:pt x="1558" y="704"/>
                  </a:cubicBezTo>
                  <a:cubicBezTo>
                    <a:pt x="1557" y="703"/>
                    <a:pt x="1454" y="614"/>
                    <a:pt x="1344" y="614"/>
                  </a:cubicBezTo>
                  <a:cubicBezTo>
                    <a:pt x="1333" y="614"/>
                    <a:pt x="1323" y="615"/>
                    <a:pt x="1312" y="617"/>
                  </a:cubicBezTo>
                  <a:cubicBezTo>
                    <a:pt x="1246" y="628"/>
                    <a:pt x="1188" y="677"/>
                    <a:pt x="1140" y="762"/>
                  </a:cubicBezTo>
                  <a:cubicBezTo>
                    <a:pt x="1128" y="784"/>
                    <a:pt x="1105" y="796"/>
                    <a:pt x="1082" y="796"/>
                  </a:cubicBezTo>
                  <a:cubicBezTo>
                    <a:pt x="1063" y="796"/>
                    <a:pt x="1045" y="789"/>
                    <a:pt x="1031" y="774"/>
                  </a:cubicBezTo>
                  <a:cubicBezTo>
                    <a:pt x="1027" y="768"/>
                    <a:pt x="920" y="651"/>
                    <a:pt x="771" y="651"/>
                  </a:cubicBezTo>
                  <a:cubicBezTo>
                    <a:pt x="741" y="651"/>
                    <a:pt x="709" y="655"/>
                    <a:pt x="677" y="667"/>
                  </a:cubicBezTo>
                  <a:cubicBezTo>
                    <a:pt x="486" y="733"/>
                    <a:pt x="495" y="926"/>
                    <a:pt x="496" y="934"/>
                  </a:cubicBezTo>
                  <a:cubicBezTo>
                    <a:pt x="497" y="969"/>
                    <a:pt x="474" y="998"/>
                    <a:pt x="440" y="1005"/>
                  </a:cubicBezTo>
                  <a:cubicBezTo>
                    <a:pt x="291" y="1032"/>
                    <a:pt x="143" y="1071"/>
                    <a:pt x="1" y="1123"/>
                  </a:cubicBezTo>
                  <a:lnTo>
                    <a:pt x="4451" y="1123"/>
                  </a:lnTo>
                  <a:cubicBezTo>
                    <a:pt x="4441" y="1067"/>
                    <a:pt x="4413" y="987"/>
                    <a:pt x="4347" y="937"/>
                  </a:cubicBezTo>
                  <a:cubicBezTo>
                    <a:pt x="4302" y="902"/>
                    <a:pt x="4243" y="885"/>
                    <a:pt x="4170" y="885"/>
                  </a:cubicBezTo>
                  <a:cubicBezTo>
                    <a:pt x="4111" y="885"/>
                    <a:pt x="4043" y="896"/>
                    <a:pt x="3967" y="919"/>
                  </a:cubicBezTo>
                  <a:cubicBezTo>
                    <a:pt x="3961" y="921"/>
                    <a:pt x="3954" y="922"/>
                    <a:pt x="3948" y="922"/>
                  </a:cubicBezTo>
                  <a:cubicBezTo>
                    <a:pt x="3935" y="922"/>
                    <a:pt x="3922" y="918"/>
                    <a:pt x="3911" y="911"/>
                  </a:cubicBezTo>
                  <a:cubicBezTo>
                    <a:pt x="3895" y="901"/>
                    <a:pt x="3884" y="882"/>
                    <a:pt x="3882" y="864"/>
                  </a:cubicBezTo>
                  <a:cubicBezTo>
                    <a:pt x="3880" y="851"/>
                    <a:pt x="3838" y="559"/>
                    <a:pt x="3508" y="450"/>
                  </a:cubicBezTo>
                  <a:cubicBezTo>
                    <a:pt x="3446" y="429"/>
                    <a:pt x="3391" y="421"/>
                    <a:pt x="3344" y="421"/>
                  </a:cubicBezTo>
                  <a:cubicBezTo>
                    <a:pt x="3147" y="421"/>
                    <a:pt x="3064" y="562"/>
                    <a:pt x="3060" y="569"/>
                  </a:cubicBezTo>
                  <a:cubicBezTo>
                    <a:pt x="3047" y="592"/>
                    <a:pt x="3024" y="603"/>
                    <a:pt x="3002" y="603"/>
                  </a:cubicBezTo>
                  <a:cubicBezTo>
                    <a:pt x="2972" y="603"/>
                    <a:pt x="2942" y="584"/>
                    <a:pt x="2935" y="548"/>
                  </a:cubicBezTo>
                  <a:cubicBezTo>
                    <a:pt x="2931" y="524"/>
                    <a:pt x="2833" y="0"/>
                    <a:pt x="2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8"/>
            <p:cNvSpPr/>
            <p:nvPr/>
          </p:nvSpPr>
          <p:spPr>
            <a:xfrm>
              <a:off x="7090540" y="1291850"/>
              <a:ext cx="672421" cy="190443"/>
            </a:xfrm>
            <a:custGeom>
              <a:avLst/>
              <a:gdLst/>
              <a:ahLst/>
              <a:cxnLst/>
              <a:rect l="l" t="t" r="r" b="b"/>
              <a:pathLst>
                <a:path w="4915" h="1392" extrusionOk="0">
                  <a:moveTo>
                    <a:pt x="2687" y="135"/>
                  </a:moveTo>
                  <a:cubicBezTo>
                    <a:pt x="3153" y="135"/>
                    <a:pt x="3251" y="658"/>
                    <a:pt x="3255" y="682"/>
                  </a:cubicBezTo>
                  <a:cubicBezTo>
                    <a:pt x="3261" y="718"/>
                    <a:pt x="3291" y="738"/>
                    <a:pt x="3322" y="738"/>
                  </a:cubicBezTo>
                  <a:cubicBezTo>
                    <a:pt x="3344" y="738"/>
                    <a:pt x="3366" y="727"/>
                    <a:pt x="3379" y="704"/>
                  </a:cubicBezTo>
                  <a:cubicBezTo>
                    <a:pt x="3384" y="697"/>
                    <a:pt x="3467" y="555"/>
                    <a:pt x="3664" y="555"/>
                  </a:cubicBezTo>
                  <a:cubicBezTo>
                    <a:pt x="3712" y="555"/>
                    <a:pt x="3766" y="563"/>
                    <a:pt x="3828" y="584"/>
                  </a:cubicBezTo>
                  <a:cubicBezTo>
                    <a:pt x="4157" y="694"/>
                    <a:pt x="4200" y="986"/>
                    <a:pt x="4201" y="997"/>
                  </a:cubicBezTo>
                  <a:cubicBezTo>
                    <a:pt x="4203" y="1017"/>
                    <a:pt x="4214" y="1035"/>
                    <a:pt x="4231" y="1046"/>
                  </a:cubicBezTo>
                  <a:cubicBezTo>
                    <a:pt x="4242" y="1053"/>
                    <a:pt x="4254" y="1057"/>
                    <a:pt x="4266" y="1057"/>
                  </a:cubicBezTo>
                  <a:cubicBezTo>
                    <a:pt x="4273" y="1057"/>
                    <a:pt x="4280" y="1056"/>
                    <a:pt x="4287" y="1053"/>
                  </a:cubicBezTo>
                  <a:cubicBezTo>
                    <a:pt x="4363" y="1031"/>
                    <a:pt x="4430" y="1020"/>
                    <a:pt x="4489" y="1020"/>
                  </a:cubicBezTo>
                  <a:cubicBezTo>
                    <a:pt x="4562" y="1020"/>
                    <a:pt x="4621" y="1037"/>
                    <a:pt x="4667" y="1071"/>
                  </a:cubicBezTo>
                  <a:cubicBezTo>
                    <a:pt x="4733" y="1122"/>
                    <a:pt x="4761" y="1202"/>
                    <a:pt x="4771" y="1257"/>
                  </a:cubicBezTo>
                  <a:lnTo>
                    <a:pt x="321" y="1257"/>
                  </a:lnTo>
                  <a:cubicBezTo>
                    <a:pt x="463" y="1206"/>
                    <a:pt x="611" y="1166"/>
                    <a:pt x="760" y="1139"/>
                  </a:cubicBezTo>
                  <a:cubicBezTo>
                    <a:pt x="794" y="1133"/>
                    <a:pt x="817" y="1103"/>
                    <a:pt x="816" y="1069"/>
                  </a:cubicBezTo>
                  <a:cubicBezTo>
                    <a:pt x="816" y="1061"/>
                    <a:pt x="807" y="868"/>
                    <a:pt x="997" y="802"/>
                  </a:cubicBezTo>
                  <a:cubicBezTo>
                    <a:pt x="1030" y="790"/>
                    <a:pt x="1062" y="785"/>
                    <a:pt x="1092" y="785"/>
                  </a:cubicBezTo>
                  <a:cubicBezTo>
                    <a:pt x="1241" y="785"/>
                    <a:pt x="1347" y="902"/>
                    <a:pt x="1353" y="908"/>
                  </a:cubicBezTo>
                  <a:cubicBezTo>
                    <a:pt x="1366" y="924"/>
                    <a:pt x="1384" y="931"/>
                    <a:pt x="1403" y="931"/>
                  </a:cubicBezTo>
                  <a:cubicBezTo>
                    <a:pt x="1425" y="931"/>
                    <a:pt x="1448" y="919"/>
                    <a:pt x="1460" y="897"/>
                  </a:cubicBezTo>
                  <a:cubicBezTo>
                    <a:pt x="1508" y="811"/>
                    <a:pt x="1566" y="762"/>
                    <a:pt x="1632" y="752"/>
                  </a:cubicBezTo>
                  <a:cubicBezTo>
                    <a:pt x="1643" y="750"/>
                    <a:pt x="1654" y="749"/>
                    <a:pt x="1664" y="749"/>
                  </a:cubicBezTo>
                  <a:cubicBezTo>
                    <a:pt x="1774" y="749"/>
                    <a:pt x="1876" y="838"/>
                    <a:pt x="1877" y="839"/>
                  </a:cubicBezTo>
                  <a:cubicBezTo>
                    <a:pt x="1890" y="850"/>
                    <a:pt x="1906" y="856"/>
                    <a:pt x="1921" y="856"/>
                  </a:cubicBezTo>
                  <a:cubicBezTo>
                    <a:pt x="1955" y="856"/>
                    <a:pt x="1987" y="830"/>
                    <a:pt x="1989" y="791"/>
                  </a:cubicBezTo>
                  <a:cubicBezTo>
                    <a:pt x="1989" y="768"/>
                    <a:pt x="2018" y="227"/>
                    <a:pt x="2585" y="143"/>
                  </a:cubicBezTo>
                  <a:cubicBezTo>
                    <a:pt x="2621" y="138"/>
                    <a:pt x="2655" y="135"/>
                    <a:pt x="2687" y="135"/>
                  </a:cubicBezTo>
                  <a:close/>
                  <a:moveTo>
                    <a:pt x="2685" y="1"/>
                  </a:moveTo>
                  <a:cubicBezTo>
                    <a:pt x="2647" y="1"/>
                    <a:pt x="2607" y="4"/>
                    <a:pt x="2565" y="10"/>
                  </a:cubicBezTo>
                  <a:cubicBezTo>
                    <a:pt x="2060" y="84"/>
                    <a:pt x="1913" y="477"/>
                    <a:pt x="1871" y="674"/>
                  </a:cubicBezTo>
                  <a:cubicBezTo>
                    <a:pt x="1817" y="644"/>
                    <a:pt x="1743" y="615"/>
                    <a:pt x="1663" y="615"/>
                  </a:cubicBezTo>
                  <a:cubicBezTo>
                    <a:pt x="1646" y="615"/>
                    <a:pt x="1627" y="616"/>
                    <a:pt x="1609" y="620"/>
                  </a:cubicBezTo>
                  <a:cubicBezTo>
                    <a:pt x="1524" y="633"/>
                    <a:pt x="1450" y="681"/>
                    <a:pt x="1389" y="762"/>
                  </a:cubicBezTo>
                  <a:cubicBezTo>
                    <a:pt x="1326" y="714"/>
                    <a:pt x="1221" y="651"/>
                    <a:pt x="1091" y="651"/>
                  </a:cubicBezTo>
                  <a:cubicBezTo>
                    <a:pt x="1048" y="651"/>
                    <a:pt x="1001" y="658"/>
                    <a:pt x="953" y="675"/>
                  </a:cubicBezTo>
                  <a:cubicBezTo>
                    <a:pt x="759" y="741"/>
                    <a:pt x="695" y="905"/>
                    <a:pt x="684" y="1017"/>
                  </a:cubicBezTo>
                  <a:cubicBezTo>
                    <a:pt x="521" y="1050"/>
                    <a:pt x="127" y="1142"/>
                    <a:pt x="31" y="1287"/>
                  </a:cubicBezTo>
                  <a:cubicBezTo>
                    <a:pt x="1" y="1333"/>
                    <a:pt x="33" y="1392"/>
                    <a:pt x="87" y="1392"/>
                  </a:cubicBezTo>
                  <a:lnTo>
                    <a:pt x="4846" y="1392"/>
                  </a:lnTo>
                  <a:cubicBezTo>
                    <a:pt x="4882" y="1392"/>
                    <a:pt x="4912" y="1363"/>
                    <a:pt x="4913" y="1326"/>
                  </a:cubicBezTo>
                  <a:cubicBezTo>
                    <a:pt x="4913" y="1316"/>
                    <a:pt x="4914" y="1090"/>
                    <a:pt x="4748" y="965"/>
                  </a:cubicBezTo>
                  <a:cubicBezTo>
                    <a:pt x="4679" y="912"/>
                    <a:pt x="4592" y="886"/>
                    <a:pt x="4489" y="886"/>
                  </a:cubicBezTo>
                  <a:cubicBezTo>
                    <a:pt x="4436" y="886"/>
                    <a:pt x="4379" y="893"/>
                    <a:pt x="4317" y="907"/>
                  </a:cubicBezTo>
                  <a:cubicBezTo>
                    <a:pt x="4281" y="788"/>
                    <a:pt x="4174" y="559"/>
                    <a:pt x="3870" y="457"/>
                  </a:cubicBezTo>
                  <a:cubicBezTo>
                    <a:pt x="3794" y="432"/>
                    <a:pt x="3725" y="421"/>
                    <a:pt x="3663" y="421"/>
                  </a:cubicBezTo>
                  <a:cubicBezTo>
                    <a:pt x="3527" y="421"/>
                    <a:pt x="3424" y="472"/>
                    <a:pt x="3354" y="530"/>
                  </a:cubicBezTo>
                  <a:cubicBezTo>
                    <a:pt x="3273" y="294"/>
                    <a:pt x="3072" y="1"/>
                    <a:pt x="26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8" name="Google Shape;3338;p28"/>
          <p:cNvGrpSpPr/>
          <p:nvPr/>
        </p:nvGrpSpPr>
        <p:grpSpPr>
          <a:xfrm flipH="1">
            <a:off x="6814475" y="90843"/>
            <a:ext cx="535338" cy="200293"/>
            <a:chOff x="5907600" y="943095"/>
            <a:chExt cx="535338" cy="200293"/>
          </a:xfrm>
        </p:grpSpPr>
        <p:sp>
          <p:nvSpPr>
            <p:cNvPr id="3339" name="Google Shape;3339;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251460" y="960755"/>
            <a:ext cx="8856345" cy="3476625"/>
          </a:xfrm>
          <a:prstGeom prst="rect">
            <a:avLst/>
          </a:prstGeom>
        </p:spPr>
        <p:txBody>
          <a:bodyPr wrap="square">
            <a:spAutoFit/>
          </a:bodyPr>
          <a:lstStyle/>
          <a:p>
            <a:pPr marL="342900" indent="-342900">
              <a:buFont typeface="Wingdings" panose="05000000000000000000" charset="0"/>
              <a:buChar char="q"/>
            </a:pPr>
            <a:r>
              <a:rPr lang="en-US" sz="2000" b="1">
                <a:latin typeface="Cambria" panose="02040503050406030204" charset="0"/>
                <a:cs typeface="Cambria" panose="02040503050406030204" charset="0"/>
              </a:rPr>
              <a:t>Tiêu chuẩn công dân được gọi nhập ngũ: Công dân được gọi nhập ngũ khi có đầy đủ các điều kiện sau:</a:t>
            </a:r>
          </a:p>
          <a:p>
            <a:pPr marL="0" indent="0">
              <a:buFont typeface="Wingdings" panose="05000000000000000000" charset="0"/>
              <a:buNone/>
            </a:pPr>
            <a:endParaRPr lang="en-US" sz="2000">
              <a:latin typeface="Cambria" panose="02040503050406030204" charset="0"/>
              <a:cs typeface="Cambria" panose="02040503050406030204" charset="0"/>
            </a:endParaRPr>
          </a:p>
          <a:p>
            <a:pPr marL="0" indent="0">
              <a:buFont typeface="Wingdings" panose="05000000000000000000" charset="0"/>
              <a:buNone/>
            </a:pPr>
            <a:r>
              <a:rPr lang="en-US" sz="2000">
                <a:latin typeface="Cambria" panose="02040503050406030204" charset="0"/>
                <a:cs typeface="Cambria" panose="02040503050406030204" charset="0"/>
              </a:rPr>
              <a:t>- Có lí lịch rõ ràng;</a:t>
            </a:r>
          </a:p>
          <a:p>
            <a:pPr marL="0" indent="0">
              <a:buFont typeface="Wingdings" panose="05000000000000000000" charset="0"/>
              <a:buNone/>
            </a:pPr>
            <a:endParaRPr lang="en-US" sz="2000">
              <a:latin typeface="Cambria" panose="02040503050406030204" charset="0"/>
              <a:cs typeface="Cambria" panose="02040503050406030204" charset="0"/>
            </a:endParaRPr>
          </a:p>
          <a:p>
            <a:pPr marL="0" indent="0">
              <a:buFont typeface="Wingdings" panose="05000000000000000000" charset="0"/>
              <a:buNone/>
            </a:pPr>
            <a:r>
              <a:rPr lang="en-US" sz="2000">
                <a:latin typeface="Cambria" panose="02040503050406030204" charset="0"/>
                <a:cs typeface="Cambria" panose="02040503050406030204" charset="0"/>
              </a:rPr>
              <a:t>- Chấp hành nghiêm đường lối, chủ trương của Đảng, chính sách, pháp luật của Nhà nước;</a:t>
            </a:r>
          </a:p>
          <a:p>
            <a:pPr marL="0" indent="0">
              <a:buFont typeface="Wingdings" panose="05000000000000000000" charset="0"/>
              <a:buNone/>
            </a:pPr>
            <a:endParaRPr lang="en-US" sz="2000">
              <a:latin typeface="Cambria" panose="02040503050406030204" charset="0"/>
              <a:cs typeface="Cambria" panose="02040503050406030204" charset="0"/>
            </a:endParaRPr>
          </a:p>
          <a:p>
            <a:pPr marL="0" indent="0">
              <a:buFont typeface="Wingdings" panose="05000000000000000000" charset="0"/>
              <a:buNone/>
            </a:pPr>
            <a:r>
              <a:rPr lang="en-US" sz="2000">
                <a:latin typeface="Cambria" panose="02040503050406030204" charset="0"/>
                <a:cs typeface="Cambria" panose="02040503050406030204" charset="0"/>
              </a:rPr>
              <a:t>- Đủ sức khỏe phục vụ tại ngũ theo quy định; có trình độ văn </a:t>
            </a:r>
            <a:r>
              <a:rPr lang="en-US" sz="2000" smtClean="0">
                <a:latin typeface="Cambria" panose="02040503050406030204" charset="0"/>
                <a:cs typeface="Cambria" panose="02040503050406030204" charset="0"/>
              </a:rPr>
              <a:t>hóa </a:t>
            </a:r>
            <a:r>
              <a:rPr lang="en-US" sz="2000">
                <a:latin typeface="Cambria" panose="02040503050406030204" charset="0"/>
                <a:cs typeface="Cambria" panose="02040503050406030204" charset="0"/>
              </a:rPr>
              <a:t>phù hợp.</a:t>
            </a:r>
          </a:p>
          <a:p>
            <a:pPr marL="0" indent="0">
              <a:buFont typeface="Wingdings" panose="05000000000000000000" charset="0"/>
              <a:buNone/>
            </a:pPr>
            <a:endParaRPr lang="en-US" sz="2000">
              <a:latin typeface="Cambria" panose="02040503050406030204" charset="0"/>
              <a:cs typeface="Cambria" panose="02040503050406030204" charset="0"/>
            </a:endParaRPr>
          </a:p>
          <a:p>
            <a:pPr marL="0" indent="0">
              <a:buFont typeface="Wingdings" panose="05000000000000000000" charset="0"/>
              <a:buNone/>
            </a:pPr>
            <a:r>
              <a:rPr lang="en-US" sz="2000">
                <a:latin typeface="Cambria" panose="02040503050406030204" charset="0"/>
                <a:cs typeface="Cambria" panose="02040503050406030204" charset="0"/>
              </a:rPr>
              <a:t>- Ngoài ra, các quân, binh chủng còn có các tiêu chuẩn tuyển chọn riêng.</a:t>
            </a:r>
          </a:p>
        </p:txBody>
      </p:sp>
      <p:pic>
        <p:nvPicPr>
          <p:cNvPr id="102" name="Picture 101"/>
          <p:cNvPicPr/>
          <p:nvPr/>
        </p:nvPicPr>
        <p:blipFill>
          <a:blip r:embed="rId3">
            <a:lum contrast="6000"/>
          </a:blip>
          <a:stretch>
            <a:fillRect/>
          </a:stretch>
        </p:blipFill>
        <p:spPr>
          <a:xfrm rot="1200000">
            <a:off x="7076440" y="4603115"/>
            <a:ext cx="586740" cy="43116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p:tgtEl>
                                          <p:spTgt spid="5">
                                            <p:txEl>
                                              <p:pRg st="8" end="8"/>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grpSp>
        <p:nvGrpSpPr>
          <p:cNvPr id="3305" name="Google Shape;3305;p28"/>
          <p:cNvGrpSpPr/>
          <p:nvPr/>
        </p:nvGrpSpPr>
        <p:grpSpPr>
          <a:xfrm>
            <a:off x="52487" y="-143101"/>
            <a:ext cx="482599" cy="918559"/>
            <a:chOff x="4471342" y="1581300"/>
            <a:chExt cx="482599" cy="918559"/>
          </a:xfrm>
        </p:grpSpPr>
        <p:sp>
          <p:nvSpPr>
            <p:cNvPr id="3306" name="Google Shape;3306;p28"/>
            <p:cNvSpPr/>
            <p:nvPr/>
          </p:nvSpPr>
          <p:spPr>
            <a:xfrm>
              <a:off x="4692670" y="2013542"/>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8"/>
            <p:cNvSpPr/>
            <p:nvPr/>
          </p:nvSpPr>
          <p:spPr>
            <a:xfrm>
              <a:off x="4552830" y="1581300"/>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4"/>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8"/>
            <p:cNvSpPr/>
            <p:nvPr/>
          </p:nvSpPr>
          <p:spPr>
            <a:xfrm>
              <a:off x="4801546" y="1581300"/>
              <a:ext cx="33568" cy="381617"/>
            </a:xfrm>
            <a:custGeom>
              <a:avLst/>
              <a:gdLst/>
              <a:ahLst/>
              <a:cxnLst/>
              <a:rect l="l" t="t" r="r" b="b"/>
              <a:pathLst>
                <a:path w="1239" h="14087" extrusionOk="0">
                  <a:moveTo>
                    <a:pt x="0" y="0"/>
                  </a:moveTo>
                  <a:lnTo>
                    <a:pt x="0"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8"/>
            <p:cNvSpPr/>
            <p:nvPr/>
          </p:nvSpPr>
          <p:spPr>
            <a:xfrm>
              <a:off x="4731464" y="1581300"/>
              <a:ext cx="33541" cy="438099"/>
            </a:xfrm>
            <a:custGeom>
              <a:avLst/>
              <a:gdLst/>
              <a:ahLst/>
              <a:cxnLst/>
              <a:rect l="l" t="t" r="r" b="b"/>
              <a:pathLst>
                <a:path w="1238" h="16172" extrusionOk="0">
                  <a:moveTo>
                    <a:pt x="0" y="0"/>
                  </a:moveTo>
                  <a:lnTo>
                    <a:pt x="0" y="16172"/>
                  </a:lnTo>
                  <a:lnTo>
                    <a:pt x="1238" y="15174"/>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8"/>
            <p:cNvSpPr/>
            <p:nvPr/>
          </p:nvSpPr>
          <p:spPr>
            <a:xfrm>
              <a:off x="4591271" y="1581300"/>
              <a:ext cx="33595" cy="381617"/>
            </a:xfrm>
            <a:custGeom>
              <a:avLst/>
              <a:gdLst/>
              <a:ahLst/>
              <a:cxnLst/>
              <a:rect l="l" t="t" r="r" b="b"/>
              <a:pathLst>
                <a:path w="1240" h="14087" extrusionOk="0">
                  <a:moveTo>
                    <a:pt x="1" y="0"/>
                  </a:moveTo>
                  <a:lnTo>
                    <a:pt x="1"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8"/>
            <p:cNvSpPr/>
            <p:nvPr/>
          </p:nvSpPr>
          <p:spPr>
            <a:xfrm>
              <a:off x="4661381" y="1581300"/>
              <a:ext cx="33568" cy="438099"/>
            </a:xfrm>
            <a:custGeom>
              <a:avLst/>
              <a:gdLst/>
              <a:ahLst/>
              <a:cxnLst/>
              <a:rect l="l" t="t" r="r" b="b"/>
              <a:pathLst>
                <a:path w="1239"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8"/>
            <p:cNvSpPr/>
            <p:nvPr/>
          </p:nvSpPr>
          <p:spPr>
            <a:xfrm>
              <a:off x="4471342" y="2040900"/>
              <a:ext cx="482599" cy="458959"/>
            </a:xfrm>
            <a:custGeom>
              <a:avLst/>
              <a:gdLst/>
              <a:ahLst/>
              <a:cxnLst/>
              <a:rect l="l" t="t" r="r" b="b"/>
              <a:pathLst>
                <a:path w="17813" h="16942" extrusionOk="0">
                  <a:moveTo>
                    <a:pt x="8906" y="1"/>
                  </a:moveTo>
                  <a:lnTo>
                    <a:pt x="6154" y="5577"/>
                  </a:lnTo>
                  <a:lnTo>
                    <a:pt x="0" y="6471"/>
                  </a:lnTo>
                  <a:lnTo>
                    <a:pt x="4453" y="10812"/>
                  </a:lnTo>
                  <a:lnTo>
                    <a:pt x="3402" y="16942"/>
                  </a:lnTo>
                  <a:lnTo>
                    <a:pt x="8906" y="14048"/>
                  </a:lnTo>
                  <a:lnTo>
                    <a:pt x="14411" y="16942"/>
                  </a:lnTo>
                  <a:lnTo>
                    <a:pt x="13360" y="10812"/>
                  </a:lnTo>
                  <a:lnTo>
                    <a:pt x="17813" y="6471"/>
                  </a:lnTo>
                  <a:lnTo>
                    <a:pt x="11659" y="5577"/>
                  </a:lnTo>
                  <a:lnTo>
                    <a:pt x="8906" y="1"/>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8"/>
            <p:cNvSpPr/>
            <p:nvPr/>
          </p:nvSpPr>
          <p:spPr>
            <a:xfrm>
              <a:off x="4712609" y="2040900"/>
              <a:ext cx="74586" cy="229479"/>
            </a:xfrm>
            <a:custGeom>
              <a:avLst/>
              <a:gdLst/>
              <a:ahLst/>
              <a:cxnLst/>
              <a:rect l="l" t="t" r="r" b="b"/>
              <a:pathLst>
                <a:path w="2753" h="8471" extrusionOk="0">
                  <a:moveTo>
                    <a:pt x="0" y="1"/>
                  </a:moveTo>
                  <a:lnTo>
                    <a:pt x="0" y="8471"/>
                  </a:lnTo>
                  <a:lnTo>
                    <a:pt x="2753" y="5577"/>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8"/>
            <p:cNvSpPr/>
            <p:nvPr/>
          </p:nvSpPr>
          <p:spPr>
            <a:xfrm>
              <a:off x="4712609" y="2216186"/>
              <a:ext cx="241313" cy="117625"/>
            </a:xfrm>
            <a:custGeom>
              <a:avLst/>
              <a:gdLst/>
              <a:ahLst/>
              <a:cxnLst/>
              <a:rect l="l" t="t" r="r" b="b"/>
              <a:pathLst>
                <a:path w="8907" h="4342" extrusionOk="0">
                  <a:moveTo>
                    <a:pt x="8907" y="0"/>
                  </a:moveTo>
                  <a:lnTo>
                    <a:pt x="0" y="2000"/>
                  </a:lnTo>
                  <a:lnTo>
                    <a:pt x="4454" y="4341"/>
                  </a:lnTo>
                  <a:lnTo>
                    <a:pt x="8907"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8"/>
            <p:cNvSpPr/>
            <p:nvPr/>
          </p:nvSpPr>
          <p:spPr>
            <a:xfrm>
              <a:off x="4471342" y="2191942"/>
              <a:ext cx="241313" cy="78426"/>
            </a:xfrm>
            <a:custGeom>
              <a:avLst/>
              <a:gdLst/>
              <a:ahLst/>
              <a:cxnLst/>
              <a:rect l="l" t="t" r="r" b="b"/>
              <a:pathLst>
                <a:path w="8907" h="2895" extrusionOk="0">
                  <a:moveTo>
                    <a:pt x="6154" y="1"/>
                  </a:moveTo>
                  <a:lnTo>
                    <a:pt x="0" y="895"/>
                  </a:lnTo>
                  <a:lnTo>
                    <a:pt x="8906" y="2895"/>
                  </a:lnTo>
                  <a:lnTo>
                    <a:pt x="6154"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8"/>
            <p:cNvSpPr/>
            <p:nvPr/>
          </p:nvSpPr>
          <p:spPr>
            <a:xfrm>
              <a:off x="4563476" y="2270335"/>
              <a:ext cx="149171" cy="229506"/>
            </a:xfrm>
            <a:custGeom>
              <a:avLst/>
              <a:gdLst/>
              <a:ahLst/>
              <a:cxnLst/>
              <a:rect l="l" t="t" r="r" b="b"/>
              <a:pathLst>
                <a:path w="5506" h="8472" extrusionOk="0">
                  <a:moveTo>
                    <a:pt x="5505" y="1"/>
                  </a:moveTo>
                  <a:lnTo>
                    <a:pt x="1052" y="2342"/>
                  </a:lnTo>
                  <a:lnTo>
                    <a:pt x="1" y="8472"/>
                  </a:lnTo>
                  <a:lnTo>
                    <a:pt x="1" y="8472"/>
                  </a:lnTo>
                  <a:lnTo>
                    <a:pt x="5505"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8"/>
            <p:cNvSpPr/>
            <p:nvPr/>
          </p:nvSpPr>
          <p:spPr>
            <a:xfrm>
              <a:off x="4712609" y="2270335"/>
              <a:ext cx="149171" cy="229506"/>
            </a:xfrm>
            <a:custGeom>
              <a:avLst/>
              <a:gdLst/>
              <a:ahLst/>
              <a:cxnLst/>
              <a:rect l="l" t="t" r="r" b="b"/>
              <a:pathLst>
                <a:path w="5506" h="8472" extrusionOk="0">
                  <a:moveTo>
                    <a:pt x="0" y="1"/>
                  </a:moveTo>
                  <a:lnTo>
                    <a:pt x="0" y="5578"/>
                  </a:lnTo>
                  <a:lnTo>
                    <a:pt x="5505" y="8472"/>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8" name="Google Shape;3318;p28"/>
          <p:cNvGrpSpPr/>
          <p:nvPr/>
        </p:nvGrpSpPr>
        <p:grpSpPr>
          <a:xfrm>
            <a:off x="8460702" y="4201038"/>
            <a:ext cx="482626" cy="910730"/>
            <a:chOff x="2393912" y="1332663"/>
            <a:chExt cx="482626" cy="910730"/>
          </a:xfrm>
        </p:grpSpPr>
        <p:sp>
          <p:nvSpPr>
            <p:cNvPr id="3319" name="Google Shape;3319;p28"/>
            <p:cNvSpPr/>
            <p:nvPr/>
          </p:nvSpPr>
          <p:spPr>
            <a:xfrm>
              <a:off x="2609741" y="1764904"/>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8"/>
            <p:cNvSpPr/>
            <p:nvPr/>
          </p:nvSpPr>
          <p:spPr>
            <a:xfrm>
              <a:off x="2469901" y="1332663"/>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8"/>
            <p:cNvSpPr/>
            <p:nvPr/>
          </p:nvSpPr>
          <p:spPr>
            <a:xfrm>
              <a:off x="2718591" y="1332663"/>
              <a:ext cx="33595" cy="381617"/>
            </a:xfrm>
            <a:custGeom>
              <a:avLst/>
              <a:gdLst/>
              <a:ahLst/>
              <a:cxnLst/>
              <a:rect l="l" t="t" r="r" b="b"/>
              <a:pathLst>
                <a:path w="1240" h="14087" extrusionOk="0">
                  <a:moveTo>
                    <a:pt x="1" y="0"/>
                  </a:moveTo>
                  <a:lnTo>
                    <a:pt x="1"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8"/>
            <p:cNvSpPr/>
            <p:nvPr/>
          </p:nvSpPr>
          <p:spPr>
            <a:xfrm>
              <a:off x="2648508" y="1332663"/>
              <a:ext cx="33568" cy="438099"/>
            </a:xfrm>
            <a:custGeom>
              <a:avLst/>
              <a:gdLst/>
              <a:ahLst/>
              <a:cxnLst/>
              <a:rect l="l" t="t" r="r" b="b"/>
              <a:pathLst>
                <a:path w="1239" h="16172" extrusionOk="0">
                  <a:moveTo>
                    <a:pt x="1" y="0"/>
                  </a:moveTo>
                  <a:lnTo>
                    <a:pt x="1" y="16172"/>
                  </a:lnTo>
                  <a:lnTo>
                    <a:pt x="1239" y="15174"/>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8"/>
            <p:cNvSpPr/>
            <p:nvPr/>
          </p:nvSpPr>
          <p:spPr>
            <a:xfrm>
              <a:off x="2508342" y="1332663"/>
              <a:ext cx="33568" cy="381617"/>
            </a:xfrm>
            <a:custGeom>
              <a:avLst/>
              <a:gdLst/>
              <a:ahLst/>
              <a:cxnLst/>
              <a:rect l="l" t="t" r="r" b="b"/>
              <a:pathLst>
                <a:path w="1239" h="14087" extrusionOk="0">
                  <a:moveTo>
                    <a:pt x="0" y="0"/>
                  </a:moveTo>
                  <a:lnTo>
                    <a:pt x="0"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8"/>
            <p:cNvSpPr/>
            <p:nvPr/>
          </p:nvSpPr>
          <p:spPr>
            <a:xfrm>
              <a:off x="2578452" y="1332663"/>
              <a:ext cx="33541" cy="438099"/>
            </a:xfrm>
            <a:custGeom>
              <a:avLst/>
              <a:gdLst/>
              <a:ahLst/>
              <a:cxnLst/>
              <a:rect l="l" t="t" r="r" b="b"/>
              <a:pathLst>
                <a:path w="1238"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8"/>
            <p:cNvSpPr/>
            <p:nvPr/>
          </p:nvSpPr>
          <p:spPr>
            <a:xfrm>
              <a:off x="2393912" y="1784434"/>
              <a:ext cx="482626" cy="458959"/>
            </a:xfrm>
            <a:custGeom>
              <a:avLst/>
              <a:gdLst/>
              <a:ahLst/>
              <a:cxnLst/>
              <a:rect l="l" t="t" r="r" b="b"/>
              <a:pathLst>
                <a:path w="17814" h="16942" extrusionOk="0">
                  <a:moveTo>
                    <a:pt x="8907" y="0"/>
                  </a:moveTo>
                  <a:lnTo>
                    <a:pt x="6155" y="5577"/>
                  </a:lnTo>
                  <a:lnTo>
                    <a:pt x="1" y="6472"/>
                  </a:lnTo>
                  <a:lnTo>
                    <a:pt x="4454" y="10812"/>
                  </a:lnTo>
                  <a:lnTo>
                    <a:pt x="3402" y="16941"/>
                  </a:lnTo>
                  <a:lnTo>
                    <a:pt x="8907" y="14047"/>
                  </a:lnTo>
                  <a:lnTo>
                    <a:pt x="14411" y="16941"/>
                  </a:lnTo>
                  <a:lnTo>
                    <a:pt x="13360" y="10812"/>
                  </a:lnTo>
                  <a:lnTo>
                    <a:pt x="17813" y="6472"/>
                  </a:lnTo>
                  <a:lnTo>
                    <a:pt x="11659" y="5577"/>
                  </a:lnTo>
                  <a:lnTo>
                    <a:pt x="8907" y="0"/>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8"/>
            <p:cNvSpPr/>
            <p:nvPr/>
          </p:nvSpPr>
          <p:spPr>
            <a:xfrm>
              <a:off x="2635179" y="1784434"/>
              <a:ext cx="74613" cy="229506"/>
            </a:xfrm>
            <a:custGeom>
              <a:avLst/>
              <a:gdLst/>
              <a:ahLst/>
              <a:cxnLst/>
              <a:rect l="l" t="t" r="r" b="b"/>
              <a:pathLst>
                <a:path w="2754" h="8472" extrusionOk="0">
                  <a:moveTo>
                    <a:pt x="1" y="0"/>
                  </a:moveTo>
                  <a:lnTo>
                    <a:pt x="1" y="8471"/>
                  </a:lnTo>
                  <a:lnTo>
                    <a:pt x="2753" y="5577"/>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8"/>
            <p:cNvSpPr/>
            <p:nvPr/>
          </p:nvSpPr>
          <p:spPr>
            <a:xfrm>
              <a:off x="2635179" y="1959720"/>
              <a:ext cx="241340" cy="117598"/>
            </a:xfrm>
            <a:custGeom>
              <a:avLst/>
              <a:gdLst/>
              <a:ahLst/>
              <a:cxnLst/>
              <a:rect l="l" t="t" r="r" b="b"/>
              <a:pathLst>
                <a:path w="8908" h="4341" extrusionOk="0">
                  <a:moveTo>
                    <a:pt x="8907" y="1"/>
                  </a:moveTo>
                  <a:lnTo>
                    <a:pt x="1" y="2000"/>
                  </a:lnTo>
                  <a:lnTo>
                    <a:pt x="4454" y="4341"/>
                  </a:lnTo>
                  <a:lnTo>
                    <a:pt x="8907"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8"/>
            <p:cNvSpPr/>
            <p:nvPr/>
          </p:nvSpPr>
          <p:spPr>
            <a:xfrm>
              <a:off x="2393912" y="1935504"/>
              <a:ext cx="241313" cy="78426"/>
            </a:xfrm>
            <a:custGeom>
              <a:avLst/>
              <a:gdLst/>
              <a:ahLst/>
              <a:cxnLst/>
              <a:rect l="l" t="t" r="r" b="b"/>
              <a:pathLst>
                <a:path w="8907" h="2895" extrusionOk="0">
                  <a:moveTo>
                    <a:pt x="6155" y="0"/>
                  </a:moveTo>
                  <a:lnTo>
                    <a:pt x="1" y="895"/>
                  </a:lnTo>
                  <a:lnTo>
                    <a:pt x="8907" y="2894"/>
                  </a:lnTo>
                  <a:lnTo>
                    <a:pt x="615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8"/>
            <p:cNvSpPr/>
            <p:nvPr/>
          </p:nvSpPr>
          <p:spPr>
            <a:xfrm>
              <a:off x="2486074" y="2013896"/>
              <a:ext cx="149144" cy="229479"/>
            </a:xfrm>
            <a:custGeom>
              <a:avLst/>
              <a:gdLst/>
              <a:ahLst/>
              <a:cxnLst/>
              <a:rect l="l" t="t" r="r" b="b"/>
              <a:pathLst>
                <a:path w="5505" h="8471" extrusionOk="0">
                  <a:moveTo>
                    <a:pt x="5505" y="0"/>
                  </a:moveTo>
                  <a:lnTo>
                    <a:pt x="1052" y="2341"/>
                  </a:lnTo>
                  <a:lnTo>
                    <a:pt x="0" y="8470"/>
                  </a:lnTo>
                  <a:lnTo>
                    <a:pt x="550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8"/>
            <p:cNvSpPr/>
            <p:nvPr/>
          </p:nvSpPr>
          <p:spPr>
            <a:xfrm>
              <a:off x="2635179" y="2013896"/>
              <a:ext cx="149171" cy="229479"/>
            </a:xfrm>
            <a:custGeom>
              <a:avLst/>
              <a:gdLst/>
              <a:ahLst/>
              <a:cxnLst/>
              <a:rect l="l" t="t" r="r" b="b"/>
              <a:pathLst>
                <a:path w="5506" h="8471" extrusionOk="0">
                  <a:moveTo>
                    <a:pt x="1" y="0"/>
                  </a:moveTo>
                  <a:lnTo>
                    <a:pt x="1" y="5576"/>
                  </a:lnTo>
                  <a:lnTo>
                    <a:pt x="5505" y="8470"/>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1" name="Google Shape;3331;p28"/>
          <p:cNvGrpSpPr/>
          <p:nvPr/>
        </p:nvGrpSpPr>
        <p:grpSpPr>
          <a:xfrm>
            <a:off x="85830" y="4768915"/>
            <a:ext cx="535338" cy="200293"/>
            <a:chOff x="5907600" y="943095"/>
            <a:chExt cx="535338" cy="200293"/>
          </a:xfrm>
        </p:grpSpPr>
        <p:sp>
          <p:nvSpPr>
            <p:cNvPr id="3332" name="Google Shape;3332;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4" name="Google Shape;3334;p28"/>
          <p:cNvGrpSpPr/>
          <p:nvPr/>
        </p:nvGrpSpPr>
        <p:grpSpPr>
          <a:xfrm>
            <a:off x="7731040" y="262465"/>
            <a:ext cx="672421" cy="190443"/>
            <a:chOff x="7090540" y="1291850"/>
            <a:chExt cx="672421" cy="190443"/>
          </a:xfrm>
        </p:grpSpPr>
        <p:sp>
          <p:nvSpPr>
            <p:cNvPr id="3335" name="Google Shape;3335;p28"/>
            <p:cNvSpPr/>
            <p:nvPr/>
          </p:nvSpPr>
          <p:spPr>
            <a:xfrm>
              <a:off x="7337646" y="1352720"/>
              <a:ext cx="137" cy="137"/>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8"/>
            <p:cNvSpPr/>
            <p:nvPr/>
          </p:nvSpPr>
          <p:spPr>
            <a:xfrm>
              <a:off x="7134182" y="1310320"/>
              <a:ext cx="609078" cy="153777"/>
            </a:xfrm>
            <a:custGeom>
              <a:avLst/>
              <a:gdLst/>
              <a:ahLst/>
              <a:cxnLst/>
              <a:rect l="l" t="t" r="r" b="b"/>
              <a:pathLst>
                <a:path w="4452" h="1124" extrusionOk="0">
                  <a:moveTo>
                    <a:pt x="2366" y="0"/>
                  </a:moveTo>
                  <a:cubicBezTo>
                    <a:pt x="2334" y="0"/>
                    <a:pt x="2301" y="3"/>
                    <a:pt x="2265" y="8"/>
                  </a:cubicBezTo>
                  <a:cubicBezTo>
                    <a:pt x="1699" y="92"/>
                    <a:pt x="1670" y="634"/>
                    <a:pt x="1669" y="657"/>
                  </a:cubicBezTo>
                  <a:cubicBezTo>
                    <a:pt x="1667" y="695"/>
                    <a:pt x="1635" y="721"/>
                    <a:pt x="1602" y="721"/>
                  </a:cubicBezTo>
                  <a:cubicBezTo>
                    <a:pt x="1586" y="721"/>
                    <a:pt x="1571" y="716"/>
                    <a:pt x="1558" y="704"/>
                  </a:cubicBezTo>
                  <a:cubicBezTo>
                    <a:pt x="1557" y="703"/>
                    <a:pt x="1454" y="614"/>
                    <a:pt x="1344" y="614"/>
                  </a:cubicBezTo>
                  <a:cubicBezTo>
                    <a:pt x="1333" y="614"/>
                    <a:pt x="1323" y="615"/>
                    <a:pt x="1312" y="617"/>
                  </a:cubicBezTo>
                  <a:cubicBezTo>
                    <a:pt x="1246" y="628"/>
                    <a:pt x="1188" y="677"/>
                    <a:pt x="1140" y="762"/>
                  </a:cubicBezTo>
                  <a:cubicBezTo>
                    <a:pt x="1128" y="784"/>
                    <a:pt x="1105" y="796"/>
                    <a:pt x="1082" y="796"/>
                  </a:cubicBezTo>
                  <a:cubicBezTo>
                    <a:pt x="1063" y="796"/>
                    <a:pt x="1045" y="789"/>
                    <a:pt x="1031" y="774"/>
                  </a:cubicBezTo>
                  <a:cubicBezTo>
                    <a:pt x="1027" y="768"/>
                    <a:pt x="920" y="651"/>
                    <a:pt x="771" y="651"/>
                  </a:cubicBezTo>
                  <a:cubicBezTo>
                    <a:pt x="741" y="651"/>
                    <a:pt x="709" y="655"/>
                    <a:pt x="677" y="667"/>
                  </a:cubicBezTo>
                  <a:cubicBezTo>
                    <a:pt x="486" y="733"/>
                    <a:pt x="495" y="926"/>
                    <a:pt x="496" y="934"/>
                  </a:cubicBezTo>
                  <a:cubicBezTo>
                    <a:pt x="497" y="969"/>
                    <a:pt x="474" y="998"/>
                    <a:pt x="440" y="1005"/>
                  </a:cubicBezTo>
                  <a:cubicBezTo>
                    <a:pt x="291" y="1032"/>
                    <a:pt x="143" y="1071"/>
                    <a:pt x="1" y="1123"/>
                  </a:cubicBezTo>
                  <a:lnTo>
                    <a:pt x="4451" y="1123"/>
                  </a:lnTo>
                  <a:cubicBezTo>
                    <a:pt x="4441" y="1067"/>
                    <a:pt x="4413" y="987"/>
                    <a:pt x="4347" y="937"/>
                  </a:cubicBezTo>
                  <a:cubicBezTo>
                    <a:pt x="4302" y="902"/>
                    <a:pt x="4243" y="885"/>
                    <a:pt x="4170" y="885"/>
                  </a:cubicBezTo>
                  <a:cubicBezTo>
                    <a:pt x="4111" y="885"/>
                    <a:pt x="4043" y="896"/>
                    <a:pt x="3967" y="919"/>
                  </a:cubicBezTo>
                  <a:cubicBezTo>
                    <a:pt x="3961" y="921"/>
                    <a:pt x="3954" y="922"/>
                    <a:pt x="3948" y="922"/>
                  </a:cubicBezTo>
                  <a:cubicBezTo>
                    <a:pt x="3935" y="922"/>
                    <a:pt x="3922" y="918"/>
                    <a:pt x="3911" y="911"/>
                  </a:cubicBezTo>
                  <a:cubicBezTo>
                    <a:pt x="3895" y="901"/>
                    <a:pt x="3884" y="882"/>
                    <a:pt x="3882" y="864"/>
                  </a:cubicBezTo>
                  <a:cubicBezTo>
                    <a:pt x="3880" y="851"/>
                    <a:pt x="3838" y="559"/>
                    <a:pt x="3508" y="450"/>
                  </a:cubicBezTo>
                  <a:cubicBezTo>
                    <a:pt x="3446" y="429"/>
                    <a:pt x="3391" y="421"/>
                    <a:pt x="3344" y="421"/>
                  </a:cubicBezTo>
                  <a:cubicBezTo>
                    <a:pt x="3147" y="421"/>
                    <a:pt x="3064" y="562"/>
                    <a:pt x="3060" y="569"/>
                  </a:cubicBezTo>
                  <a:cubicBezTo>
                    <a:pt x="3047" y="592"/>
                    <a:pt x="3024" y="603"/>
                    <a:pt x="3002" y="603"/>
                  </a:cubicBezTo>
                  <a:cubicBezTo>
                    <a:pt x="2972" y="603"/>
                    <a:pt x="2942" y="584"/>
                    <a:pt x="2935" y="548"/>
                  </a:cubicBezTo>
                  <a:cubicBezTo>
                    <a:pt x="2931" y="524"/>
                    <a:pt x="2833" y="0"/>
                    <a:pt x="2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8"/>
            <p:cNvSpPr/>
            <p:nvPr/>
          </p:nvSpPr>
          <p:spPr>
            <a:xfrm>
              <a:off x="7090540" y="1291850"/>
              <a:ext cx="672421" cy="190443"/>
            </a:xfrm>
            <a:custGeom>
              <a:avLst/>
              <a:gdLst/>
              <a:ahLst/>
              <a:cxnLst/>
              <a:rect l="l" t="t" r="r" b="b"/>
              <a:pathLst>
                <a:path w="4915" h="1392" extrusionOk="0">
                  <a:moveTo>
                    <a:pt x="2687" y="135"/>
                  </a:moveTo>
                  <a:cubicBezTo>
                    <a:pt x="3153" y="135"/>
                    <a:pt x="3251" y="658"/>
                    <a:pt x="3255" y="682"/>
                  </a:cubicBezTo>
                  <a:cubicBezTo>
                    <a:pt x="3261" y="718"/>
                    <a:pt x="3291" y="738"/>
                    <a:pt x="3322" y="738"/>
                  </a:cubicBezTo>
                  <a:cubicBezTo>
                    <a:pt x="3344" y="738"/>
                    <a:pt x="3366" y="727"/>
                    <a:pt x="3379" y="704"/>
                  </a:cubicBezTo>
                  <a:cubicBezTo>
                    <a:pt x="3384" y="697"/>
                    <a:pt x="3467" y="555"/>
                    <a:pt x="3664" y="555"/>
                  </a:cubicBezTo>
                  <a:cubicBezTo>
                    <a:pt x="3712" y="555"/>
                    <a:pt x="3766" y="563"/>
                    <a:pt x="3828" y="584"/>
                  </a:cubicBezTo>
                  <a:cubicBezTo>
                    <a:pt x="4157" y="694"/>
                    <a:pt x="4200" y="986"/>
                    <a:pt x="4201" y="997"/>
                  </a:cubicBezTo>
                  <a:cubicBezTo>
                    <a:pt x="4203" y="1017"/>
                    <a:pt x="4214" y="1035"/>
                    <a:pt x="4231" y="1046"/>
                  </a:cubicBezTo>
                  <a:cubicBezTo>
                    <a:pt x="4242" y="1053"/>
                    <a:pt x="4254" y="1057"/>
                    <a:pt x="4266" y="1057"/>
                  </a:cubicBezTo>
                  <a:cubicBezTo>
                    <a:pt x="4273" y="1057"/>
                    <a:pt x="4280" y="1056"/>
                    <a:pt x="4287" y="1053"/>
                  </a:cubicBezTo>
                  <a:cubicBezTo>
                    <a:pt x="4363" y="1031"/>
                    <a:pt x="4430" y="1020"/>
                    <a:pt x="4489" y="1020"/>
                  </a:cubicBezTo>
                  <a:cubicBezTo>
                    <a:pt x="4562" y="1020"/>
                    <a:pt x="4621" y="1037"/>
                    <a:pt x="4667" y="1071"/>
                  </a:cubicBezTo>
                  <a:cubicBezTo>
                    <a:pt x="4733" y="1122"/>
                    <a:pt x="4761" y="1202"/>
                    <a:pt x="4771" y="1257"/>
                  </a:cubicBezTo>
                  <a:lnTo>
                    <a:pt x="321" y="1257"/>
                  </a:lnTo>
                  <a:cubicBezTo>
                    <a:pt x="463" y="1206"/>
                    <a:pt x="611" y="1166"/>
                    <a:pt x="760" y="1139"/>
                  </a:cubicBezTo>
                  <a:cubicBezTo>
                    <a:pt x="794" y="1133"/>
                    <a:pt x="817" y="1103"/>
                    <a:pt x="816" y="1069"/>
                  </a:cubicBezTo>
                  <a:cubicBezTo>
                    <a:pt x="816" y="1061"/>
                    <a:pt x="807" y="868"/>
                    <a:pt x="997" y="802"/>
                  </a:cubicBezTo>
                  <a:cubicBezTo>
                    <a:pt x="1030" y="790"/>
                    <a:pt x="1062" y="785"/>
                    <a:pt x="1092" y="785"/>
                  </a:cubicBezTo>
                  <a:cubicBezTo>
                    <a:pt x="1241" y="785"/>
                    <a:pt x="1347" y="902"/>
                    <a:pt x="1353" y="908"/>
                  </a:cubicBezTo>
                  <a:cubicBezTo>
                    <a:pt x="1366" y="924"/>
                    <a:pt x="1384" y="931"/>
                    <a:pt x="1403" y="931"/>
                  </a:cubicBezTo>
                  <a:cubicBezTo>
                    <a:pt x="1425" y="931"/>
                    <a:pt x="1448" y="919"/>
                    <a:pt x="1460" y="897"/>
                  </a:cubicBezTo>
                  <a:cubicBezTo>
                    <a:pt x="1508" y="811"/>
                    <a:pt x="1566" y="762"/>
                    <a:pt x="1632" y="752"/>
                  </a:cubicBezTo>
                  <a:cubicBezTo>
                    <a:pt x="1643" y="750"/>
                    <a:pt x="1654" y="749"/>
                    <a:pt x="1664" y="749"/>
                  </a:cubicBezTo>
                  <a:cubicBezTo>
                    <a:pt x="1774" y="749"/>
                    <a:pt x="1876" y="838"/>
                    <a:pt x="1877" y="839"/>
                  </a:cubicBezTo>
                  <a:cubicBezTo>
                    <a:pt x="1890" y="850"/>
                    <a:pt x="1906" y="856"/>
                    <a:pt x="1921" y="856"/>
                  </a:cubicBezTo>
                  <a:cubicBezTo>
                    <a:pt x="1955" y="856"/>
                    <a:pt x="1987" y="830"/>
                    <a:pt x="1989" y="791"/>
                  </a:cubicBezTo>
                  <a:cubicBezTo>
                    <a:pt x="1989" y="768"/>
                    <a:pt x="2018" y="227"/>
                    <a:pt x="2585" y="143"/>
                  </a:cubicBezTo>
                  <a:cubicBezTo>
                    <a:pt x="2621" y="138"/>
                    <a:pt x="2655" y="135"/>
                    <a:pt x="2687" y="135"/>
                  </a:cubicBezTo>
                  <a:close/>
                  <a:moveTo>
                    <a:pt x="2685" y="1"/>
                  </a:moveTo>
                  <a:cubicBezTo>
                    <a:pt x="2647" y="1"/>
                    <a:pt x="2607" y="4"/>
                    <a:pt x="2565" y="10"/>
                  </a:cubicBezTo>
                  <a:cubicBezTo>
                    <a:pt x="2060" y="84"/>
                    <a:pt x="1913" y="477"/>
                    <a:pt x="1871" y="674"/>
                  </a:cubicBezTo>
                  <a:cubicBezTo>
                    <a:pt x="1817" y="644"/>
                    <a:pt x="1743" y="615"/>
                    <a:pt x="1663" y="615"/>
                  </a:cubicBezTo>
                  <a:cubicBezTo>
                    <a:pt x="1646" y="615"/>
                    <a:pt x="1627" y="616"/>
                    <a:pt x="1609" y="620"/>
                  </a:cubicBezTo>
                  <a:cubicBezTo>
                    <a:pt x="1524" y="633"/>
                    <a:pt x="1450" y="681"/>
                    <a:pt x="1389" y="762"/>
                  </a:cubicBezTo>
                  <a:cubicBezTo>
                    <a:pt x="1326" y="714"/>
                    <a:pt x="1221" y="651"/>
                    <a:pt x="1091" y="651"/>
                  </a:cubicBezTo>
                  <a:cubicBezTo>
                    <a:pt x="1048" y="651"/>
                    <a:pt x="1001" y="658"/>
                    <a:pt x="953" y="675"/>
                  </a:cubicBezTo>
                  <a:cubicBezTo>
                    <a:pt x="759" y="741"/>
                    <a:pt x="695" y="905"/>
                    <a:pt x="684" y="1017"/>
                  </a:cubicBezTo>
                  <a:cubicBezTo>
                    <a:pt x="521" y="1050"/>
                    <a:pt x="127" y="1142"/>
                    <a:pt x="31" y="1287"/>
                  </a:cubicBezTo>
                  <a:cubicBezTo>
                    <a:pt x="1" y="1333"/>
                    <a:pt x="33" y="1392"/>
                    <a:pt x="87" y="1392"/>
                  </a:cubicBezTo>
                  <a:lnTo>
                    <a:pt x="4846" y="1392"/>
                  </a:lnTo>
                  <a:cubicBezTo>
                    <a:pt x="4882" y="1392"/>
                    <a:pt x="4912" y="1363"/>
                    <a:pt x="4913" y="1326"/>
                  </a:cubicBezTo>
                  <a:cubicBezTo>
                    <a:pt x="4913" y="1316"/>
                    <a:pt x="4914" y="1090"/>
                    <a:pt x="4748" y="965"/>
                  </a:cubicBezTo>
                  <a:cubicBezTo>
                    <a:pt x="4679" y="912"/>
                    <a:pt x="4592" y="886"/>
                    <a:pt x="4489" y="886"/>
                  </a:cubicBezTo>
                  <a:cubicBezTo>
                    <a:pt x="4436" y="886"/>
                    <a:pt x="4379" y="893"/>
                    <a:pt x="4317" y="907"/>
                  </a:cubicBezTo>
                  <a:cubicBezTo>
                    <a:pt x="4281" y="788"/>
                    <a:pt x="4174" y="559"/>
                    <a:pt x="3870" y="457"/>
                  </a:cubicBezTo>
                  <a:cubicBezTo>
                    <a:pt x="3794" y="432"/>
                    <a:pt x="3725" y="421"/>
                    <a:pt x="3663" y="421"/>
                  </a:cubicBezTo>
                  <a:cubicBezTo>
                    <a:pt x="3527" y="421"/>
                    <a:pt x="3424" y="472"/>
                    <a:pt x="3354" y="530"/>
                  </a:cubicBezTo>
                  <a:cubicBezTo>
                    <a:pt x="3273" y="294"/>
                    <a:pt x="3072" y="1"/>
                    <a:pt x="26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8" name="Google Shape;3338;p28"/>
          <p:cNvGrpSpPr/>
          <p:nvPr/>
        </p:nvGrpSpPr>
        <p:grpSpPr>
          <a:xfrm flipH="1">
            <a:off x="6814475" y="90843"/>
            <a:ext cx="535338" cy="200293"/>
            <a:chOff x="5907600" y="943095"/>
            <a:chExt cx="535338" cy="200293"/>
          </a:xfrm>
        </p:grpSpPr>
        <p:sp>
          <p:nvSpPr>
            <p:cNvPr id="3339" name="Google Shape;3339;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242570" y="718185"/>
            <a:ext cx="7004685" cy="3785652"/>
          </a:xfrm>
          <a:prstGeom prst="rect">
            <a:avLst/>
          </a:prstGeom>
        </p:spPr>
        <p:txBody>
          <a:bodyPr wrap="square">
            <a:spAutoFit/>
          </a:bodyPr>
          <a:lstStyle/>
          <a:p>
            <a:pPr marL="342900" indent="-342900">
              <a:buFont typeface="Wingdings" panose="05000000000000000000" charset="0"/>
              <a:buChar char="q"/>
            </a:pPr>
            <a:r>
              <a:rPr lang="en-US" sz="2000" b="1">
                <a:latin typeface="Cambria" panose="02040503050406030204" charset="0"/>
                <a:cs typeface="Cambria" panose="02040503050406030204" charset="0"/>
              </a:rPr>
              <a:t>Độ tuổi gọi nhập ngũ:</a:t>
            </a:r>
          </a:p>
          <a:p>
            <a:pPr marL="0" indent="0">
              <a:buFont typeface="Wingdings" panose="05000000000000000000" charset="0"/>
              <a:buNone/>
            </a:pPr>
            <a:r>
              <a:rPr lang="en-US" sz="2000">
                <a:latin typeface="Cambria" panose="02040503050406030204" charset="0"/>
                <a:cs typeface="Cambria" panose="02040503050406030204" charset="0"/>
              </a:rPr>
              <a:t>- Công dân từ đủ 18 tuổi đến hết 25 tuổi.</a:t>
            </a:r>
          </a:p>
          <a:p>
            <a:pPr marL="0" indent="0">
              <a:buFont typeface="Wingdings" panose="05000000000000000000" charset="0"/>
              <a:buNone/>
            </a:pPr>
            <a:r>
              <a:rPr lang="en-US" sz="2000">
                <a:latin typeface="Cambria" panose="02040503050406030204" charset="0"/>
                <a:cs typeface="Cambria" panose="02040503050406030204" charset="0"/>
              </a:rPr>
              <a:t>- Công dân được đào tạo trình độ cao đẳng, đại học đã được tạm hoãn gọi nhập ngũ thì độ tuổi gọi nhập ngũ đến hết 27 tuổi.</a:t>
            </a:r>
          </a:p>
          <a:p>
            <a:pPr marL="0" indent="0">
              <a:buFont typeface="Wingdings" panose="05000000000000000000" charset="0"/>
              <a:buNone/>
            </a:pPr>
            <a:endParaRPr lang="en-US" sz="2000">
              <a:latin typeface="Cambria" panose="02040503050406030204" charset="0"/>
              <a:cs typeface="Cambria" panose="02040503050406030204" charset="0"/>
            </a:endParaRPr>
          </a:p>
          <a:p>
            <a:pPr marL="342900" indent="-342900">
              <a:buFont typeface="Wingdings" panose="05000000000000000000" charset="0"/>
              <a:buChar char="q"/>
            </a:pPr>
            <a:r>
              <a:rPr lang="en-US" sz="2000" b="1">
                <a:latin typeface="Cambria" panose="02040503050406030204" charset="0"/>
                <a:cs typeface="Cambria" panose="02040503050406030204" charset="0"/>
              </a:rPr>
              <a:t>Thời hạn phục vụ tại ngũ của hạ sĩ quan, binh sĩ:</a:t>
            </a:r>
          </a:p>
          <a:p>
            <a:pPr marL="0" indent="0">
              <a:buFont typeface="Wingdings" panose="05000000000000000000" charset="0"/>
              <a:buNone/>
            </a:pPr>
            <a:r>
              <a:rPr lang="en-US" sz="2000">
                <a:latin typeface="Cambria" panose="02040503050406030204" charset="0"/>
                <a:cs typeface="Cambria" panose="02040503050406030204" charset="0"/>
              </a:rPr>
              <a:t>- Trong thời bình, thời hạn </a:t>
            </a:r>
            <a:r>
              <a:rPr lang="en-US" sz="2000" smtClean="0">
                <a:latin typeface="Cambria" panose="02040503050406030204" charset="0"/>
                <a:cs typeface="Cambria" panose="02040503050406030204" charset="0"/>
              </a:rPr>
              <a:t> </a:t>
            </a:r>
            <a:r>
              <a:rPr lang="en-US" sz="2000">
                <a:latin typeface="Cambria" panose="02040503050406030204" charset="0"/>
                <a:cs typeface="Cambria" panose="02040503050406030204" charset="0"/>
              </a:rPr>
              <a:t>tại ngũ của hạ sĩ quan, binh sĩ là 24 tháng.</a:t>
            </a:r>
          </a:p>
          <a:p>
            <a:pPr marL="0" indent="0">
              <a:buFont typeface="Wingdings" panose="05000000000000000000" charset="0"/>
              <a:buNone/>
            </a:pPr>
            <a:r>
              <a:rPr lang="en-US" sz="2000">
                <a:latin typeface="Cambria" panose="02040503050406030204" charset="0"/>
                <a:cs typeface="Cambria" panose="02040503050406030204" charset="0"/>
              </a:rPr>
              <a:t>- </a:t>
            </a:r>
            <a:r>
              <a:rPr lang="en-US" sz="2000" smtClean="0">
                <a:latin typeface="Cambria" panose="02040503050406030204" charset="0"/>
                <a:cs typeface="Cambria" panose="02040503050406030204" charset="0"/>
              </a:rPr>
              <a:t>Trong </a:t>
            </a:r>
            <a:r>
              <a:rPr lang="en-US" sz="2000">
                <a:latin typeface="Cambria" panose="02040503050406030204" charset="0"/>
                <a:cs typeface="Cambria" panose="02040503050406030204" charset="0"/>
              </a:rPr>
              <a:t>chiến tranh hoặc tình trạng khẩn cấp về quốc phòng được thực hiện theo lệnh tổng động viên hoặc động viên cục bộ.</a:t>
            </a:r>
          </a:p>
        </p:txBody>
      </p:sp>
      <p:pic>
        <p:nvPicPr>
          <p:cNvPr id="102" name="Picture 101"/>
          <p:cNvPicPr/>
          <p:nvPr/>
        </p:nvPicPr>
        <p:blipFill>
          <a:blip r:embed="rId3">
            <a:lum contrast="6000"/>
          </a:blip>
          <a:stretch>
            <a:fillRect/>
          </a:stretch>
        </p:blipFill>
        <p:spPr>
          <a:xfrm rot="1200000">
            <a:off x="2971800" y="330200"/>
            <a:ext cx="586740" cy="431165"/>
          </a:xfrm>
          <a:prstGeom prst="rect">
            <a:avLst/>
          </a:prstGeom>
          <a:noFill/>
          <a:ln w="9525">
            <a:noFill/>
          </a:ln>
        </p:spPr>
      </p:pic>
      <p:pic>
        <p:nvPicPr>
          <p:cNvPr id="112" name="Picture 111"/>
          <p:cNvPicPr/>
          <p:nvPr/>
        </p:nvPicPr>
        <p:blipFill>
          <a:blip r:embed="rId4"/>
          <a:stretch>
            <a:fillRect/>
          </a:stretch>
        </p:blipFill>
        <p:spPr>
          <a:xfrm>
            <a:off x="6494145" y="1347470"/>
            <a:ext cx="2606040" cy="3315970"/>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grpSp>
        <p:nvGrpSpPr>
          <p:cNvPr id="3318" name="Google Shape;3318;p28"/>
          <p:cNvGrpSpPr/>
          <p:nvPr/>
        </p:nvGrpSpPr>
        <p:grpSpPr>
          <a:xfrm>
            <a:off x="8460702" y="4201038"/>
            <a:ext cx="482626" cy="910730"/>
            <a:chOff x="2393912" y="1332663"/>
            <a:chExt cx="482626" cy="910730"/>
          </a:xfrm>
        </p:grpSpPr>
        <p:sp>
          <p:nvSpPr>
            <p:cNvPr id="3319" name="Google Shape;3319;p28"/>
            <p:cNvSpPr/>
            <p:nvPr/>
          </p:nvSpPr>
          <p:spPr>
            <a:xfrm>
              <a:off x="2609741" y="1764904"/>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8"/>
            <p:cNvSpPr/>
            <p:nvPr/>
          </p:nvSpPr>
          <p:spPr>
            <a:xfrm>
              <a:off x="2469901" y="1332663"/>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8"/>
            <p:cNvSpPr/>
            <p:nvPr/>
          </p:nvSpPr>
          <p:spPr>
            <a:xfrm>
              <a:off x="2718591" y="1332663"/>
              <a:ext cx="33595" cy="381617"/>
            </a:xfrm>
            <a:custGeom>
              <a:avLst/>
              <a:gdLst/>
              <a:ahLst/>
              <a:cxnLst/>
              <a:rect l="l" t="t" r="r" b="b"/>
              <a:pathLst>
                <a:path w="1240" h="14087" extrusionOk="0">
                  <a:moveTo>
                    <a:pt x="1" y="0"/>
                  </a:moveTo>
                  <a:lnTo>
                    <a:pt x="1"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8"/>
            <p:cNvSpPr/>
            <p:nvPr/>
          </p:nvSpPr>
          <p:spPr>
            <a:xfrm>
              <a:off x="2648508" y="1332663"/>
              <a:ext cx="33568" cy="438099"/>
            </a:xfrm>
            <a:custGeom>
              <a:avLst/>
              <a:gdLst/>
              <a:ahLst/>
              <a:cxnLst/>
              <a:rect l="l" t="t" r="r" b="b"/>
              <a:pathLst>
                <a:path w="1239" h="16172" extrusionOk="0">
                  <a:moveTo>
                    <a:pt x="1" y="0"/>
                  </a:moveTo>
                  <a:lnTo>
                    <a:pt x="1" y="16172"/>
                  </a:lnTo>
                  <a:lnTo>
                    <a:pt x="1239" y="15174"/>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8"/>
            <p:cNvSpPr/>
            <p:nvPr/>
          </p:nvSpPr>
          <p:spPr>
            <a:xfrm>
              <a:off x="2508342" y="1332663"/>
              <a:ext cx="33568" cy="381617"/>
            </a:xfrm>
            <a:custGeom>
              <a:avLst/>
              <a:gdLst/>
              <a:ahLst/>
              <a:cxnLst/>
              <a:rect l="l" t="t" r="r" b="b"/>
              <a:pathLst>
                <a:path w="1239" h="14087" extrusionOk="0">
                  <a:moveTo>
                    <a:pt x="0" y="0"/>
                  </a:moveTo>
                  <a:lnTo>
                    <a:pt x="0"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8"/>
            <p:cNvSpPr/>
            <p:nvPr/>
          </p:nvSpPr>
          <p:spPr>
            <a:xfrm>
              <a:off x="2578452" y="1332663"/>
              <a:ext cx="33541" cy="438099"/>
            </a:xfrm>
            <a:custGeom>
              <a:avLst/>
              <a:gdLst/>
              <a:ahLst/>
              <a:cxnLst/>
              <a:rect l="l" t="t" r="r" b="b"/>
              <a:pathLst>
                <a:path w="1238"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8"/>
            <p:cNvSpPr/>
            <p:nvPr/>
          </p:nvSpPr>
          <p:spPr>
            <a:xfrm>
              <a:off x="2393912" y="1784434"/>
              <a:ext cx="482626" cy="458959"/>
            </a:xfrm>
            <a:custGeom>
              <a:avLst/>
              <a:gdLst/>
              <a:ahLst/>
              <a:cxnLst/>
              <a:rect l="l" t="t" r="r" b="b"/>
              <a:pathLst>
                <a:path w="17814" h="16942" extrusionOk="0">
                  <a:moveTo>
                    <a:pt x="8907" y="0"/>
                  </a:moveTo>
                  <a:lnTo>
                    <a:pt x="6155" y="5577"/>
                  </a:lnTo>
                  <a:lnTo>
                    <a:pt x="1" y="6472"/>
                  </a:lnTo>
                  <a:lnTo>
                    <a:pt x="4454" y="10812"/>
                  </a:lnTo>
                  <a:lnTo>
                    <a:pt x="3402" y="16941"/>
                  </a:lnTo>
                  <a:lnTo>
                    <a:pt x="8907" y="14047"/>
                  </a:lnTo>
                  <a:lnTo>
                    <a:pt x="14411" y="16941"/>
                  </a:lnTo>
                  <a:lnTo>
                    <a:pt x="13360" y="10812"/>
                  </a:lnTo>
                  <a:lnTo>
                    <a:pt x="17813" y="6472"/>
                  </a:lnTo>
                  <a:lnTo>
                    <a:pt x="11659" y="5577"/>
                  </a:lnTo>
                  <a:lnTo>
                    <a:pt x="8907" y="0"/>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8"/>
            <p:cNvSpPr/>
            <p:nvPr/>
          </p:nvSpPr>
          <p:spPr>
            <a:xfrm>
              <a:off x="2635179" y="1784434"/>
              <a:ext cx="74613" cy="229506"/>
            </a:xfrm>
            <a:custGeom>
              <a:avLst/>
              <a:gdLst/>
              <a:ahLst/>
              <a:cxnLst/>
              <a:rect l="l" t="t" r="r" b="b"/>
              <a:pathLst>
                <a:path w="2754" h="8472" extrusionOk="0">
                  <a:moveTo>
                    <a:pt x="1" y="0"/>
                  </a:moveTo>
                  <a:lnTo>
                    <a:pt x="1" y="8471"/>
                  </a:lnTo>
                  <a:lnTo>
                    <a:pt x="2753" y="5577"/>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8"/>
            <p:cNvSpPr/>
            <p:nvPr/>
          </p:nvSpPr>
          <p:spPr>
            <a:xfrm>
              <a:off x="2635179" y="1959720"/>
              <a:ext cx="241340" cy="117598"/>
            </a:xfrm>
            <a:custGeom>
              <a:avLst/>
              <a:gdLst/>
              <a:ahLst/>
              <a:cxnLst/>
              <a:rect l="l" t="t" r="r" b="b"/>
              <a:pathLst>
                <a:path w="8908" h="4341" extrusionOk="0">
                  <a:moveTo>
                    <a:pt x="8907" y="1"/>
                  </a:moveTo>
                  <a:lnTo>
                    <a:pt x="1" y="2000"/>
                  </a:lnTo>
                  <a:lnTo>
                    <a:pt x="4454" y="4341"/>
                  </a:lnTo>
                  <a:lnTo>
                    <a:pt x="8907"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8"/>
            <p:cNvSpPr/>
            <p:nvPr/>
          </p:nvSpPr>
          <p:spPr>
            <a:xfrm>
              <a:off x="2393912" y="1935504"/>
              <a:ext cx="241313" cy="78426"/>
            </a:xfrm>
            <a:custGeom>
              <a:avLst/>
              <a:gdLst/>
              <a:ahLst/>
              <a:cxnLst/>
              <a:rect l="l" t="t" r="r" b="b"/>
              <a:pathLst>
                <a:path w="8907" h="2895" extrusionOk="0">
                  <a:moveTo>
                    <a:pt x="6155" y="0"/>
                  </a:moveTo>
                  <a:lnTo>
                    <a:pt x="1" y="895"/>
                  </a:lnTo>
                  <a:lnTo>
                    <a:pt x="8907" y="2894"/>
                  </a:lnTo>
                  <a:lnTo>
                    <a:pt x="615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8"/>
            <p:cNvSpPr/>
            <p:nvPr/>
          </p:nvSpPr>
          <p:spPr>
            <a:xfrm>
              <a:off x="2486074" y="2013896"/>
              <a:ext cx="149144" cy="229479"/>
            </a:xfrm>
            <a:custGeom>
              <a:avLst/>
              <a:gdLst/>
              <a:ahLst/>
              <a:cxnLst/>
              <a:rect l="l" t="t" r="r" b="b"/>
              <a:pathLst>
                <a:path w="5505" h="8471" extrusionOk="0">
                  <a:moveTo>
                    <a:pt x="5505" y="0"/>
                  </a:moveTo>
                  <a:lnTo>
                    <a:pt x="1052" y="2341"/>
                  </a:lnTo>
                  <a:lnTo>
                    <a:pt x="0" y="8470"/>
                  </a:lnTo>
                  <a:lnTo>
                    <a:pt x="550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8"/>
            <p:cNvSpPr/>
            <p:nvPr/>
          </p:nvSpPr>
          <p:spPr>
            <a:xfrm>
              <a:off x="2635179" y="2013896"/>
              <a:ext cx="149171" cy="229479"/>
            </a:xfrm>
            <a:custGeom>
              <a:avLst/>
              <a:gdLst/>
              <a:ahLst/>
              <a:cxnLst/>
              <a:rect l="l" t="t" r="r" b="b"/>
              <a:pathLst>
                <a:path w="5506" h="8471" extrusionOk="0">
                  <a:moveTo>
                    <a:pt x="1" y="0"/>
                  </a:moveTo>
                  <a:lnTo>
                    <a:pt x="1" y="5576"/>
                  </a:lnTo>
                  <a:lnTo>
                    <a:pt x="5505" y="8470"/>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1" name="Google Shape;3331;p28"/>
          <p:cNvGrpSpPr/>
          <p:nvPr/>
        </p:nvGrpSpPr>
        <p:grpSpPr>
          <a:xfrm>
            <a:off x="661775" y="4751770"/>
            <a:ext cx="535338" cy="200293"/>
            <a:chOff x="5907600" y="943095"/>
            <a:chExt cx="535338" cy="200293"/>
          </a:xfrm>
        </p:grpSpPr>
        <p:sp>
          <p:nvSpPr>
            <p:cNvPr id="3332" name="Google Shape;3332;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4" name="Google Shape;3334;p28"/>
          <p:cNvGrpSpPr/>
          <p:nvPr/>
        </p:nvGrpSpPr>
        <p:grpSpPr>
          <a:xfrm>
            <a:off x="7551970" y="193250"/>
            <a:ext cx="672421" cy="190443"/>
            <a:chOff x="7090540" y="1291850"/>
            <a:chExt cx="672421" cy="190443"/>
          </a:xfrm>
        </p:grpSpPr>
        <p:sp>
          <p:nvSpPr>
            <p:cNvPr id="3335" name="Google Shape;3335;p28"/>
            <p:cNvSpPr/>
            <p:nvPr/>
          </p:nvSpPr>
          <p:spPr>
            <a:xfrm>
              <a:off x="7337646" y="1352720"/>
              <a:ext cx="137" cy="137"/>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8"/>
            <p:cNvSpPr/>
            <p:nvPr/>
          </p:nvSpPr>
          <p:spPr>
            <a:xfrm>
              <a:off x="7134182" y="1310320"/>
              <a:ext cx="609078" cy="153777"/>
            </a:xfrm>
            <a:custGeom>
              <a:avLst/>
              <a:gdLst/>
              <a:ahLst/>
              <a:cxnLst/>
              <a:rect l="l" t="t" r="r" b="b"/>
              <a:pathLst>
                <a:path w="4452" h="1124" extrusionOk="0">
                  <a:moveTo>
                    <a:pt x="2366" y="0"/>
                  </a:moveTo>
                  <a:cubicBezTo>
                    <a:pt x="2334" y="0"/>
                    <a:pt x="2301" y="3"/>
                    <a:pt x="2265" y="8"/>
                  </a:cubicBezTo>
                  <a:cubicBezTo>
                    <a:pt x="1699" y="92"/>
                    <a:pt x="1670" y="634"/>
                    <a:pt x="1669" y="657"/>
                  </a:cubicBezTo>
                  <a:cubicBezTo>
                    <a:pt x="1667" y="695"/>
                    <a:pt x="1635" y="721"/>
                    <a:pt x="1602" y="721"/>
                  </a:cubicBezTo>
                  <a:cubicBezTo>
                    <a:pt x="1586" y="721"/>
                    <a:pt x="1571" y="716"/>
                    <a:pt x="1558" y="704"/>
                  </a:cubicBezTo>
                  <a:cubicBezTo>
                    <a:pt x="1557" y="703"/>
                    <a:pt x="1454" y="614"/>
                    <a:pt x="1344" y="614"/>
                  </a:cubicBezTo>
                  <a:cubicBezTo>
                    <a:pt x="1333" y="614"/>
                    <a:pt x="1323" y="615"/>
                    <a:pt x="1312" y="617"/>
                  </a:cubicBezTo>
                  <a:cubicBezTo>
                    <a:pt x="1246" y="628"/>
                    <a:pt x="1188" y="677"/>
                    <a:pt x="1140" y="762"/>
                  </a:cubicBezTo>
                  <a:cubicBezTo>
                    <a:pt x="1128" y="784"/>
                    <a:pt x="1105" y="796"/>
                    <a:pt x="1082" y="796"/>
                  </a:cubicBezTo>
                  <a:cubicBezTo>
                    <a:pt x="1063" y="796"/>
                    <a:pt x="1045" y="789"/>
                    <a:pt x="1031" y="774"/>
                  </a:cubicBezTo>
                  <a:cubicBezTo>
                    <a:pt x="1027" y="768"/>
                    <a:pt x="920" y="651"/>
                    <a:pt x="771" y="651"/>
                  </a:cubicBezTo>
                  <a:cubicBezTo>
                    <a:pt x="741" y="651"/>
                    <a:pt x="709" y="655"/>
                    <a:pt x="677" y="667"/>
                  </a:cubicBezTo>
                  <a:cubicBezTo>
                    <a:pt x="486" y="733"/>
                    <a:pt x="495" y="926"/>
                    <a:pt x="496" y="934"/>
                  </a:cubicBezTo>
                  <a:cubicBezTo>
                    <a:pt x="497" y="969"/>
                    <a:pt x="474" y="998"/>
                    <a:pt x="440" y="1005"/>
                  </a:cubicBezTo>
                  <a:cubicBezTo>
                    <a:pt x="291" y="1032"/>
                    <a:pt x="143" y="1071"/>
                    <a:pt x="1" y="1123"/>
                  </a:cubicBezTo>
                  <a:lnTo>
                    <a:pt x="4451" y="1123"/>
                  </a:lnTo>
                  <a:cubicBezTo>
                    <a:pt x="4441" y="1067"/>
                    <a:pt x="4413" y="987"/>
                    <a:pt x="4347" y="937"/>
                  </a:cubicBezTo>
                  <a:cubicBezTo>
                    <a:pt x="4302" y="902"/>
                    <a:pt x="4243" y="885"/>
                    <a:pt x="4170" y="885"/>
                  </a:cubicBezTo>
                  <a:cubicBezTo>
                    <a:pt x="4111" y="885"/>
                    <a:pt x="4043" y="896"/>
                    <a:pt x="3967" y="919"/>
                  </a:cubicBezTo>
                  <a:cubicBezTo>
                    <a:pt x="3961" y="921"/>
                    <a:pt x="3954" y="922"/>
                    <a:pt x="3948" y="922"/>
                  </a:cubicBezTo>
                  <a:cubicBezTo>
                    <a:pt x="3935" y="922"/>
                    <a:pt x="3922" y="918"/>
                    <a:pt x="3911" y="911"/>
                  </a:cubicBezTo>
                  <a:cubicBezTo>
                    <a:pt x="3895" y="901"/>
                    <a:pt x="3884" y="882"/>
                    <a:pt x="3882" y="864"/>
                  </a:cubicBezTo>
                  <a:cubicBezTo>
                    <a:pt x="3880" y="851"/>
                    <a:pt x="3838" y="559"/>
                    <a:pt x="3508" y="450"/>
                  </a:cubicBezTo>
                  <a:cubicBezTo>
                    <a:pt x="3446" y="429"/>
                    <a:pt x="3391" y="421"/>
                    <a:pt x="3344" y="421"/>
                  </a:cubicBezTo>
                  <a:cubicBezTo>
                    <a:pt x="3147" y="421"/>
                    <a:pt x="3064" y="562"/>
                    <a:pt x="3060" y="569"/>
                  </a:cubicBezTo>
                  <a:cubicBezTo>
                    <a:pt x="3047" y="592"/>
                    <a:pt x="3024" y="603"/>
                    <a:pt x="3002" y="603"/>
                  </a:cubicBezTo>
                  <a:cubicBezTo>
                    <a:pt x="2972" y="603"/>
                    <a:pt x="2942" y="584"/>
                    <a:pt x="2935" y="548"/>
                  </a:cubicBezTo>
                  <a:cubicBezTo>
                    <a:pt x="2931" y="524"/>
                    <a:pt x="2833" y="0"/>
                    <a:pt x="2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8"/>
            <p:cNvSpPr/>
            <p:nvPr/>
          </p:nvSpPr>
          <p:spPr>
            <a:xfrm>
              <a:off x="7090540" y="1291850"/>
              <a:ext cx="672421" cy="190443"/>
            </a:xfrm>
            <a:custGeom>
              <a:avLst/>
              <a:gdLst/>
              <a:ahLst/>
              <a:cxnLst/>
              <a:rect l="l" t="t" r="r" b="b"/>
              <a:pathLst>
                <a:path w="4915" h="1392" extrusionOk="0">
                  <a:moveTo>
                    <a:pt x="2687" y="135"/>
                  </a:moveTo>
                  <a:cubicBezTo>
                    <a:pt x="3153" y="135"/>
                    <a:pt x="3251" y="658"/>
                    <a:pt x="3255" y="682"/>
                  </a:cubicBezTo>
                  <a:cubicBezTo>
                    <a:pt x="3261" y="718"/>
                    <a:pt x="3291" y="738"/>
                    <a:pt x="3322" y="738"/>
                  </a:cubicBezTo>
                  <a:cubicBezTo>
                    <a:pt x="3344" y="738"/>
                    <a:pt x="3366" y="727"/>
                    <a:pt x="3379" y="704"/>
                  </a:cubicBezTo>
                  <a:cubicBezTo>
                    <a:pt x="3384" y="697"/>
                    <a:pt x="3467" y="555"/>
                    <a:pt x="3664" y="555"/>
                  </a:cubicBezTo>
                  <a:cubicBezTo>
                    <a:pt x="3712" y="555"/>
                    <a:pt x="3766" y="563"/>
                    <a:pt x="3828" y="584"/>
                  </a:cubicBezTo>
                  <a:cubicBezTo>
                    <a:pt x="4157" y="694"/>
                    <a:pt x="4200" y="986"/>
                    <a:pt x="4201" y="997"/>
                  </a:cubicBezTo>
                  <a:cubicBezTo>
                    <a:pt x="4203" y="1017"/>
                    <a:pt x="4214" y="1035"/>
                    <a:pt x="4231" y="1046"/>
                  </a:cubicBezTo>
                  <a:cubicBezTo>
                    <a:pt x="4242" y="1053"/>
                    <a:pt x="4254" y="1057"/>
                    <a:pt x="4266" y="1057"/>
                  </a:cubicBezTo>
                  <a:cubicBezTo>
                    <a:pt x="4273" y="1057"/>
                    <a:pt x="4280" y="1056"/>
                    <a:pt x="4287" y="1053"/>
                  </a:cubicBezTo>
                  <a:cubicBezTo>
                    <a:pt x="4363" y="1031"/>
                    <a:pt x="4430" y="1020"/>
                    <a:pt x="4489" y="1020"/>
                  </a:cubicBezTo>
                  <a:cubicBezTo>
                    <a:pt x="4562" y="1020"/>
                    <a:pt x="4621" y="1037"/>
                    <a:pt x="4667" y="1071"/>
                  </a:cubicBezTo>
                  <a:cubicBezTo>
                    <a:pt x="4733" y="1122"/>
                    <a:pt x="4761" y="1202"/>
                    <a:pt x="4771" y="1257"/>
                  </a:cubicBezTo>
                  <a:lnTo>
                    <a:pt x="321" y="1257"/>
                  </a:lnTo>
                  <a:cubicBezTo>
                    <a:pt x="463" y="1206"/>
                    <a:pt x="611" y="1166"/>
                    <a:pt x="760" y="1139"/>
                  </a:cubicBezTo>
                  <a:cubicBezTo>
                    <a:pt x="794" y="1133"/>
                    <a:pt x="817" y="1103"/>
                    <a:pt x="816" y="1069"/>
                  </a:cubicBezTo>
                  <a:cubicBezTo>
                    <a:pt x="816" y="1061"/>
                    <a:pt x="807" y="868"/>
                    <a:pt x="997" y="802"/>
                  </a:cubicBezTo>
                  <a:cubicBezTo>
                    <a:pt x="1030" y="790"/>
                    <a:pt x="1062" y="785"/>
                    <a:pt x="1092" y="785"/>
                  </a:cubicBezTo>
                  <a:cubicBezTo>
                    <a:pt x="1241" y="785"/>
                    <a:pt x="1347" y="902"/>
                    <a:pt x="1353" y="908"/>
                  </a:cubicBezTo>
                  <a:cubicBezTo>
                    <a:pt x="1366" y="924"/>
                    <a:pt x="1384" y="931"/>
                    <a:pt x="1403" y="931"/>
                  </a:cubicBezTo>
                  <a:cubicBezTo>
                    <a:pt x="1425" y="931"/>
                    <a:pt x="1448" y="919"/>
                    <a:pt x="1460" y="897"/>
                  </a:cubicBezTo>
                  <a:cubicBezTo>
                    <a:pt x="1508" y="811"/>
                    <a:pt x="1566" y="762"/>
                    <a:pt x="1632" y="752"/>
                  </a:cubicBezTo>
                  <a:cubicBezTo>
                    <a:pt x="1643" y="750"/>
                    <a:pt x="1654" y="749"/>
                    <a:pt x="1664" y="749"/>
                  </a:cubicBezTo>
                  <a:cubicBezTo>
                    <a:pt x="1774" y="749"/>
                    <a:pt x="1876" y="838"/>
                    <a:pt x="1877" y="839"/>
                  </a:cubicBezTo>
                  <a:cubicBezTo>
                    <a:pt x="1890" y="850"/>
                    <a:pt x="1906" y="856"/>
                    <a:pt x="1921" y="856"/>
                  </a:cubicBezTo>
                  <a:cubicBezTo>
                    <a:pt x="1955" y="856"/>
                    <a:pt x="1987" y="830"/>
                    <a:pt x="1989" y="791"/>
                  </a:cubicBezTo>
                  <a:cubicBezTo>
                    <a:pt x="1989" y="768"/>
                    <a:pt x="2018" y="227"/>
                    <a:pt x="2585" y="143"/>
                  </a:cubicBezTo>
                  <a:cubicBezTo>
                    <a:pt x="2621" y="138"/>
                    <a:pt x="2655" y="135"/>
                    <a:pt x="2687" y="135"/>
                  </a:cubicBezTo>
                  <a:close/>
                  <a:moveTo>
                    <a:pt x="2685" y="1"/>
                  </a:moveTo>
                  <a:cubicBezTo>
                    <a:pt x="2647" y="1"/>
                    <a:pt x="2607" y="4"/>
                    <a:pt x="2565" y="10"/>
                  </a:cubicBezTo>
                  <a:cubicBezTo>
                    <a:pt x="2060" y="84"/>
                    <a:pt x="1913" y="477"/>
                    <a:pt x="1871" y="674"/>
                  </a:cubicBezTo>
                  <a:cubicBezTo>
                    <a:pt x="1817" y="644"/>
                    <a:pt x="1743" y="615"/>
                    <a:pt x="1663" y="615"/>
                  </a:cubicBezTo>
                  <a:cubicBezTo>
                    <a:pt x="1646" y="615"/>
                    <a:pt x="1627" y="616"/>
                    <a:pt x="1609" y="620"/>
                  </a:cubicBezTo>
                  <a:cubicBezTo>
                    <a:pt x="1524" y="633"/>
                    <a:pt x="1450" y="681"/>
                    <a:pt x="1389" y="762"/>
                  </a:cubicBezTo>
                  <a:cubicBezTo>
                    <a:pt x="1326" y="714"/>
                    <a:pt x="1221" y="651"/>
                    <a:pt x="1091" y="651"/>
                  </a:cubicBezTo>
                  <a:cubicBezTo>
                    <a:pt x="1048" y="651"/>
                    <a:pt x="1001" y="658"/>
                    <a:pt x="953" y="675"/>
                  </a:cubicBezTo>
                  <a:cubicBezTo>
                    <a:pt x="759" y="741"/>
                    <a:pt x="695" y="905"/>
                    <a:pt x="684" y="1017"/>
                  </a:cubicBezTo>
                  <a:cubicBezTo>
                    <a:pt x="521" y="1050"/>
                    <a:pt x="127" y="1142"/>
                    <a:pt x="31" y="1287"/>
                  </a:cubicBezTo>
                  <a:cubicBezTo>
                    <a:pt x="1" y="1333"/>
                    <a:pt x="33" y="1392"/>
                    <a:pt x="87" y="1392"/>
                  </a:cubicBezTo>
                  <a:lnTo>
                    <a:pt x="4846" y="1392"/>
                  </a:lnTo>
                  <a:cubicBezTo>
                    <a:pt x="4882" y="1392"/>
                    <a:pt x="4912" y="1363"/>
                    <a:pt x="4913" y="1326"/>
                  </a:cubicBezTo>
                  <a:cubicBezTo>
                    <a:pt x="4913" y="1316"/>
                    <a:pt x="4914" y="1090"/>
                    <a:pt x="4748" y="965"/>
                  </a:cubicBezTo>
                  <a:cubicBezTo>
                    <a:pt x="4679" y="912"/>
                    <a:pt x="4592" y="886"/>
                    <a:pt x="4489" y="886"/>
                  </a:cubicBezTo>
                  <a:cubicBezTo>
                    <a:pt x="4436" y="886"/>
                    <a:pt x="4379" y="893"/>
                    <a:pt x="4317" y="907"/>
                  </a:cubicBezTo>
                  <a:cubicBezTo>
                    <a:pt x="4281" y="788"/>
                    <a:pt x="4174" y="559"/>
                    <a:pt x="3870" y="457"/>
                  </a:cubicBezTo>
                  <a:cubicBezTo>
                    <a:pt x="3794" y="432"/>
                    <a:pt x="3725" y="421"/>
                    <a:pt x="3663" y="421"/>
                  </a:cubicBezTo>
                  <a:cubicBezTo>
                    <a:pt x="3527" y="421"/>
                    <a:pt x="3424" y="472"/>
                    <a:pt x="3354" y="530"/>
                  </a:cubicBezTo>
                  <a:cubicBezTo>
                    <a:pt x="3273" y="294"/>
                    <a:pt x="3072" y="1"/>
                    <a:pt x="26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8" name="Google Shape;3338;p28"/>
          <p:cNvGrpSpPr/>
          <p:nvPr/>
        </p:nvGrpSpPr>
        <p:grpSpPr>
          <a:xfrm flipH="1">
            <a:off x="467650" y="10833"/>
            <a:ext cx="535338" cy="200293"/>
            <a:chOff x="5907600" y="943095"/>
            <a:chExt cx="535338" cy="200293"/>
          </a:xfrm>
        </p:grpSpPr>
        <p:sp>
          <p:nvSpPr>
            <p:cNvPr id="3339" name="Google Shape;3339;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501015" y="110490"/>
            <a:ext cx="7004685" cy="398780"/>
          </a:xfrm>
          <a:prstGeom prst="rect">
            <a:avLst/>
          </a:prstGeom>
        </p:spPr>
        <p:txBody>
          <a:bodyPr wrap="square">
            <a:spAutoFit/>
          </a:bodyPr>
          <a:lstStyle/>
          <a:p>
            <a:pPr marL="342900" indent="-342900">
              <a:buFont typeface="Wingdings" panose="05000000000000000000" charset="0"/>
              <a:buChar char="q"/>
            </a:pPr>
            <a:r>
              <a:rPr lang="en-US" sz="2000" b="1">
                <a:latin typeface="Cambria" panose="02040503050406030204" charset="0"/>
                <a:cs typeface="Cambria" panose="02040503050406030204" charset="0"/>
              </a:rPr>
              <a:t>Các trường hợp công dân được tạm hoãn gọi nhập ngũ:</a:t>
            </a:r>
            <a:endParaRPr lang="en-US" sz="2000">
              <a:latin typeface="Cambria" panose="02040503050406030204" charset="0"/>
              <a:cs typeface="Cambria" panose="02040503050406030204" charset="0"/>
            </a:endParaRPr>
          </a:p>
        </p:txBody>
      </p:sp>
      <p:pic>
        <p:nvPicPr>
          <p:cNvPr id="102" name="Picture 101"/>
          <p:cNvPicPr/>
          <p:nvPr/>
        </p:nvPicPr>
        <p:blipFill>
          <a:blip r:embed="rId3">
            <a:lum contrast="6000"/>
          </a:blip>
          <a:stretch>
            <a:fillRect/>
          </a:stretch>
        </p:blipFill>
        <p:spPr>
          <a:xfrm rot="1200000">
            <a:off x="8482965" y="27940"/>
            <a:ext cx="586740" cy="431165"/>
          </a:xfrm>
          <a:prstGeom prst="rect">
            <a:avLst/>
          </a:prstGeom>
          <a:noFill/>
          <a:ln w="9525">
            <a:noFill/>
          </a:ln>
        </p:spPr>
      </p:pic>
      <p:pic>
        <p:nvPicPr>
          <p:cNvPr id="113" name="Picture 112"/>
          <p:cNvPicPr/>
          <p:nvPr/>
        </p:nvPicPr>
        <p:blipFill>
          <a:blip r:embed="rId4"/>
          <a:stretch>
            <a:fillRect/>
          </a:stretch>
        </p:blipFill>
        <p:spPr>
          <a:xfrm>
            <a:off x="0" y="502285"/>
            <a:ext cx="9150350" cy="4190365"/>
          </a:xfrm>
          <a:prstGeom prst="rect">
            <a:avLst/>
          </a:prstGeom>
          <a:noFill/>
          <a:ln w="9525">
            <a:noFill/>
          </a:ln>
        </p:spPr>
      </p:pic>
      <p:grpSp>
        <p:nvGrpSpPr>
          <p:cNvPr id="3305" name="Google Shape;3305;p28"/>
          <p:cNvGrpSpPr/>
          <p:nvPr/>
        </p:nvGrpSpPr>
        <p:grpSpPr>
          <a:xfrm>
            <a:off x="52487" y="-143101"/>
            <a:ext cx="482599" cy="918559"/>
            <a:chOff x="4471342" y="1581300"/>
            <a:chExt cx="482599" cy="918559"/>
          </a:xfrm>
        </p:grpSpPr>
        <p:sp>
          <p:nvSpPr>
            <p:cNvPr id="3306" name="Google Shape;3306;p28"/>
            <p:cNvSpPr/>
            <p:nvPr/>
          </p:nvSpPr>
          <p:spPr>
            <a:xfrm>
              <a:off x="4692670" y="2013542"/>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8"/>
            <p:cNvSpPr/>
            <p:nvPr/>
          </p:nvSpPr>
          <p:spPr>
            <a:xfrm>
              <a:off x="4552830" y="1581300"/>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4"/>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8"/>
            <p:cNvSpPr/>
            <p:nvPr/>
          </p:nvSpPr>
          <p:spPr>
            <a:xfrm>
              <a:off x="4801546" y="1581300"/>
              <a:ext cx="33568" cy="381617"/>
            </a:xfrm>
            <a:custGeom>
              <a:avLst/>
              <a:gdLst/>
              <a:ahLst/>
              <a:cxnLst/>
              <a:rect l="l" t="t" r="r" b="b"/>
              <a:pathLst>
                <a:path w="1239" h="14087" extrusionOk="0">
                  <a:moveTo>
                    <a:pt x="0" y="0"/>
                  </a:moveTo>
                  <a:lnTo>
                    <a:pt x="0"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8"/>
            <p:cNvSpPr/>
            <p:nvPr/>
          </p:nvSpPr>
          <p:spPr>
            <a:xfrm>
              <a:off x="4731464" y="1581300"/>
              <a:ext cx="33541" cy="438099"/>
            </a:xfrm>
            <a:custGeom>
              <a:avLst/>
              <a:gdLst/>
              <a:ahLst/>
              <a:cxnLst/>
              <a:rect l="l" t="t" r="r" b="b"/>
              <a:pathLst>
                <a:path w="1238" h="16172" extrusionOk="0">
                  <a:moveTo>
                    <a:pt x="0" y="0"/>
                  </a:moveTo>
                  <a:lnTo>
                    <a:pt x="0" y="16172"/>
                  </a:lnTo>
                  <a:lnTo>
                    <a:pt x="1238" y="15174"/>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8"/>
            <p:cNvSpPr/>
            <p:nvPr/>
          </p:nvSpPr>
          <p:spPr>
            <a:xfrm>
              <a:off x="4591271" y="1581300"/>
              <a:ext cx="33595" cy="381617"/>
            </a:xfrm>
            <a:custGeom>
              <a:avLst/>
              <a:gdLst/>
              <a:ahLst/>
              <a:cxnLst/>
              <a:rect l="l" t="t" r="r" b="b"/>
              <a:pathLst>
                <a:path w="1240" h="14087" extrusionOk="0">
                  <a:moveTo>
                    <a:pt x="1" y="0"/>
                  </a:moveTo>
                  <a:lnTo>
                    <a:pt x="1"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8"/>
            <p:cNvSpPr/>
            <p:nvPr/>
          </p:nvSpPr>
          <p:spPr>
            <a:xfrm>
              <a:off x="4661381" y="1581300"/>
              <a:ext cx="33568" cy="438099"/>
            </a:xfrm>
            <a:custGeom>
              <a:avLst/>
              <a:gdLst/>
              <a:ahLst/>
              <a:cxnLst/>
              <a:rect l="l" t="t" r="r" b="b"/>
              <a:pathLst>
                <a:path w="1239"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8"/>
            <p:cNvSpPr/>
            <p:nvPr/>
          </p:nvSpPr>
          <p:spPr>
            <a:xfrm>
              <a:off x="4471342" y="2040900"/>
              <a:ext cx="482599" cy="458959"/>
            </a:xfrm>
            <a:custGeom>
              <a:avLst/>
              <a:gdLst/>
              <a:ahLst/>
              <a:cxnLst/>
              <a:rect l="l" t="t" r="r" b="b"/>
              <a:pathLst>
                <a:path w="17813" h="16942" extrusionOk="0">
                  <a:moveTo>
                    <a:pt x="8906" y="1"/>
                  </a:moveTo>
                  <a:lnTo>
                    <a:pt x="6154" y="5577"/>
                  </a:lnTo>
                  <a:lnTo>
                    <a:pt x="0" y="6471"/>
                  </a:lnTo>
                  <a:lnTo>
                    <a:pt x="4453" y="10812"/>
                  </a:lnTo>
                  <a:lnTo>
                    <a:pt x="3402" y="16942"/>
                  </a:lnTo>
                  <a:lnTo>
                    <a:pt x="8906" y="14048"/>
                  </a:lnTo>
                  <a:lnTo>
                    <a:pt x="14411" y="16942"/>
                  </a:lnTo>
                  <a:lnTo>
                    <a:pt x="13360" y="10812"/>
                  </a:lnTo>
                  <a:lnTo>
                    <a:pt x="17813" y="6471"/>
                  </a:lnTo>
                  <a:lnTo>
                    <a:pt x="11659" y="5577"/>
                  </a:lnTo>
                  <a:lnTo>
                    <a:pt x="8906" y="1"/>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8"/>
            <p:cNvSpPr/>
            <p:nvPr/>
          </p:nvSpPr>
          <p:spPr>
            <a:xfrm>
              <a:off x="4712609" y="2040900"/>
              <a:ext cx="74586" cy="229479"/>
            </a:xfrm>
            <a:custGeom>
              <a:avLst/>
              <a:gdLst/>
              <a:ahLst/>
              <a:cxnLst/>
              <a:rect l="l" t="t" r="r" b="b"/>
              <a:pathLst>
                <a:path w="2753" h="8471" extrusionOk="0">
                  <a:moveTo>
                    <a:pt x="0" y="1"/>
                  </a:moveTo>
                  <a:lnTo>
                    <a:pt x="0" y="8471"/>
                  </a:lnTo>
                  <a:lnTo>
                    <a:pt x="2753" y="5577"/>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8"/>
            <p:cNvSpPr/>
            <p:nvPr/>
          </p:nvSpPr>
          <p:spPr>
            <a:xfrm>
              <a:off x="4712609" y="2216186"/>
              <a:ext cx="241313" cy="117625"/>
            </a:xfrm>
            <a:custGeom>
              <a:avLst/>
              <a:gdLst/>
              <a:ahLst/>
              <a:cxnLst/>
              <a:rect l="l" t="t" r="r" b="b"/>
              <a:pathLst>
                <a:path w="8907" h="4342" extrusionOk="0">
                  <a:moveTo>
                    <a:pt x="8907" y="0"/>
                  </a:moveTo>
                  <a:lnTo>
                    <a:pt x="0" y="2000"/>
                  </a:lnTo>
                  <a:lnTo>
                    <a:pt x="4454" y="4341"/>
                  </a:lnTo>
                  <a:lnTo>
                    <a:pt x="8907"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8"/>
            <p:cNvSpPr/>
            <p:nvPr/>
          </p:nvSpPr>
          <p:spPr>
            <a:xfrm>
              <a:off x="4471342" y="2191942"/>
              <a:ext cx="241313" cy="78426"/>
            </a:xfrm>
            <a:custGeom>
              <a:avLst/>
              <a:gdLst/>
              <a:ahLst/>
              <a:cxnLst/>
              <a:rect l="l" t="t" r="r" b="b"/>
              <a:pathLst>
                <a:path w="8907" h="2895" extrusionOk="0">
                  <a:moveTo>
                    <a:pt x="6154" y="1"/>
                  </a:moveTo>
                  <a:lnTo>
                    <a:pt x="0" y="895"/>
                  </a:lnTo>
                  <a:lnTo>
                    <a:pt x="8906" y="2895"/>
                  </a:lnTo>
                  <a:lnTo>
                    <a:pt x="6154"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8"/>
            <p:cNvSpPr/>
            <p:nvPr/>
          </p:nvSpPr>
          <p:spPr>
            <a:xfrm>
              <a:off x="4563476" y="2270335"/>
              <a:ext cx="149171" cy="229506"/>
            </a:xfrm>
            <a:custGeom>
              <a:avLst/>
              <a:gdLst/>
              <a:ahLst/>
              <a:cxnLst/>
              <a:rect l="l" t="t" r="r" b="b"/>
              <a:pathLst>
                <a:path w="5506" h="8472" extrusionOk="0">
                  <a:moveTo>
                    <a:pt x="5505" y="1"/>
                  </a:moveTo>
                  <a:lnTo>
                    <a:pt x="1052" y="2342"/>
                  </a:lnTo>
                  <a:lnTo>
                    <a:pt x="1" y="8472"/>
                  </a:lnTo>
                  <a:lnTo>
                    <a:pt x="1" y="8472"/>
                  </a:lnTo>
                  <a:lnTo>
                    <a:pt x="5505"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8"/>
            <p:cNvSpPr/>
            <p:nvPr/>
          </p:nvSpPr>
          <p:spPr>
            <a:xfrm>
              <a:off x="4712609" y="2270335"/>
              <a:ext cx="149171" cy="229506"/>
            </a:xfrm>
            <a:custGeom>
              <a:avLst/>
              <a:gdLst/>
              <a:ahLst/>
              <a:cxnLst/>
              <a:rect l="l" t="t" r="r" b="b"/>
              <a:pathLst>
                <a:path w="5506" h="8472" extrusionOk="0">
                  <a:moveTo>
                    <a:pt x="0" y="1"/>
                  </a:moveTo>
                  <a:lnTo>
                    <a:pt x="0" y="5578"/>
                  </a:lnTo>
                  <a:lnTo>
                    <a:pt x="5505" y="8472"/>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13"/>
                                        </p:tgtEl>
                                        <p:attrNameLst>
                                          <p:attrName>style.visibility</p:attrName>
                                        </p:attrNameLst>
                                      </p:cBhvr>
                                      <p:to>
                                        <p:strVal val="visible"/>
                                      </p:to>
                                    </p:set>
                                    <p:anim calcmode="lin" valueType="num">
                                      <p:cBhvr additive="base">
                                        <p:cTn id="13" dur="500"/>
                                        <p:tgtEl>
                                          <p:spTgt spid="113"/>
                                        </p:tgtEl>
                                        <p:attrNameLst>
                                          <p:attrName>ppt_y</p:attrName>
                                        </p:attrNameLst>
                                      </p:cBhvr>
                                      <p:tavLst>
                                        <p:tav tm="0">
                                          <p:val>
                                            <p:strVal val="#ppt_y+#ppt_h*1.125000"/>
                                          </p:val>
                                        </p:tav>
                                        <p:tav tm="100000">
                                          <p:val>
                                            <p:strVal val="#ppt_y"/>
                                          </p:val>
                                        </p:tav>
                                      </p:tavLst>
                                    </p:anim>
                                    <p:animEffect transition="in" filter="wipe(up)">
                                      <p:cBhvr>
                                        <p:cTn id="14"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grpSp>
        <p:nvGrpSpPr>
          <p:cNvPr id="3318" name="Google Shape;3318;p28"/>
          <p:cNvGrpSpPr/>
          <p:nvPr/>
        </p:nvGrpSpPr>
        <p:grpSpPr>
          <a:xfrm>
            <a:off x="8651202" y="15753"/>
            <a:ext cx="482626" cy="910730"/>
            <a:chOff x="2393912" y="1332663"/>
            <a:chExt cx="482626" cy="910730"/>
          </a:xfrm>
        </p:grpSpPr>
        <p:sp>
          <p:nvSpPr>
            <p:cNvPr id="3319" name="Google Shape;3319;p28"/>
            <p:cNvSpPr/>
            <p:nvPr/>
          </p:nvSpPr>
          <p:spPr>
            <a:xfrm>
              <a:off x="2609741" y="1764904"/>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8"/>
            <p:cNvSpPr/>
            <p:nvPr/>
          </p:nvSpPr>
          <p:spPr>
            <a:xfrm>
              <a:off x="2469901" y="1332663"/>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8"/>
            <p:cNvSpPr/>
            <p:nvPr/>
          </p:nvSpPr>
          <p:spPr>
            <a:xfrm>
              <a:off x="2718591" y="1332663"/>
              <a:ext cx="33595" cy="381617"/>
            </a:xfrm>
            <a:custGeom>
              <a:avLst/>
              <a:gdLst/>
              <a:ahLst/>
              <a:cxnLst/>
              <a:rect l="l" t="t" r="r" b="b"/>
              <a:pathLst>
                <a:path w="1240" h="14087" extrusionOk="0">
                  <a:moveTo>
                    <a:pt x="1" y="0"/>
                  </a:moveTo>
                  <a:lnTo>
                    <a:pt x="1"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8"/>
            <p:cNvSpPr/>
            <p:nvPr/>
          </p:nvSpPr>
          <p:spPr>
            <a:xfrm>
              <a:off x="2648508" y="1332663"/>
              <a:ext cx="33568" cy="438099"/>
            </a:xfrm>
            <a:custGeom>
              <a:avLst/>
              <a:gdLst/>
              <a:ahLst/>
              <a:cxnLst/>
              <a:rect l="l" t="t" r="r" b="b"/>
              <a:pathLst>
                <a:path w="1239" h="16172" extrusionOk="0">
                  <a:moveTo>
                    <a:pt x="1" y="0"/>
                  </a:moveTo>
                  <a:lnTo>
                    <a:pt x="1" y="16172"/>
                  </a:lnTo>
                  <a:lnTo>
                    <a:pt x="1239" y="15174"/>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8"/>
            <p:cNvSpPr/>
            <p:nvPr/>
          </p:nvSpPr>
          <p:spPr>
            <a:xfrm>
              <a:off x="2508342" y="1332663"/>
              <a:ext cx="33568" cy="381617"/>
            </a:xfrm>
            <a:custGeom>
              <a:avLst/>
              <a:gdLst/>
              <a:ahLst/>
              <a:cxnLst/>
              <a:rect l="l" t="t" r="r" b="b"/>
              <a:pathLst>
                <a:path w="1239" h="14087" extrusionOk="0">
                  <a:moveTo>
                    <a:pt x="0" y="0"/>
                  </a:moveTo>
                  <a:lnTo>
                    <a:pt x="0"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8"/>
            <p:cNvSpPr/>
            <p:nvPr/>
          </p:nvSpPr>
          <p:spPr>
            <a:xfrm>
              <a:off x="2578452" y="1332663"/>
              <a:ext cx="33541" cy="438099"/>
            </a:xfrm>
            <a:custGeom>
              <a:avLst/>
              <a:gdLst/>
              <a:ahLst/>
              <a:cxnLst/>
              <a:rect l="l" t="t" r="r" b="b"/>
              <a:pathLst>
                <a:path w="1238"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8"/>
            <p:cNvSpPr/>
            <p:nvPr/>
          </p:nvSpPr>
          <p:spPr>
            <a:xfrm>
              <a:off x="2393912" y="1784434"/>
              <a:ext cx="482626" cy="458959"/>
            </a:xfrm>
            <a:custGeom>
              <a:avLst/>
              <a:gdLst/>
              <a:ahLst/>
              <a:cxnLst/>
              <a:rect l="l" t="t" r="r" b="b"/>
              <a:pathLst>
                <a:path w="17814" h="16942" extrusionOk="0">
                  <a:moveTo>
                    <a:pt x="8907" y="0"/>
                  </a:moveTo>
                  <a:lnTo>
                    <a:pt x="6155" y="5577"/>
                  </a:lnTo>
                  <a:lnTo>
                    <a:pt x="1" y="6472"/>
                  </a:lnTo>
                  <a:lnTo>
                    <a:pt x="4454" y="10812"/>
                  </a:lnTo>
                  <a:lnTo>
                    <a:pt x="3402" y="16941"/>
                  </a:lnTo>
                  <a:lnTo>
                    <a:pt x="8907" y="14047"/>
                  </a:lnTo>
                  <a:lnTo>
                    <a:pt x="14411" y="16941"/>
                  </a:lnTo>
                  <a:lnTo>
                    <a:pt x="13360" y="10812"/>
                  </a:lnTo>
                  <a:lnTo>
                    <a:pt x="17813" y="6472"/>
                  </a:lnTo>
                  <a:lnTo>
                    <a:pt x="11659" y="5577"/>
                  </a:lnTo>
                  <a:lnTo>
                    <a:pt x="8907" y="0"/>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8"/>
            <p:cNvSpPr/>
            <p:nvPr/>
          </p:nvSpPr>
          <p:spPr>
            <a:xfrm>
              <a:off x="2635179" y="1784434"/>
              <a:ext cx="74613" cy="229506"/>
            </a:xfrm>
            <a:custGeom>
              <a:avLst/>
              <a:gdLst/>
              <a:ahLst/>
              <a:cxnLst/>
              <a:rect l="l" t="t" r="r" b="b"/>
              <a:pathLst>
                <a:path w="2754" h="8472" extrusionOk="0">
                  <a:moveTo>
                    <a:pt x="1" y="0"/>
                  </a:moveTo>
                  <a:lnTo>
                    <a:pt x="1" y="8471"/>
                  </a:lnTo>
                  <a:lnTo>
                    <a:pt x="2753" y="5577"/>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8"/>
            <p:cNvSpPr/>
            <p:nvPr/>
          </p:nvSpPr>
          <p:spPr>
            <a:xfrm>
              <a:off x="2635179" y="1959720"/>
              <a:ext cx="241340" cy="117598"/>
            </a:xfrm>
            <a:custGeom>
              <a:avLst/>
              <a:gdLst/>
              <a:ahLst/>
              <a:cxnLst/>
              <a:rect l="l" t="t" r="r" b="b"/>
              <a:pathLst>
                <a:path w="8908" h="4341" extrusionOk="0">
                  <a:moveTo>
                    <a:pt x="8907" y="1"/>
                  </a:moveTo>
                  <a:lnTo>
                    <a:pt x="1" y="2000"/>
                  </a:lnTo>
                  <a:lnTo>
                    <a:pt x="4454" y="4341"/>
                  </a:lnTo>
                  <a:lnTo>
                    <a:pt x="8907"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8"/>
            <p:cNvSpPr/>
            <p:nvPr/>
          </p:nvSpPr>
          <p:spPr>
            <a:xfrm>
              <a:off x="2393912" y="1935504"/>
              <a:ext cx="241313" cy="78426"/>
            </a:xfrm>
            <a:custGeom>
              <a:avLst/>
              <a:gdLst/>
              <a:ahLst/>
              <a:cxnLst/>
              <a:rect l="l" t="t" r="r" b="b"/>
              <a:pathLst>
                <a:path w="8907" h="2895" extrusionOk="0">
                  <a:moveTo>
                    <a:pt x="6155" y="0"/>
                  </a:moveTo>
                  <a:lnTo>
                    <a:pt x="1" y="895"/>
                  </a:lnTo>
                  <a:lnTo>
                    <a:pt x="8907" y="2894"/>
                  </a:lnTo>
                  <a:lnTo>
                    <a:pt x="615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8"/>
            <p:cNvSpPr/>
            <p:nvPr/>
          </p:nvSpPr>
          <p:spPr>
            <a:xfrm>
              <a:off x="2486074" y="2013896"/>
              <a:ext cx="149144" cy="229479"/>
            </a:xfrm>
            <a:custGeom>
              <a:avLst/>
              <a:gdLst/>
              <a:ahLst/>
              <a:cxnLst/>
              <a:rect l="l" t="t" r="r" b="b"/>
              <a:pathLst>
                <a:path w="5505" h="8471" extrusionOk="0">
                  <a:moveTo>
                    <a:pt x="5505" y="0"/>
                  </a:moveTo>
                  <a:lnTo>
                    <a:pt x="1052" y="2341"/>
                  </a:lnTo>
                  <a:lnTo>
                    <a:pt x="0" y="8470"/>
                  </a:lnTo>
                  <a:lnTo>
                    <a:pt x="550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8"/>
            <p:cNvSpPr/>
            <p:nvPr/>
          </p:nvSpPr>
          <p:spPr>
            <a:xfrm>
              <a:off x="2635179" y="2013896"/>
              <a:ext cx="149171" cy="229479"/>
            </a:xfrm>
            <a:custGeom>
              <a:avLst/>
              <a:gdLst/>
              <a:ahLst/>
              <a:cxnLst/>
              <a:rect l="l" t="t" r="r" b="b"/>
              <a:pathLst>
                <a:path w="5506" h="8471" extrusionOk="0">
                  <a:moveTo>
                    <a:pt x="1" y="0"/>
                  </a:moveTo>
                  <a:lnTo>
                    <a:pt x="1" y="5576"/>
                  </a:lnTo>
                  <a:lnTo>
                    <a:pt x="5505" y="8470"/>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1" name="Google Shape;3331;p28"/>
          <p:cNvGrpSpPr/>
          <p:nvPr/>
        </p:nvGrpSpPr>
        <p:grpSpPr>
          <a:xfrm>
            <a:off x="899265" y="1419925"/>
            <a:ext cx="535338" cy="200293"/>
            <a:chOff x="5907600" y="943095"/>
            <a:chExt cx="535338" cy="200293"/>
          </a:xfrm>
        </p:grpSpPr>
        <p:sp>
          <p:nvSpPr>
            <p:cNvPr id="3332" name="Google Shape;3332;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4" name="Google Shape;3334;p28"/>
          <p:cNvGrpSpPr/>
          <p:nvPr/>
        </p:nvGrpSpPr>
        <p:grpSpPr>
          <a:xfrm>
            <a:off x="7551970" y="193250"/>
            <a:ext cx="672421" cy="190443"/>
            <a:chOff x="7090540" y="1291850"/>
            <a:chExt cx="672421" cy="190443"/>
          </a:xfrm>
        </p:grpSpPr>
        <p:sp>
          <p:nvSpPr>
            <p:cNvPr id="3335" name="Google Shape;3335;p28"/>
            <p:cNvSpPr/>
            <p:nvPr/>
          </p:nvSpPr>
          <p:spPr>
            <a:xfrm>
              <a:off x="7337646" y="1352720"/>
              <a:ext cx="137" cy="137"/>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8"/>
            <p:cNvSpPr/>
            <p:nvPr/>
          </p:nvSpPr>
          <p:spPr>
            <a:xfrm>
              <a:off x="7134182" y="1310320"/>
              <a:ext cx="609078" cy="153777"/>
            </a:xfrm>
            <a:custGeom>
              <a:avLst/>
              <a:gdLst/>
              <a:ahLst/>
              <a:cxnLst/>
              <a:rect l="l" t="t" r="r" b="b"/>
              <a:pathLst>
                <a:path w="4452" h="1124" extrusionOk="0">
                  <a:moveTo>
                    <a:pt x="2366" y="0"/>
                  </a:moveTo>
                  <a:cubicBezTo>
                    <a:pt x="2334" y="0"/>
                    <a:pt x="2301" y="3"/>
                    <a:pt x="2265" y="8"/>
                  </a:cubicBezTo>
                  <a:cubicBezTo>
                    <a:pt x="1699" y="92"/>
                    <a:pt x="1670" y="634"/>
                    <a:pt x="1669" y="657"/>
                  </a:cubicBezTo>
                  <a:cubicBezTo>
                    <a:pt x="1667" y="695"/>
                    <a:pt x="1635" y="721"/>
                    <a:pt x="1602" y="721"/>
                  </a:cubicBezTo>
                  <a:cubicBezTo>
                    <a:pt x="1586" y="721"/>
                    <a:pt x="1571" y="716"/>
                    <a:pt x="1558" y="704"/>
                  </a:cubicBezTo>
                  <a:cubicBezTo>
                    <a:pt x="1557" y="703"/>
                    <a:pt x="1454" y="614"/>
                    <a:pt x="1344" y="614"/>
                  </a:cubicBezTo>
                  <a:cubicBezTo>
                    <a:pt x="1333" y="614"/>
                    <a:pt x="1323" y="615"/>
                    <a:pt x="1312" y="617"/>
                  </a:cubicBezTo>
                  <a:cubicBezTo>
                    <a:pt x="1246" y="628"/>
                    <a:pt x="1188" y="677"/>
                    <a:pt x="1140" y="762"/>
                  </a:cubicBezTo>
                  <a:cubicBezTo>
                    <a:pt x="1128" y="784"/>
                    <a:pt x="1105" y="796"/>
                    <a:pt x="1082" y="796"/>
                  </a:cubicBezTo>
                  <a:cubicBezTo>
                    <a:pt x="1063" y="796"/>
                    <a:pt x="1045" y="789"/>
                    <a:pt x="1031" y="774"/>
                  </a:cubicBezTo>
                  <a:cubicBezTo>
                    <a:pt x="1027" y="768"/>
                    <a:pt x="920" y="651"/>
                    <a:pt x="771" y="651"/>
                  </a:cubicBezTo>
                  <a:cubicBezTo>
                    <a:pt x="741" y="651"/>
                    <a:pt x="709" y="655"/>
                    <a:pt x="677" y="667"/>
                  </a:cubicBezTo>
                  <a:cubicBezTo>
                    <a:pt x="486" y="733"/>
                    <a:pt x="495" y="926"/>
                    <a:pt x="496" y="934"/>
                  </a:cubicBezTo>
                  <a:cubicBezTo>
                    <a:pt x="497" y="969"/>
                    <a:pt x="474" y="998"/>
                    <a:pt x="440" y="1005"/>
                  </a:cubicBezTo>
                  <a:cubicBezTo>
                    <a:pt x="291" y="1032"/>
                    <a:pt x="143" y="1071"/>
                    <a:pt x="1" y="1123"/>
                  </a:cubicBezTo>
                  <a:lnTo>
                    <a:pt x="4451" y="1123"/>
                  </a:lnTo>
                  <a:cubicBezTo>
                    <a:pt x="4441" y="1067"/>
                    <a:pt x="4413" y="987"/>
                    <a:pt x="4347" y="937"/>
                  </a:cubicBezTo>
                  <a:cubicBezTo>
                    <a:pt x="4302" y="902"/>
                    <a:pt x="4243" y="885"/>
                    <a:pt x="4170" y="885"/>
                  </a:cubicBezTo>
                  <a:cubicBezTo>
                    <a:pt x="4111" y="885"/>
                    <a:pt x="4043" y="896"/>
                    <a:pt x="3967" y="919"/>
                  </a:cubicBezTo>
                  <a:cubicBezTo>
                    <a:pt x="3961" y="921"/>
                    <a:pt x="3954" y="922"/>
                    <a:pt x="3948" y="922"/>
                  </a:cubicBezTo>
                  <a:cubicBezTo>
                    <a:pt x="3935" y="922"/>
                    <a:pt x="3922" y="918"/>
                    <a:pt x="3911" y="911"/>
                  </a:cubicBezTo>
                  <a:cubicBezTo>
                    <a:pt x="3895" y="901"/>
                    <a:pt x="3884" y="882"/>
                    <a:pt x="3882" y="864"/>
                  </a:cubicBezTo>
                  <a:cubicBezTo>
                    <a:pt x="3880" y="851"/>
                    <a:pt x="3838" y="559"/>
                    <a:pt x="3508" y="450"/>
                  </a:cubicBezTo>
                  <a:cubicBezTo>
                    <a:pt x="3446" y="429"/>
                    <a:pt x="3391" y="421"/>
                    <a:pt x="3344" y="421"/>
                  </a:cubicBezTo>
                  <a:cubicBezTo>
                    <a:pt x="3147" y="421"/>
                    <a:pt x="3064" y="562"/>
                    <a:pt x="3060" y="569"/>
                  </a:cubicBezTo>
                  <a:cubicBezTo>
                    <a:pt x="3047" y="592"/>
                    <a:pt x="3024" y="603"/>
                    <a:pt x="3002" y="603"/>
                  </a:cubicBezTo>
                  <a:cubicBezTo>
                    <a:pt x="2972" y="603"/>
                    <a:pt x="2942" y="584"/>
                    <a:pt x="2935" y="548"/>
                  </a:cubicBezTo>
                  <a:cubicBezTo>
                    <a:pt x="2931" y="524"/>
                    <a:pt x="2833" y="0"/>
                    <a:pt x="2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8"/>
            <p:cNvSpPr/>
            <p:nvPr/>
          </p:nvSpPr>
          <p:spPr>
            <a:xfrm>
              <a:off x="7090540" y="1291850"/>
              <a:ext cx="672421" cy="190443"/>
            </a:xfrm>
            <a:custGeom>
              <a:avLst/>
              <a:gdLst/>
              <a:ahLst/>
              <a:cxnLst/>
              <a:rect l="l" t="t" r="r" b="b"/>
              <a:pathLst>
                <a:path w="4915" h="1392" extrusionOk="0">
                  <a:moveTo>
                    <a:pt x="2687" y="135"/>
                  </a:moveTo>
                  <a:cubicBezTo>
                    <a:pt x="3153" y="135"/>
                    <a:pt x="3251" y="658"/>
                    <a:pt x="3255" y="682"/>
                  </a:cubicBezTo>
                  <a:cubicBezTo>
                    <a:pt x="3261" y="718"/>
                    <a:pt x="3291" y="738"/>
                    <a:pt x="3322" y="738"/>
                  </a:cubicBezTo>
                  <a:cubicBezTo>
                    <a:pt x="3344" y="738"/>
                    <a:pt x="3366" y="727"/>
                    <a:pt x="3379" y="704"/>
                  </a:cubicBezTo>
                  <a:cubicBezTo>
                    <a:pt x="3384" y="697"/>
                    <a:pt x="3467" y="555"/>
                    <a:pt x="3664" y="555"/>
                  </a:cubicBezTo>
                  <a:cubicBezTo>
                    <a:pt x="3712" y="555"/>
                    <a:pt x="3766" y="563"/>
                    <a:pt x="3828" y="584"/>
                  </a:cubicBezTo>
                  <a:cubicBezTo>
                    <a:pt x="4157" y="694"/>
                    <a:pt x="4200" y="986"/>
                    <a:pt x="4201" y="997"/>
                  </a:cubicBezTo>
                  <a:cubicBezTo>
                    <a:pt x="4203" y="1017"/>
                    <a:pt x="4214" y="1035"/>
                    <a:pt x="4231" y="1046"/>
                  </a:cubicBezTo>
                  <a:cubicBezTo>
                    <a:pt x="4242" y="1053"/>
                    <a:pt x="4254" y="1057"/>
                    <a:pt x="4266" y="1057"/>
                  </a:cubicBezTo>
                  <a:cubicBezTo>
                    <a:pt x="4273" y="1057"/>
                    <a:pt x="4280" y="1056"/>
                    <a:pt x="4287" y="1053"/>
                  </a:cubicBezTo>
                  <a:cubicBezTo>
                    <a:pt x="4363" y="1031"/>
                    <a:pt x="4430" y="1020"/>
                    <a:pt x="4489" y="1020"/>
                  </a:cubicBezTo>
                  <a:cubicBezTo>
                    <a:pt x="4562" y="1020"/>
                    <a:pt x="4621" y="1037"/>
                    <a:pt x="4667" y="1071"/>
                  </a:cubicBezTo>
                  <a:cubicBezTo>
                    <a:pt x="4733" y="1122"/>
                    <a:pt x="4761" y="1202"/>
                    <a:pt x="4771" y="1257"/>
                  </a:cubicBezTo>
                  <a:lnTo>
                    <a:pt x="321" y="1257"/>
                  </a:lnTo>
                  <a:cubicBezTo>
                    <a:pt x="463" y="1206"/>
                    <a:pt x="611" y="1166"/>
                    <a:pt x="760" y="1139"/>
                  </a:cubicBezTo>
                  <a:cubicBezTo>
                    <a:pt x="794" y="1133"/>
                    <a:pt x="817" y="1103"/>
                    <a:pt x="816" y="1069"/>
                  </a:cubicBezTo>
                  <a:cubicBezTo>
                    <a:pt x="816" y="1061"/>
                    <a:pt x="807" y="868"/>
                    <a:pt x="997" y="802"/>
                  </a:cubicBezTo>
                  <a:cubicBezTo>
                    <a:pt x="1030" y="790"/>
                    <a:pt x="1062" y="785"/>
                    <a:pt x="1092" y="785"/>
                  </a:cubicBezTo>
                  <a:cubicBezTo>
                    <a:pt x="1241" y="785"/>
                    <a:pt x="1347" y="902"/>
                    <a:pt x="1353" y="908"/>
                  </a:cubicBezTo>
                  <a:cubicBezTo>
                    <a:pt x="1366" y="924"/>
                    <a:pt x="1384" y="931"/>
                    <a:pt x="1403" y="931"/>
                  </a:cubicBezTo>
                  <a:cubicBezTo>
                    <a:pt x="1425" y="931"/>
                    <a:pt x="1448" y="919"/>
                    <a:pt x="1460" y="897"/>
                  </a:cubicBezTo>
                  <a:cubicBezTo>
                    <a:pt x="1508" y="811"/>
                    <a:pt x="1566" y="762"/>
                    <a:pt x="1632" y="752"/>
                  </a:cubicBezTo>
                  <a:cubicBezTo>
                    <a:pt x="1643" y="750"/>
                    <a:pt x="1654" y="749"/>
                    <a:pt x="1664" y="749"/>
                  </a:cubicBezTo>
                  <a:cubicBezTo>
                    <a:pt x="1774" y="749"/>
                    <a:pt x="1876" y="838"/>
                    <a:pt x="1877" y="839"/>
                  </a:cubicBezTo>
                  <a:cubicBezTo>
                    <a:pt x="1890" y="850"/>
                    <a:pt x="1906" y="856"/>
                    <a:pt x="1921" y="856"/>
                  </a:cubicBezTo>
                  <a:cubicBezTo>
                    <a:pt x="1955" y="856"/>
                    <a:pt x="1987" y="830"/>
                    <a:pt x="1989" y="791"/>
                  </a:cubicBezTo>
                  <a:cubicBezTo>
                    <a:pt x="1989" y="768"/>
                    <a:pt x="2018" y="227"/>
                    <a:pt x="2585" y="143"/>
                  </a:cubicBezTo>
                  <a:cubicBezTo>
                    <a:pt x="2621" y="138"/>
                    <a:pt x="2655" y="135"/>
                    <a:pt x="2687" y="135"/>
                  </a:cubicBezTo>
                  <a:close/>
                  <a:moveTo>
                    <a:pt x="2685" y="1"/>
                  </a:moveTo>
                  <a:cubicBezTo>
                    <a:pt x="2647" y="1"/>
                    <a:pt x="2607" y="4"/>
                    <a:pt x="2565" y="10"/>
                  </a:cubicBezTo>
                  <a:cubicBezTo>
                    <a:pt x="2060" y="84"/>
                    <a:pt x="1913" y="477"/>
                    <a:pt x="1871" y="674"/>
                  </a:cubicBezTo>
                  <a:cubicBezTo>
                    <a:pt x="1817" y="644"/>
                    <a:pt x="1743" y="615"/>
                    <a:pt x="1663" y="615"/>
                  </a:cubicBezTo>
                  <a:cubicBezTo>
                    <a:pt x="1646" y="615"/>
                    <a:pt x="1627" y="616"/>
                    <a:pt x="1609" y="620"/>
                  </a:cubicBezTo>
                  <a:cubicBezTo>
                    <a:pt x="1524" y="633"/>
                    <a:pt x="1450" y="681"/>
                    <a:pt x="1389" y="762"/>
                  </a:cubicBezTo>
                  <a:cubicBezTo>
                    <a:pt x="1326" y="714"/>
                    <a:pt x="1221" y="651"/>
                    <a:pt x="1091" y="651"/>
                  </a:cubicBezTo>
                  <a:cubicBezTo>
                    <a:pt x="1048" y="651"/>
                    <a:pt x="1001" y="658"/>
                    <a:pt x="953" y="675"/>
                  </a:cubicBezTo>
                  <a:cubicBezTo>
                    <a:pt x="759" y="741"/>
                    <a:pt x="695" y="905"/>
                    <a:pt x="684" y="1017"/>
                  </a:cubicBezTo>
                  <a:cubicBezTo>
                    <a:pt x="521" y="1050"/>
                    <a:pt x="127" y="1142"/>
                    <a:pt x="31" y="1287"/>
                  </a:cubicBezTo>
                  <a:cubicBezTo>
                    <a:pt x="1" y="1333"/>
                    <a:pt x="33" y="1392"/>
                    <a:pt x="87" y="1392"/>
                  </a:cubicBezTo>
                  <a:lnTo>
                    <a:pt x="4846" y="1392"/>
                  </a:lnTo>
                  <a:cubicBezTo>
                    <a:pt x="4882" y="1392"/>
                    <a:pt x="4912" y="1363"/>
                    <a:pt x="4913" y="1326"/>
                  </a:cubicBezTo>
                  <a:cubicBezTo>
                    <a:pt x="4913" y="1316"/>
                    <a:pt x="4914" y="1090"/>
                    <a:pt x="4748" y="965"/>
                  </a:cubicBezTo>
                  <a:cubicBezTo>
                    <a:pt x="4679" y="912"/>
                    <a:pt x="4592" y="886"/>
                    <a:pt x="4489" y="886"/>
                  </a:cubicBezTo>
                  <a:cubicBezTo>
                    <a:pt x="4436" y="886"/>
                    <a:pt x="4379" y="893"/>
                    <a:pt x="4317" y="907"/>
                  </a:cubicBezTo>
                  <a:cubicBezTo>
                    <a:pt x="4281" y="788"/>
                    <a:pt x="4174" y="559"/>
                    <a:pt x="3870" y="457"/>
                  </a:cubicBezTo>
                  <a:cubicBezTo>
                    <a:pt x="3794" y="432"/>
                    <a:pt x="3725" y="421"/>
                    <a:pt x="3663" y="421"/>
                  </a:cubicBezTo>
                  <a:cubicBezTo>
                    <a:pt x="3527" y="421"/>
                    <a:pt x="3424" y="472"/>
                    <a:pt x="3354" y="530"/>
                  </a:cubicBezTo>
                  <a:cubicBezTo>
                    <a:pt x="3273" y="294"/>
                    <a:pt x="3072" y="1"/>
                    <a:pt x="26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8" name="Google Shape;3338;p28"/>
          <p:cNvGrpSpPr/>
          <p:nvPr/>
        </p:nvGrpSpPr>
        <p:grpSpPr>
          <a:xfrm flipH="1">
            <a:off x="8379115" y="4065308"/>
            <a:ext cx="535338" cy="200293"/>
            <a:chOff x="5907600" y="943095"/>
            <a:chExt cx="535338" cy="200293"/>
          </a:xfrm>
        </p:grpSpPr>
        <p:sp>
          <p:nvSpPr>
            <p:cNvPr id="3339" name="Google Shape;3339;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501015" y="54610"/>
            <a:ext cx="7004685" cy="398780"/>
          </a:xfrm>
          <a:prstGeom prst="rect">
            <a:avLst/>
          </a:prstGeom>
        </p:spPr>
        <p:txBody>
          <a:bodyPr wrap="square">
            <a:spAutoFit/>
          </a:bodyPr>
          <a:lstStyle/>
          <a:p>
            <a:pPr marL="342900" indent="-342900">
              <a:buFont typeface="Wingdings" panose="05000000000000000000" charset="0"/>
              <a:buChar char="q"/>
            </a:pPr>
            <a:r>
              <a:rPr lang="en-US" sz="2000" b="1">
                <a:latin typeface="Cambria" panose="02040503050406030204" charset="0"/>
                <a:cs typeface="Cambria" panose="02040503050406030204" charset="0"/>
              </a:rPr>
              <a:t>Các trường hợp công dân được tạm miễn gọi nhập ngũ:</a:t>
            </a:r>
            <a:endParaRPr lang="en-US" sz="2000">
              <a:latin typeface="Cambria" panose="02040503050406030204" charset="0"/>
              <a:cs typeface="Cambria" panose="02040503050406030204" charset="0"/>
            </a:endParaRPr>
          </a:p>
        </p:txBody>
      </p:sp>
      <p:grpSp>
        <p:nvGrpSpPr>
          <p:cNvPr id="3305" name="Google Shape;3305;p28"/>
          <p:cNvGrpSpPr/>
          <p:nvPr/>
        </p:nvGrpSpPr>
        <p:grpSpPr>
          <a:xfrm>
            <a:off x="61377" y="9934"/>
            <a:ext cx="482599" cy="918559"/>
            <a:chOff x="4471342" y="1581300"/>
            <a:chExt cx="482599" cy="918559"/>
          </a:xfrm>
        </p:grpSpPr>
        <p:sp>
          <p:nvSpPr>
            <p:cNvPr id="3306" name="Google Shape;3306;p28"/>
            <p:cNvSpPr/>
            <p:nvPr/>
          </p:nvSpPr>
          <p:spPr>
            <a:xfrm>
              <a:off x="4692670" y="2013542"/>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8"/>
            <p:cNvSpPr/>
            <p:nvPr/>
          </p:nvSpPr>
          <p:spPr>
            <a:xfrm>
              <a:off x="4552830" y="1581300"/>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4"/>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8"/>
            <p:cNvSpPr/>
            <p:nvPr/>
          </p:nvSpPr>
          <p:spPr>
            <a:xfrm>
              <a:off x="4801546" y="1581300"/>
              <a:ext cx="33568" cy="381617"/>
            </a:xfrm>
            <a:custGeom>
              <a:avLst/>
              <a:gdLst/>
              <a:ahLst/>
              <a:cxnLst/>
              <a:rect l="l" t="t" r="r" b="b"/>
              <a:pathLst>
                <a:path w="1239" h="14087" extrusionOk="0">
                  <a:moveTo>
                    <a:pt x="0" y="0"/>
                  </a:moveTo>
                  <a:lnTo>
                    <a:pt x="0"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8"/>
            <p:cNvSpPr/>
            <p:nvPr/>
          </p:nvSpPr>
          <p:spPr>
            <a:xfrm>
              <a:off x="4731464" y="1581300"/>
              <a:ext cx="33541" cy="438099"/>
            </a:xfrm>
            <a:custGeom>
              <a:avLst/>
              <a:gdLst/>
              <a:ahLst/>
              <a:cxnLst/>
              <a:rect l="l" t="t" r="r" b="b"/>
              <a:pathLst>
                <a:path w="1238" h="16172" extrusionOk="0">
                  <a:moveTo>
                    <a:pt x="0" y="0"/>
                  </a:moveTo>
                  <a:lnTo>
                    <a:pt x="0" y="16172"/>
                  </a:lnTo>
                  <a:lnTo>
                    <a:pt x="1238" y="15174"/>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8"/>
            <p:cNvSpPr/>
            <p:nvPr/>
          </p:nvSpPr>
          <p:spPr>
            <a:xfrm>
              <a:off x="4591271" y="1581300"/>
              <a:ext cx="33595" cy="381617"/>
            </a:xfrm>
            <a:custGeom>
              <a:avLst/>
              <a:gdLst/>
              <a:ahLst/>
              <a:cxnLst/>
              <a:rect l="l" t="t" r="r" b="b"/>
              <a:pathLst>
                <a:path w="1240" h="14087" extrusionOk="0">
                  <a:moveTo>
                    <a:pt x="1" y="0"/>
                  </a:moveTo>
                  <a:lnTo>
                    <a:pt x="1"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8"/>
            <p:cNvSpPr/>
            <p:nvPr/>
          </p:nvSpPr>
          <p:spPr>
            <a:xfrm>
              <a:off x="4661381" y="1581300"/>
              <a:ext cx="33568" cy="438099"/>
            </a:xfrm>
            <a:custGeom>
              <a:avLst/>
              <a:gdLst/>
              <a:ahLst/>
              <a:cxnLst/>
              <a:rect l="l" t="t" r="r" b="b"/>
              <a:pathLst>
                <a:path w="1239"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8"/>
            <p:cNvSpPr/>
            <p:nvPr/>
          </p:nvSpPr>
          <p:spPr>
            <a:xfrm>
              <a:off x="4471342" y="2040900"/>
              <a:ext cx="482599" cy="458959"/>
            </a:xfrm>
            <a:custGeom>
              <a:avLst/>
              <a:gdLst/>
              <a:ahLst/>
              <a:cxnLst/>
              <a:rect l="l" t="t" r="r" b="b"/>
              <a:pathLst>
                <a:path w="17813" h="16942" extrusionOk="0">
                  <a:moveTo>
                    <a:pt x="8906" y="1"/>
                  </a:moveTo>
                  <a:lnTo>
                    <a:pt x="6154" y="5577"/>
                  </a:lnTo>
                  <a:lnTo>
                    <a:pt x="0" y="6471"/>
                  </a:lnTo>
                  <a:lnTo>
                    <a:pt x="4453" y="10812"/>
                  </a:lnTo>
                  <a:lnTo>
                    <a:pt x="3402" y="16942"/>
                  </a:lnTo>
                  <a:lnTo>
                    <a:pt x="8906" y="14048"/>
                  </a:lnTo>
                  <a:lnTo>
                    <a:pt x="14411" y="16942"/>
                  </a:lnTo>
                  <a:lnTo>
                    <a:pt x="13360" y="10812"/>
                  </a:lnTo>
                  <a:lnTo>
                    <a:pt x="17813" y="6471"/>
                  </a:lnTo>
                  <a:lnTo>
                    <a:pt x="11659" y="5577"/>
                  </a:lnTo>
                  <a:lnTo>
                    <a:pt x="8906" y="1"/>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8"/>
            <p:cNvSpPr/>
            <p:nvPr/>
          </p:nvSpPr>
          <p:spPr>
            <a:xfrm>
              <a:off x="4712609" y="2040900"/>
              <a:ext cx="74586" cy="229479"/>
            </a:xfrm>
            <a:custGeom>
              <a:avLst/>
              <a:gdLst/>
              <a:ahLst/>
              <a:cxnLst/>
              <a:rect l="l" t="t" r="r" b="b"/>
              <a:pathLst>
                <a:path w="2753" h="8471" extrusionOk="0">
                  <a:moveTo>
                    <a:pt x="0" y="1"/>
                  </a:moveTo>
                  <a:lnTo>
                    <a:pt x="0" y="8471"/>
                  </a:lnTo>
                  <a:lnTo>
                    <a:pt x="2753" y="5577"/>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8"/>
            <p:cNvSpPr/>
            <p:nvPr/>
          </p:nvSpPr>
          <p:spPr>
            <a:xfrm>
              <a:off x="4712609" y="2216186"/>
              <a:ext cx="241313" cy="117625"/>
            </a:xfrm>
            <a:custGeom>
              <a:avLst/>
              <a:gdLst/>
              <a:ahLst/>
              <a:cxnLst/>
              <a:rect l="l" t="t" r="r" b="b"/>
              <a:pathLst>
                <a:path w="8907" h="4342" extrusionOk="0">
                  <a:moveTo>
                    <a:pt x="8907" y="0"/>
                  </a:moveTo>
                  <a:lnTo>
                    <a:pt x="0" y="2000"/>
                  </a:lnTo>
                  <a:lnTo>
                    <a:pt x="4454" y="4341"/>
                  </a:lnTo>
                  <a:lnTo>
                    <a:pt x="8907"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8"/>
            <p:cNvSpPr/>
            <p:nvPr/>
          </p:nvSpPr>
          <p:spPr>
            <a:xfrm>
              <a:off x="4471342" y="2191942"/>
              <a:ext cx="241313" cy="78426"/>
            </a:xfrm>
            <a:custGeom>
              <a:avLst/>
              <a:gdLst/>
              <a:ahLst/>
              <a:cxnLst/>
              <a:rect l="l" t="t" r="r" b="b"/>
              <a:pathLst>
                <a:path w="8907" h="2895" extrusionOk="0">
                  <a:moveTo>
                    <a:pt x="6154" y="1"/>
                  </a:moveTo>
                  <a:lnTo>
                    <a:pt x="0" y="895"/>
                  </a:lnTo>
                  <a:lnTo>
                    <a:pt x="8906" y="2895"/>
                  </a:lnTo>
                  <a:lnTo>
                    <a:pt x="6154"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8"/>
            <p:cNvSpPr/>
            <p:nvPr/>
          </p:nvSpPr>
          <p:spPr>
            <a:xfrm>
              <a:off x="4563476" y="2270335"/>
              <a:ext cx="149171" cy="229506"/>
            </a:xfrm>
            <a:custGeom>
              <a:avLst/>
              <a:gdLst/>
              <a:ahLst/>
              <a:cxnLst/>
              <a:rect l="l" t="t" r="r" b="b"/>
              <a:pathLst>
                <a:path w="5506" h="8472" extrusionOk="0">
                  <a:moveTo>
                    <a:pt x="5505" y="1"/>
                  </a:moveTo>
                  <a:lnTo>
                    <a:pt x="1052" y="2342"/>
                  </a:lnTo>
                  <a:lnTo>
                    <a:pt x="1" y="8472"/>
                  </a:lnTo>
                  <a:lnTo>
                    <a:pt x="1" y="8472"/>
                  </a:lnTo>
                  <a:lnTo>
                    <a:pt x="5505"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8"/>
            <p:cNvSpPr/>
            <p:nvPr/>
          </p:nvSpPr>
          <p:spPr>
            <a:xfrm>
              <a:off x="4712609" y="2270335"/>
              <a:ext cx="149171" cy="229506"/>
            </a:xfrm>
            <a:custGeom>
              <a:avLst/>
              <a:gdLst/>
              <a:ahLst/>
              <a:cxnLst/>
              <a:rect l="l" t="t" r="r" b="b"/>
              <a:pathLst>
                <a:path w="5506" h="8472" extrusionOk="0">
                  <a:moveTo>
                    <a:pt x="0" y="1"/>
                  </a:moveTo>
                  <a:lnTo>
                    <a:pt x="0" y="5578"/>
                  </a:lnTo>
                  <a:lnTo>
                    <a:pt x="5505" y="8472"/>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0"/>
          <p:cNvPicPr>
            <a:picLocks noChangeAspect="1"/>
          </p:cNvPicPr>
          <p:nvPr/>
        </p:nvPicPr>
        <p:blipFill>
          <a:blip r:embed="rId3"/>
          <a:stretch>
            <a:fillRect/>
          </a:stretch>
        </p:blipFill>
        <p:spPr>
          <a:xfrm>
            <a:off x="2153920" y="467360"/>
            <a:ext cx="5012690" cy="4658360"/>
          </a:xfrm>
          <a:prstGeom prst="rect">
            <a:avLst/>
          </a:prstGeom>
        </p:spPr>
      </p:pic>
      <p:pic>
        <p:nvPicPr>
          <p:cNvPr id="102" name="Picture 101"/>
          <p:cNvPicPr/>
          <p:nvPr/>
        </p:nvPicPr>
        <p:blipFill>
          <a:blip r:embed="rId4">
            <a:lum contrast="6000"/>
          </a:blip>
          <a:stretch>
            <a:fillRect/>
          </a:stretch>
        </p:blipFill>
        <p:spPr>
          <a:xfrm rot="1200000">
            <a:off x="6788150" y="417830"/>
            <a:ext cx="586740" cy="43116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
                                        </p:tgtEl>
                                        <p:attrNameLst>
                                          <p:attrName>style.visibility</p:attrName>
                                        </p:attrNameLst>
                                      </p:cBhvr>
                                      <p:to>
                                        <p:strVal val="visible"/>
                                      </p:to>
                                    </p:set>
                                    <p:anim calcmode="lin" valueType="num">
                                      <p:cBhvr additive="base">
                                        <p:cTn id="7" dur="500"/>
                                        <p:tgtEl>
                                          <p:spTgt spid="1"/>
                                        </p:tgtEl>
                                        <p:attrNameLst>
                                          <p:attrName>ppt_y</p:attrName>
                                        </p:attrNameLst>
                                      </p:cBhvr>
                                      <p:tavLst>
                                        <p:tav tm="0">
                                          <p:val>
                                            <p:strVal val="#ppt_y+#ppt_h*1.125000"/>
                                          </p:val>
                                        </p:tav>
                                        <p:tav tm="100000">
                                          <p:val>
                                            <p:strVal val="#ppt_y"/>
                                          </p:val>
                                        </p:tav>
                                      </p:tavLst>
                                    </p:anim>
                                    <p:animEffect transition="in" filter="wipe(up)">
                                      <p:cBhvr>
                                        <p:cTn id="8" dur="500"/>
                                        <p:tgtEl>
                                          <p:spTgt spid="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sp>
        <p:nvSpPr>
          <p:cNvPr id="3304" name="Google Shape;3304;p28"/>
          <p:cNvSpPr txBox="1">
            <a:spLocks noGrp="1"/>
          </p:cNvSpPr>
          <p:nvPr>
            <p:ph type="title"/>
          </p:nvPr>
        </p:nvSpPr>
        <p:spPr>
          <a:xfrm>
            <a:off x="579120" y="135255"/>
            <a:ext cx="8068310" cy="72072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sz="2400" b="1">
                <a:solidFill>
                  <a:schemeClr val="accent6"/>
                </a:solidFill>
                <a:latin typeface="Cambria" panose="02040503050406030204" charset="0"/>
                <a:cs typeface="Cambria" panose="02040503050406030204" charset="0"/>
              </a:rPr>
              <a:t>4. Một số chế độ, chính sách đối với hạ sĩ quan, binh sĩ phục vụ tại ngũ, xuất ngũ và thân nhân:</a:t>
            </a:r>
          </a:p>
        </p:txBody>
      </p:sp>
      <p:grpSp>
        <p:nvGrpSpPr>
          <p:cNvPr id="3305" name="Google Shape;3305;p28"/>
          <p:cNvGrpSpPr/>
          <p:nvPr/>
        </p:nvGrpSpPr>
        <p:grpSpPr>
          <a:xfrm>
            <a:off x="27722" y="14379"/>
            <a:ext cx="482599" cy="918559"/>
            <a:chOff x="4471342" y="1581300"/>
            <a:chExt cx="482599" cy="918559"/>
          </a:xfrm>
        </p:grpSpPr>
        <p:sp>
          <p:nvSpPr>
            <p:cNvPr id="3306" name="Google Shape;3306;p28"/>
            <p:cNvSpPr/>
            <p:nvPr/>
          </p:nvSpPr>
          <p:spPr>
            <a:xfrm>
              <a:off x="4692670" y="2013542"/>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8"/>
            <p:cNvSpPr/>
            <p:nvPr/>
          </p:nvSpPr>
          <p:spPr>
            <a:xfrm>
              <a:off x="4552830" y="1581300"/>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4"/>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8"/>
            <p:cNvSpPr/>
            <p:nvPr/>
          </p:nvSpPr>
          <p:spPr>
            <a:xfrm>
              <a:off x="4801546" y="1581300"/>
              <a:ext cx="33568" cy="381617"/>
            </a:xfrm>
            <a:custGeom>
              <a:avLst/>
              <a:gdLst/>
              <a:ahLst/>
              <a:cxnLst/>
              <a:rect l="l" t="t" r="r" b="b"/>
              <a:pathLst>
                <a:path w="1239" h="14087" extrusionOk="0">
                  <a:moveTo>
                    <a:pt x="0" y="0"/>
                  </a:moveTo>
                  <a:lnTo>
                    <a:pt x="0"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8"/>
            <p:cNvSpPr/>
            <p:nvPr/>
          </p:nvSpPr>
          <p:spPr>
            <a:xfrm>
              <a:off x="4731464" y="1581300"/>
              <a:ext cx="33541" cy="438099"/>
            </a:xfrm>
            <a:custGeom>
              <a:avLst/>
              <a:gdLst/>
              <a:ahLst/>
              <a:cxnLst/>
              <a:rect l="l" t="t" r="r" b="b"/>
              <a:pathLst>
                <a:path w="1238" h="16172" extrusionOk="0">
                  <a:moveTo>
                    <a:pt x="0" y="0"/>
                  </a:moveTo>
                  <a:lnTo>
                    <a:pt x="0" y="16172"/>
                  </a:lnTo>
                  <a:lnTo>
                    <a:pt x="1238" y="15174"/>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8"/>
            <p:cNvSpPr/>
            <p:nvPr/>
          </p:nvSpPr>
          <p:spPr>
            <a:xfrm>
              <a:off x="4591271" y="1581300"/>
              <a:ext cx="33595" cy="381617"/>
            </a:xfrm>
            <a:custGeom>
              <a:avLst/>
              <a:gdLst/>
              <a:ahLst/>
              <a:cxnLst/>
              <a:rect l="l" t="t" r="r" b="b"/>
              <a:pathLst>
                <a:path w="1240" h="14087" extrusionOk="0">
                  <a:moveTo>
                    <a:pt x="1" y="0"/>
                  </a:moveTo>
                  <a:lnTo>
                    <a:pt x="1"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8"/>
            <p:cNvSpPr/>
            <p:nvPr/>
          </p:nvSpPr>
          <p:spPr>
            <a:xfrm>
              <a:off x="4661381" y="1581300"/>
              <a:ext cx="33568" cy="438099"/>
            </a:xfrm>
            <a:custGeom>
              <a:avLst/>
              <a:gdLst/>
              <a:ahLst/>
              <a:cxnLst/>
              <a:rect l="l" t="t" r="r" b="b"/>
              <a:pathLst>
                <a:path w="1239"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8"/>
            <p:cNvSpPr/>
            <p:nvPr/>
          </p:nvSpPr>
          <p:spPr>
            <a:xfrm>
              <a:off x="4471342" y="2040900"/>
              <a:ext cx="482599" cy="458959"/>
            </a:xfrm>
            <a:custGeom>
              <a:avLst/>
              <a:gdLst/>
              <a:ahLst/>
              <a:cxnLst/>
              <a:rect l="l" t="t" r="r" b="b"/>
              <a:pathLst>
                <a:path w="17813" h="16942" extrusionOk="0">
                  <a:moveTo>
                    <a:pt x="8906" y="1"/>
                  </a:moveTo>
                  <a:lnTo>
                    <a:pt x="6154" y="5577"/>
                  </a:lnTo>
                  <a:lnTo>
                    <a:pt x="0" y="6471"/>
                  </a:lnTo>
                  <a:lnTo>
                    <a:pt x="4453" y="10812"/>
                  </a:lnTo>
                  <a:lnTo>
                    <a:pt x="3402" y="16942"/>
                  </a:lnTo>
                  <a:lnTo>
                    <a:pt x="8906" y="14048"/>
                  </a:lnTo>
                  <a:lnTo>
                    <a:pt x="14411" y="16942"/>
                  </a:lnTo>
                  <a:lnTo>
                    <a:pt x="13360" y="10812"/>
                  </a:lnTo>
                  <a:lnTo>
                    <a:pt x="17813" y="6471"/>
                  </a:lnTo>
                  <a:lnTo>
                    <a:pt x="11659" y="5577"/>
                  </a:lnTo>
                  <a:lnTo>
                    <a:pt x="8906" y="1"/>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8"/>
            <p:cNvSpPr/>
            <p:nvPr/>
          </p:nvSpPr>
          <p:spPr>
            <a:xfrm>
              <a:off x="4712609" y="2040900"/>
              <a:ext cx="74586" cy="229479"/>
            </a:xfrm>
            <a:custGeom>
              <a:avLst/>
              <a:gdLst/>
              <a:ahLst/>
              <a:cxnLst/>
              <a:rect l="l" t="t" r="r" b="b"/>
              <a:pathLst>
                <a:path w="2753" h="8471" extrusionOk="0">
                  <a:moveTo>
                    <a:pt x="0" y="1"/>
                  </a:moveTo>
                  <a:lnTo>
                    <a:pt x="0" y="8471"/>
                  </a:lnTo>
                  <a:lnTo>
                    <a:pt x="2753" y="5577"/>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8"/>
            <p:cNvSpPr/>
            <p:nvPr/>
          </p:nvSpPr>
          <p:spPr>
            <a:xfrm>
              <a:off x="4712609" y="2216186"/>
              <a:ext cx="241313" cy="117625"/>
            </a:xfrm>
            <a:custGeom>
              <a:avLst/>
              <a:gdLst/>
              <a:ahLst/>
              <a:cxnLst/>
              <a:rect l="l" t="t" r="r" b="b"/>
              <a:pathLst>
                <a:path w="8907" h="4342" extrusionOk="0">
                  <a:moveTo>
                    <a:pt x="8907" y="0"/>
                  </a:moveTo>
                  <a:lnTo>
                    <a:pt x="0" y="2000"/>
                  </a:lnTo>
                  <a:lnTo>
                    <a:pt x="4454" y="4341"/>
                  </a:lnTo>
                  <a:lnTo>
                    <a:pt x="8907"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8"/>
            <p:cNvSpPr/>
            <p:nvPr/>
          </p:nvSpPr>
          <p:spPr>
            <a:xfrm>
              <a:off x="4471342" y="2191942"/>
              <a:ext cx="241313" cy="78426"/>
            </a:xfrm>
            <a:custGeom>
              <a:avLst/>
              <a:gdLst/>
              <a:ahLst/>
              <a:cxnLst/>
              <a:rect l="l" t="t" r="r" b="b"/>
              <a:pathLst>
                <a:path w="8907" h="2895" extrusionOk="0">
                  <a:moveTo>
                    <a:pt x="6154" y="1"/>
                  </a:moveTo>
                  <a:lnTo>
                    <a:pt x="0" y="895"/>
                  </a:lnTo>
                  <a:lnTo>
                    <a:pt x="8906" y="2895"/>
                  </a:lnTo>
                  <a:lnTo>
                    <a:pt x="6154"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8"/>
            <p:cNvSpPr/>
            <p:nvPr/>
          </p:nvSpPr>
          <p:spPr>
            <a:xfrm>
              <a:off x="4563476" y="2270335"/>
              <a:ext cx="149171" cy="229506"/>
            </a:xfrm>
            <a:custGeom>
              <a:avLst/>
              <a:gdLst/>
              <a:ahLst/>
              <a:cxnLst/>
              <a:rect l="l" t="t" r="r" b="b"/>
              <a:pathLst>
                <a:path w="5506" h="8472" extrusionOk="0">
                  <a:moveTo>
                    <a:pt x="5505" y="1"/>
                  </a:moveTo>
                  <a:lnTo>
                    <a:pt x="1052" y="2342"/>
                  </a:lnTo>
                  <a:lnTo>
                    <a:pt x="1" y="8472"/>
                  </a:lnTo>
                  <a:lnTo>
                    <a:pt x="1" y="8472"/>
                  </a:lnTo>
                  <a:lnTo>
                    <a:pt x="5505"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8"/>
            <p:cNvSpPr/>
            <p:nvPr/>
          </p:nvSpPr>
          <p:spPr>
            <a:xfrm>
              <a:off x="4712609" y="2270335"/>
              <a:ext cx="149171" cy="229506"/>
            </a:xfrm>
            <a:custGeom>
              <a:avLst/>
              <a:gdLst/>
              <a:ahLst/>
              <a:cxnLst/>
              <a:rect l="l" t="t" r="r" b="b"/>
              <a:pathLst>
                <a:path w="5506" h="8472" extrusionOk="0">
                  <a:moveTo>
                    <a:pt x="0" y="1"/>
                  </a:moveTo>
                  <a:lnTo>
                    <a:pt x="0" y="5578"/>
                  </a:lnTo>
                  <a:lnTo>
                    <a:pt x="5505" y="8472"/>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8" name="Google Shape;3318;p28"/>
          <p:cNvGrpSpPr/>
          <p:nvPr/>
        </p:nvGrpSpPr>
        <p:grpSpPr>
          <a:xfrm>
            <a:off x="8623897" y="-3297"/>
            <a:ext cx="482626" cy="910730"/>
            <a:chOff x="2393912" y="1332663"/>
            <a:chExt cx="482626" cy="910730"/>
          </a:xfrm>
        </p:grpSpPr>
        <p:sp>
          <p:nvSpPr>
            <p:cNvPr id="3319" name="Google Shape;3319;p28"/>
            <p:cNvSpPr/>
            <p:nvPr/>
          </p:nvSpPr>
          <p:spPr>
            <a:xfrm>
              <a:off x="2609741" y="1764904"/>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8"/>
            <p:cNvSpPr/>
            <p:nvPr/>
          </p:nvSpPr>
          <p:spPr>
            <a:xfrm>
              <a:off x="2469901" y="1332663"/>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8"/>
            <p:cNvSpPr/>
            <p:nvPr/>
          </p:nvSpPr>
          <p:spPr>
            <a:xfrm>
              <a:off x="2718591" y="1332663"/>
              <a:ext cx="33595" cy="381617"/>
            </a:xfrm>
            <a:custGeom>
              <a:avLst/>
              <a:gdLst/>
              <a:ahLst/>
              <a:cxnLst/>
              <a:rect l="l" t="t" r="r" b="b"/>
              <a:pathLst>
                <a:path w="1240" h="14087" extrusionOk="0">
                  <a:moveTo>
                    <a:pt x="1" y="0"/>
                  </a:moveTo>
                  <a:lnTo>
                    <a:pt x="1"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8"/>
            <p:cNvSpPr/>
            <p:nvPr/>
          </p:nvSpPr>
          <p:spPr>
            <a:xfrm>
              <a:off x="2648508" y="1332663"/>
              <a:ext cx="33568" cy="438099"/>
            </a:xfrm>
            <a:custGeom>
              <a:avLst/>
              <a:gdLst/>
              <a:ahLst/>
              <a:cxnLst/>
              <a:rect l="l" t="t" r="r" b="b"/>
              <a:pathLst>
                <a:path w="1239" h="16172" extrusionOk="0">
                  <a:moveTo>
                    <a:pt x="1" y="0"/>
                  </a:moveTo>
                  <a:lnTo>
                    <a:pt x="1" y="16172"/>
                  </a:lnTo>
                  <a:lnTo>
                    <a:pt x="1239" y="15174"/>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8"/>
            <p:cNvSpPr/>
            <p:nvPr/>
          </p:nvSpPr>
          <p:spPr>
            <a:xfrm>
              <a:off x="2508342" y="1332663"/>
              <a:ext cx="33568" cy="381617"/>
            </a:xfrm>
            <a:custGeom>
              <a:avLst/>
              <a:gdLst/>
              <a:ahLst/>
              <a:cxnLst/>
              <a:rect l="l" t="t" r="r" b="b"/>
              <a:pathLst>
                <a:path w="1239" h="14087" extrusionOk="0">
                  <a:moveTo>
                    <a:pt x="0" y="0"/>
                  </a:moveTo>
                  <a:lnTo>
                    <a:pt x="0"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8"/>
            <p:cNvSpPr/>
            <p:nvPr/>
          </p:nvSpPr>
          <p:spPr>
            <a:xfrm>
              <a:off x="2578452" y="1332663"/>
              <a:ext cx="33541" cy="438099"/>
            </a:xfrm>
            <a:custGeom>
              <a:avLst/>
              <a:gdLst/>
              <a:ahLst/>
              <a:cxnLst/>
              <a:rect l="l" t="t" r="r" b="b"/>
              <a:pathLst>
                <a:path w="1238"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8"/>
            <p:cNvSpPr/>
            <p:nvPr/>
          </p:nvSpPr>
          <p:spPr>
            <a:xfrm>
              <a:off x="2393912" y="1784434"/>
              <a:ext cx="482626" cy="458959"/>
            </a:xfrm>
            <a:custGeom>
              <a:avLst/>
              <a:gdLst/>
              <a:ahLst/>
              <a:cxnLst/>
              <a:rect l="l" t="t" r="r" b="b"/>
              <a:pathLst>
                <a:path w="17814" h="16942" extrusionOk="0">
                  <a:moveTo>
                    <a:pt x="8907" y="0"/>
                  </a:moveTo>
                  <a:lnTo>
                    <a:pt x="6155" y="5577"/>
                  </a:lnTo>
                  <a:lnTo>
                    <a:pt x="1" y="6472"/>
                  </a:lnTo>
                  <a:lnTo>
                    <a:pt x="4454" y="10812"/>
                  </a:lnTo>
                  <a:lnTo>
                    <a:pt x="3402" y="16941"/>
                  </a:lnTo>
                  <a:lnTo>
                    <a:pt x="8907" y="14047"/>
                  </a:lnTo>
                  <a:lnTo>
                    <a:pt x="14411" y="16941"/>
                  </a:lnTo>
                  <a:lnTo>
                    <a:pt x="13360" y="10812"/>
                  </a:lnTo>
                  <a:lnTo>
                    <a:pt x="17813" y="6472"/>
                  </a:lnTo>
                  <a:lnTo>
                    <a:pt x="11659" y="5577"/>
                  </a:lnTo>
                  <a:lnTo>
                    <a:pt x="8907" y="0"/>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8"/>
            <p:cNvSpPr/>
            <p:nvPr/>
          </p:nvSpPr>
          <p:spPr>
            <a:xfrm>
              <a:off x="2635179" y="1784434"/>
              <a:ext cx="74613" cy="229506"/>
            </a:xfrm>
            <a:custGeom>
              <a:avLst/>
              <a:gdLst/>
              <a:ahLst/>
              <a:cxnLst/>
              <a:rect l="l" t="t" r="r" b="b"/>
              <a:pathLst>
                <a:path w="2754" h="8472" extrusionOk="0">
                  <a:moveTo>
                    <a:pt x="1" y="0"/>
                  </a:moveTo>
                  <a:lnTo>
                    <a:pt x="1" y="8471"/>
                  </a:lnTo>
                  <a:lnTo>
                    <a:pt x="2753" y="5577"/>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8"/>
            <p:cNvSpPr/>
            <p:nvPr/>
          </p:nvSpPr>
          <p:spPr>
            <a:xfrm>
              <a:off x="2635179" y="1959720"/>
              <a:ext cx="241340" cy="117598"/>
            </a:xfrm>
            <a:custGeom>
              <a:avLst/>
              <a:gdLst/>
              <a:ahLst/>
              <a:cxnLst/>
              <a:rect l="l" t="t" r="r" b="b"/>
              <a:pathLst>
                <a:path w="8908" h="4341" extrusionOk="0">
                  <a:moveTo>
                    <a:pt x="8907" y="1"/>
                  </a:moveTo>
                  <a:lnTo>
                    <a:pt x="1" y="2000"/>
                  </a:lnTo>
                  <a:lnTo>
                    <a:pt x="4454" y="4341"/>
                  </a:lnTo>
                  <a:lnTo>
                    <a:pt x="8907"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8"/>
            <p:cNvSpPr/>
            <p:nvPr/>
          </p:nvSpPr>
          <p:spPr>
            <a:xfrm>
              <a:off x="2393912" y="1935504"/>
              <a:ext cx="241313" cy="78426"/>
            </a:xfrm>
            <a:custGeom>
              <a:avLst/>
              <a:gdLst/>
              <a:ahLst/>
              <a:cxnLst/>
              <a:rect l="l" t="t" r="r" b="b"/>
              <a:pathLst>
                <a:path w="8907" h="2895" extrusionOk="0">
                  <a:moveTo>
                    <a:pt x="6155" y="0"/>
                  </a:moveTo>
                  <a:lnTo>
                    <a:pt x="1" y="895"/>
                  </a:lnTo>
                  <a:lnTo>
                    <a:pt x="8907" y="2894"/>
                  </a:lnTo>
                  <a:lnTo>
                    <a:pt x="615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8"/>
            <p:cNvSpPr/>
            <p:nvPr/>
          </p:nvSpPr>
          <p:spPr>
            <a:xfrm>
              <a:off x="2486074" y="2013896"/>
              <a:ext cx="149144" cy="229479"/>
            </a:xfrm>
            <a:custGeom>
              <a:avLst/>
              <a:gdLst/>
              <a:ahLst/>
              <a:cxnLst/>
              <a:rect l="l" t="t" r="r" b="b"/>
              <a:pathLst>
                <a:path w="5505" h="8471" extrusionOk="0">
                  <a:moveTo>
                    <a:pt x="5505" y="0"/>
                  </a:moveTo>
                  <a:lnTo>
                    <a:pt x="1052" y="2341"/>
                  </a:lnTo>
                  <a:lnTo>
                    <a:pt x="0" y="8470"/>
                  </a:lnTo>
                  <a:lnTo>
                    <a:pt x="550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8"/>
            <p:cNvSpPr/>
            <p:nvPr/>
          </p:nvSpPr>
          <p:spPr>
            <a:xfrm>
              <a:off x="2635179" y="2013896"/>
              <a:ext cx="149171" cy="229479"/>
            </a:xfrm>
            <a:custGeom>
              <a:avLst/>
              <a:gdLst/>
              <a:ahLst/>
              <a:cxnLst/>
              <a:rect l="l" t="t" r="r" b="b"/>
              <a:pathLst>
                <a:path w="5506" h="8471" extrusionOk="0">
                  <a:moveTo>
                    <a:pt x="1" y="0"/>
                  </a:moveTo>
                  <a:lnTo>
                    <a:pt x="1" y="5576"/>
                  </a:lnTo>
                  <a:lnTo>
                    <a:pt x="5505" y="8470"/>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1" name="Google Shape;3331;p28"/>
          <p:cNvGrpSpPr/>
          <p:nvPr/>
        </p:nvGrpSpPr>
        <p:grpSpPr>
          <a:xfrm>
            <a:off x="85830" y="4768915"/>
            <a:ext cx="535338" cy="200293"/>
            <a:chOff x="5907600" y="943095"/>
            <a:chExt cx="535338" cy="200293"/>
          </a:xfrm>
        </p:grpSpPr>
        <p:sp>
          <p:nvSpPr>
            <p:cNvPr id="3332" name="Google Shape;3332;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4" name="Google Shape;3334;p28"/>
          <p:cNvGrpSpPr/>
          <p:nvPr/>
        </p:nvGrpSpPr>
        <p:grpSpPr>
          <a:xfrm>
            <a:off x="8407950" y="4372185"/>
            <a:ext cx="672421" cy="190443"/>
            <a:chOff x="7090540" y="1291850"/>
            <a:chExt cx="672421" cy="190443"/>
          </a:xfrm>
        </p:grpSpPr>
        <p:sp>
          <p:nvSpPr>
            <p:cNvPr id="3335" name="Google Shape;3335;p28"/>
            <p:cNvSpPr/>
            <p:nvPr/>
          </p:nvSpPr>
          <p:spPr>
            <a:xfrm>
              <a:off x="7337646" y="1352720"/>
              <a:ext cx="137" cy="137"/>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8"/>
            <p:cNvSpPr/>
            <p:nvPr/>
          </p:nvSpPr>
          <p:spPr>
            <a:xfrm>
              <a:off x="7134182" y="1310320"/>
              <a:ext cx="609078" cy="153777"/>
            </a:xfrm>
            <a:custGeom>
              <a:avLst/>
              <a:gdLst/>
              <a:ahLst/>
              <a:cxnLst/>
              <a:rect l="l" t="t" r="r" b="b"/>
              <a:pathLst>
                <a:path w="4452" h="1124" extrusionOk="0">
                  <a:moveTo>
                    <a:pt x="2366" y="0"/>
                  </a:moveTo>
                  <a:cubicBezTo>
                    <a:pt x="2334" y="0"/>
                    <a:pt x="2301" y="3"/>
                    <a:pt x="2265" y="8"/>
                  </a:cubicBezTo>
                  <a:cubicBezTo>
                    <a:pt x="1699" y="92"/>
                    <a:pt x="1670" y="634"/>
                    <a:pt x="1669" y="657"/>
                  </a:cubicBezTo>
                  <a:cubicBezTo>
                    <a:pt x="1667" y="695"/>
                    <a:pt x="1635" y="721"/>
                    <a:pt x="1602" y="721"/>
                  </a:cubicBezTo>
                  <a:cubicBezTo>
                    <a:pt x="1586" y="721"/>
                    <a:pt x="1571" y="716"/>
                    <a:pt x="1558" y="704"/>
                  </a:cubicBezTo>
                  <a:cubicBezTo>
                    <a:pt x="1557" y="703"/>
                    <a:pt x="1454" y="614"/>
                    <a:pt x="1344" y="614"/>
                  </a:cubicBezTo>
                  <a:cubicBezTo>
                    <a:pt x="1333" y="614"/>
                    <a:pt x="1323" y="615"/>
                    <a:pt x="1312" y="617"/>
                  </a:cubicBezTo>
                  <a:cubicBezTo>
                    <a:pt x="1246" y="628"/>
                    <a:pt x="1188" y="677"/>
                    <a:pt x="1140" y="762"/>
                  </a:cubicBezTo>
                  <a:cubicBezTo>
                    <a:pt x="1128" y="784"/>
                    <a:pt x="1105" y="796"/>
                    <a:pt x="1082" y="796"/>
                  </a:cubicBezTo>
                  <a:cubicBezTo>
                    <a:pt x="1063" y="796"/>
                    <a:pt x="1045" y="789"/>
                    <a:pt x="1031" y="774"/>
                  </a:cubicBezTo>
                  <a:cubicBezTo>
                    <a:pt x="1027" y="768"/>
                    <a:pt x="920" y="651"/>
                    <a:pt x="771" y="651"/>
                  </a:cubicBezTo>
                  <a:cubicBezTo>
                    <a:pt x="741" y="651"/>
                    <a:pt x="709" y="655"/>
                    <a:pt x="677" y="667"/>
                  </a:cubicBezTo>
                  <a:cubicBezTo>
                    <a:pt x="486" y="733"/>
                    <a:pt x="495" y="926"/>
                    <a:pt x="496" y="934"/>
                  </a:cubicBezTo>
                  <a:cubicBezTo>
                    <a:pt x="497" y="969"/>
                    <a:pt x="474" y="998"/>
                    <a:pt x="440" y="1005"/>
                  </a:cubicBezTo>
                  <a:cubicBezTo>
                    <a:pt x="291" y="1032"/>
                    <a:pt x="143" y="1071"/>
                    <a:pt x="1" y="1123"/>
                  </a:cubicBezTo>
                  <a:lnTo>
                    <a:pt x="4451" y="1123"/>
                  </a:lnTo>
                  <a:cubicBezTo>
                    <a:pt x="4441" y="1067"/>
                    <a:pt x="4413" y="987"/>
                    <a:pt x="4347" y="937"/>
                  </a:cubicBezTo>
                  <a:cubicBezTo>
                    <a:pt x="4302" y="902"/>
                    <a:pt x="4243" y="885"/>
                    <a:pt x="4170" y="885"/>
                  </a:cubicBezTo>
                  <a:cubicBezTo>
                    <a:pt x="4111" y="885"/>
                    <a:pt x="4043" y="896"/>
                    <a:pt x="3967" y="919"/>
                  </a:cubicBezTo>
                  <a:cubicBezTo>
                    <a:pt x="3961" y="921"/>
                    <a:pt x="3954" y="922"/>
                    <a:pt x="3948" y="922"/>
                  </a:cubicBezTo>
                  <a:cubicBezTo>
                    <a:pt x="3935" y="922"/>
                    <a:pt x="3922" y="918"/>
                    <a:pt x="3911" y="911"/>
                  </a:cubicBezTo>
                  <a:cubicBezTo>
                    <a:pt x="3895" y="901"/>
                    <a:pt x="3884" y="882"/>
                    <a:pt x="3882" y="864"/>
                  </a:cubicBezTo>
                  <a:cubicBezTo>
                    <a:pt x="3880" y="851"/>
                    <a:pt x="3838" y="559"/>
                    <a:pt x="3508" y="450"/>
                  </a:cubicBezTo>
                  <a:cubicBezTo>
                    <a:pt x="3446" y="429"/>
                    <a:pt x="3391" y="421"/>
                    <a:pt x="3344" y="421"/>
                  </a:cubicBezTo>
                  <a:cubicBezTo>
                    <a:pt x="3147" y="421"/>
                    <a:pt x="3064" y="562"/>
                    <a:pt x="3060" y="569"/>
                  </a:cubicBezTo>
                  <a:cubicBezTo>
                    <a:pt x="3047" y="592"/>
                    <a:pt x="3024" y="603"/>
                    <a:pt x="3002" y="603"/>
                  </a:cubicBezTo>
                  <a:cubicBezTo>
                    <a:pt x="2972" y="603"/>
                    <a:pt x="2942" y="584"/>
                    <a:pt x="2935" y="548"/>
                  </a:cubicBezTo>
                  <a:cubicBezTo>
                    <a:pt x="2931" y="524"/>
                    <a:pt x="2833" y="0"/>
                    <a:pt x="2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8"/>
            <p:cNvSpPr/>
            <p:nvPr/>
          </p:nvSpPr>
          <p:spPr>
            <a:xfrm>
              <a:off x="7090540" y="1291850"/>
              <a:ext cx="672421" cy="190443"/>
            </a:xfrm>
            <a:custGeom>
              <a:avLst/>
              <a:gdLst/>
              <a:ahLst/>
              <a:cxnLst/>
              <a:rect l="l" t="t" r="r" b="b"/>
              <a:pathLst>
                <a:path w="4915" h="1392" extrusionOk="0">
                  <a:moveTo>
                    <a:pt x="2687" y="135"/>
                  </a:moveTo>
                  <a:cubicBezTo>
                    <a:pt x="3153" y="135"/>
                    <a:pt x="3251" y="658"/>
                    <a:pt x="3255" y="682"/>
                  </a:cubicBezTo>
                  <a:cubicBezTo>
                    <a:pt x="3261" y="718"/>
                    <a:pt x="3291" y="738"/>
                    <a:pt x="3322" y="738"/>
                  </a:cubicBezTo>
                  <a:cubicBezTo>
                    <a:pt x="3344" y="738"/>
                    <a:pt x="3366" y="727"/>
                    <a:pt x="3379" y="704"/>
                  </a:cubicBezTo>
                  <a:cubicBezTo>
                    <a:pt x="3384" y="697"/>
                    <a:pt x="3467" y="555"/>
                    <a:pt x="3664" y="555"/>
                  </a:cubicBezTo>
                  <a:cubicBezTo>
                    <a:pt x="3712" y="555"/>
                    <a:pt x="3766" y="563"/>
                    <a:pt x="3828" y="584"/>
                  </a:cubicBezTo>
                  <a:cubicBezTo>
                    <a:pt x="4157" y="694"/>
                    <a:pt x="4200" y="986"/>
                    <a:pt x="4201" y="997"/>
                  </a:cubicBezTo>
                  <a:cubicBezTo>
                    <a:pt x="4203" y="1017"/>
                    <a:pt x="4214" y="1035"/>
                    <a:pt x="4231" y="1046"/>
                  </a:cubicBezTo>
                  <a:cubicBezTo>
                    <a:pt x="4242" y="1053"/>
                    <a:pt x="4254" y="1057"/>
                    <a:pt x="4266" y="1057"/>
                  </a:cubicBezTo>
                  <a:cubicBezTo>
                    <a:pt x="4273" y="1057"/>
                    <a:pt x="4280" y="1056"/>
                    <a:pt x="4287" y="1053"/>
                  </a:cubicBezTo>
                  <a:cubicBezTo>
                    <a:pt x="4363" y="1031"/>
                    <a:pt x="4430" y="1020"/>
                    <a:pt x="4489" y="1020"/>
                  </a:cubicBezTo>
                  <a:cubicBezTo>
                    <a:pt x="4562" y="1020"/>
                    <a:pt x="4621" y="1037"/>
                    <a:pt x="4667" y="1071"/>
                  </a:cubicBezTo>
                  <a:cubicBezTo>
                    <a:pt x="4733" y="1122"/>
                    <a:pt x="4761" y="1202"/>
                    <a:pt x="4771" y="1257"/>
                  </a:cubicBezTo>
                  <a:lnTo>
                    <a:pt x="321" y="1257"/>
                  </a:lnTo>
                  <a:cubicBezTo>
                    <a:pt x="463" y="1206"/>
                    <a:pt x="611" y="1166"/>
                    <a:pt x="760" y="1139"/>
                  </a:cubicBezTo>
                  <a:cubicBezTo>
                    <a:pt x="794" y="1133"/>
                    <a:pt x="817" y="1103"/>
                    <a:pt x="816" y="1069"/>
                  </a:cubicBezTo>
                  <a:cubicBezTo>
                    <a:pt x="816" y="1061"/>
                    <a:pt x="807" y="868"/>
                    <a:pt x="997" y="802"/>
                  </a:cubicBezTo>
                  <a:cubicBezTo>
                    <a:pt x="1030" y="790"/>
                    <a:pt x="1062" y="785"/>
                    <a:pt x="1092" y="785"/>
                  </a:cubicBezTo>
                  <a:cubicBezTo>
                    <a:pt x="1241" y="785"/>
                    <a:pt x="1347" y="902"/>
                    <a:pt x="1353" y="908"/>
                  </a:cubicBezTo>
                  <a:cubicBezTo>
                    <a:pt x="1366" y="924"/>
                    <a:pt x="1384" y="931"/>
                    <a:pt x="1403" y="931"/>
                  </a:cubicBezTo>
                  <a:cubicBezTo>
                    <a:pt x="1425" y="931"/>
                    <a:pt x="1448" y="919"/>
                    <a:pt x="1460" y="897"/>
                  </a:cubicBezTo>
                  <a:cubicBezTo>
                    <a:pt x="1508" y="811"/>
                    <a:pt x="1566" y="762"/>
                    <a:pt x="1632" y="752"/>
                  </a:cubicBezTo>
                  <a:cubicBezTo>
                    <a:pt x="1643" y="750"/>
                    <a:pt x="1654" y="749"/>
                    <a:pt x="1664" y="749"/>
                  </a:cubicBezTo>
                  <a:cubicBezTo>
                    <a:pt x="1774" y="749"/>
                    <a:pt x="1876" y="838"/>
                    <a:pt x="1877" y="839"/>
                  </a:cubicBezTo>
                  <a:cubicBezTo>
                    <a:pt x="1890" y="850"/>
                    <a:pt x="1906" y="856"/>
                    <a:pt x="1921" y="856"/>
                  </a:cubicBezTo>
                  <a:cubicBezTo>
                    <a:pt x="1955" y="856"/>
                    <a:pt x="1987" y="830"/>
                    <a:pt x="1989" y="791"/>
                  </a:cubicBezTo>
                  <a:cubicBezTo>
                    <a:pt x="1989" y="768"/>
                    <a:pt x="2018" y="227"/>
                    <a:pt x="2585" y="143"/>
                  </a:cubicBezTo>
                  <a:cubicBezTo>
                    <a:pt x="2621" y="138"/>
                    <a:pt x="2655" y="135"/>
                    <a:pt x="2687" y="135"/>
                  </a:cubicBezTo>
                  <a:close/>
                  <a:moveTo>
                    <a:pt x="2685" y="1"/>
                  </a:moveTo>
                  <a:cubicBezTo>
                    <a:pt x="2647" y="1"/>
                    <a:pt x="2607" y="4"/>
                    <a:pt x="2565" y="10"/>
                  </a:cubicBezTo>
                  <a:cubicBezTo>
                    <a:pt x="2060" y="84"/>
                    <a:pt x="1913" y="477"/>
                    <a:pt x="1871" y="674"/>
                  </a:cubicBezTo>
                  <a:cubicBezTo>
                    <a:pt x="1817" y="644"/>
                    <a:pt x="1743" y="615"/>
                    <a:pt x="1663" y="615"/>
                  </a:cubicBezTo>
                  <a:cubicBezTo>
                    <a:pt x="1646" y="615"/>
                    <a:pt x="1627" y="616"/>
                    <a:pt x="1609" y="620"/>
                  </a:cubicBezTo>
                  <a:cubicBezTo>
                    <a:pt x="1524" y="633"/>
                    <a:pt x="1450" y="681"/>
                    <a:pt x="1389" y="762"/>
                  </a:cubicBezTo>
                  <a:cubicBezTo>
                    <a:pt x="1326" y="714"/>
                    <a:pt x="1221" y="651"/>
                    <a:pt x="1091" y="651"/>
                  </a:cubicBezTo>
                  <a:cubicBezTo>
                    <a:pt x="1048" y="651"/>
                    <a:pt x="1001" y="658"/>
                    <a:pt x="953" y="675"/>
                  </a:cubicBezTo>
                  <a:cubicBezTo>
                    <a:pt x="759" y="741"/>
                    <a:pt x="695" y="905"/>
                    <a:pt x="684" y="1017"/>
                  </a:cubicBezTo>
                  <a:cubicBezTo>
                    <a:pt x="521" y="1050"/>
                    <a:pt x="127" y="1142"/>
                    <a:pt x="31" y="1287"/>
                  </a:cubicBezTo>
                  <a:cubicBezTo>
                    <a:pt x="1" y="1333"/>
                    <a:pt x="33" y="1392"/>
                    <a:pt x="87" y="1392"/>
                  </a:cubicBezTo>
                  <a:lnTo>
                    <a:pt x="4846" y="1392"/>
                  </a:lnTo>
                  <a:cubicBezTo>
                    <a:pt x="4882" y="1392"/>
                    <a:pt x="4912" y="1363"/>
                    <a:pt x="4913" y="1326"/>
                  </a:cubicBezTo>
                  <a:cubicBezTo>
                    <a:pt x="4913" y="1316"/>
                    <a:pt x="4914" y="1090"/>
                    <a:pt x="4748" y="965"/>
                  </a:cubicBezTo>
                  <a:cubicBezTo>
                    <a:pt x="4679" y="912"/>
                    <a:pt x="4592" y="886"/>
                    <a:pt x="4489" y="886"/>
                  </a:cubicBezTo>
                  <a:cubicBezTo>
                    <a:pt x="4436" y="886"/>
                    <a:pt x="4379" y="893"/>
                    <a:pt x="4317" y="907"/>
                  </a:cubicBezTo>
                  <a:cubicBezTo>
                    <a:pt x="4281" y="788"/>
                    <a:pt x="4174" y="559"/>
                    <a:pt x="3870" y="457"/>
                  </a:cubicBezTo>
                  <a:cubicBezTo>
                    <a:pt x="3794" y="432"/>
                    <a:pt x="3725" y="421"/>
                    <a:pt x="3663" y="421"/>
                  </a:cubicBezTo>
                  <a:cubicBezTo>
                    <a:pt x="3527" y="421"/>
                    <a:pt x="3424" y="472"/>
                    <a:pt x="3354" y="530"/>
                  </a:cubicBezTo>
                  <a:cubicBezTo>
                    <a:pt x="3273" y="294"/>
                    <a:pt x="3072" y="1"/>
                    <a:pt x="26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8" name="Google Shape;3338;p28"/>
          <p:cNvGrpSpPr/>
          <p:nvPr/>
        </p:nvGrpSpPr>
        <p:grpSpPr>
          <a:xfrm flipH="1">
            <a:off x="7884450" y="503593"/>
            <a:ext cx="535338" cy="200293"/>
            <a:chOff x="5907600" y="943095"/>
            <a:chExt cx="535338" cy="200293"/>
          </a:xfrm>
        </p:grpSpPr>
        <p:sp>
          <p:nvSpPr>
            <p:cNvPr id="3339" name="Google Shape;3339;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158115" y="1059815"/>
            <a:ext cx="8856345" cy="2862322"/>
          </a:xfrm>
          <a:prstGeom prst="rect">
            <a:avLst/>
          </a:prstGeom>
        </p:spPr>
        <p:txBody>
          <a:bodyPr wrap="square">
            <a:spAutoFit/>
          </a:bodyPr>
          <a:lstStyle/>
          <a:p>
            <a:pPr marL="342900" indent="-342900">
              <a:buFont typeface="Wingdings" panose="05000000000000000000" charset="0"/>
              <a:buChar char="q"/>
            </a:pPr>
            <a:r>
              <a:rPr lang="en-US" sz="2000" b="1">
                <a:latin typeface="Cambria" panose="02040503050406030204" charset="0"/>
                <a:cs typeface="Cambria" panose="02040503050406030204" charset="0"/>
              </a:rPr>
              <a:t>Đối với hạ sĩ quan, binh sĩ trong thời gian phục vụ tại ngũ:</a:t>
            </a:r>
          </a:p>
          <a:p>
            <a:pPr marL="0" indent="0">
              <a:buFont typeface="Wingdings" panose="05000000000000000000" charset="0"/>
              <a:buNone/>
            </a:pPr>
            <a:r>
              <a:rPr lang="en-US" sz="2000">
                <a:latin typeface="Cambria" panose="02040503050406030204" charset="0"/>
                <a:cs typeface="Cambria" panose="02040503050406030204" charset="0"/>
              </a:rPr>
              <a:t>Được bảo đảm </a:t>
            </a:r>
            <a:r>
              <a:rPr lang="en-US" sz="2000" smtClean="0">
                <a:latin typeface="Cambria" panose="02040503050406030204" charset="0"/>
                <a:cs typeface="Cambria" panose="02040503050406030204" charset="0"/>
              </a:rPr>
              <a:t>về </a:t>
            </a:r>
            <a:r>
              <a:rPr lang="en-US" sz="2000">
                <a:latin typeface="Cambria" panose="02040503050406030204" charset="0"/>
                <a:cs typeface="Cambria" panose="02040503050406030204" charset="0"/>
              </a:rPr>
              <a:t>lương thực, thực phẩm, quân trang, thuốc phòng ,</a:t>
            </a:r>
            <a:r>
              <a:rPr lang="en-US" sz="2000" smtClean="0">
                <a:latin typeface="Cambria" panose="02040503050406030204" charset="0"/>
                <a:cs typeface="Cambria" panose="02040503050406030204" charset="0"/>
              </a:rPr>
              <a:t> </a:t>
            </a:r>
            <a:r>
              <a:rPr lang="en-US" sz="2000">
                <a:latin typeface="Cambria" panose="02040503050406030204" charset="0"/>
                <a:cs typeface="Cambria" panose="02040503050406030204" charset="0"/>
              </a:rPr>
              <a:t>chữa bệnh; được bảo đảm chỗ ở, phụ cấp hằng tháng và một số chế độ đãi ngộ khác.</a:t>
            </a:r>
          </a:p>
          <a:p>
            <a:pPr marL="0" indent="0">
              <a:buFont typeface="Wingdings" panose="05000000000000000000" charset="0"/>
              <a:buNone/>
            </a:pPr>
            <a:endParaRPr lang="en-US" sz="2000">
              <a:latin typeface="Cambria" panose="02040503050406030204" charset="0"/>
              <a:cs typeface="Cambria" panose="02040503050406030204" charset="0"/>
            </a:endParaRPr>
          </a:p>
          <a:p>
            <a:pPr marL="342900" indent="-342900">
              <a:buFont typeface="Wingdings" panose="05000000000000000000" charset="0"/>
              <a:buChar char="q"/>
            </a:pPr>
            <a:r>
              <a:rPr lang="en-US" sz="2000" b="1">
                <a:latin typeface="Cambria" panose="02040503050406030204" charset="0"/>
                <a:cs typeface="Cambria" panose="02040503050406030204" charset="0"/>
              </a:rPr>
              <a:t>Đối với hạ sĩ quan, binh sĩ khi xuất ngũ:</a:t>
            </a:r>
            <a:endParaRPr lang="en-US" sz="2000">
              <a:latin typeface="Cambria" panose="02040503050406030204" charset="0"/>
              <a:cs typeface="Cambria" panose="02040503050406030204" charset="0"/>
            </a:endParaRPr>
          </a:p>
          <a:p>
            <a:pPr marL="0" indent="0">
              <a:buFont typeface="Wingdings" panose="05000000000000000000" charset="0"/>
              <a:buNone/>
            </a:pPr>
            <a:r>
              <a:rPr lang="en-US" sz="2000">
                <a:latin typeface="Cambria" panose="02040503050406030204" charset="0"/>
                <a:cs typeface="Cambria" panose="02040503050406030204" charset="0"/>
              </a:rPr>
              <a:t>- Được cấp tiền tàu xe, phụ cấp đi đường, trợ cấp xuất ngũ.</a:t>
            </a:r>
          </a:p>
          <a:p>
            <a:pPr marL="0" indent="0">
              <a:buFont typeface="Wingdings" panose="05000000000000000000" charset="0"/>
              <a:buNone/>
            </a:pPr>
            <a:r>
              <a:rPr lang="en-US" sz="2000">
                <a:latin typeface="Cambria" panose="02040503050406030204" charset="0"/>
                <a:cs typeface="Cambria" panose="02040503050406030204" charset="0"/>
              </a:rPr>
              <a:t>- Trước khi nhập ngũ, đang học </a:t>
            </a:r>
            <a:r>
              <a:rPr lang="en-US" sz="2000" smtClean="0">
                <a:latin typeface="Cambria" panose="02040503050406030204" charset="0"/>
                <a:cs typeface="Cambria" panose="02040503050406030204" charset="0"/>
              </a:rPr>
              <a:t> </a:t>
            </a:r>
            <a:r>
              <a:rPr lang="en-US" sz="2000">
                <a:latin typeface="Cambria" panose="02040503050406030204" charset="0"/>
                <a:cs typeface="Cambria" panose="02040503050406030204" charset="0"/>
              </a:rPr>
              <a:t>hoặc có giấy gọi vào học </a:t>
            </a:r>
            <a:r>
              <a:rPr lang="en-US" sz="2000" smtClean="0">
                <a:latin typeface="Cambria" panose="02040503050406030204" charset="0"/>
                <a:cs typeface="Cambria" panose="02040503050406030204" charset="0"/>
              </a:rPr>
              <a:t> </a:t>
            </a:r>
            <a:r>
              <a:rPr lang="en-US" sz="2000">
                <a:latin typeface="Cambria" panose="02040503050406030204" charset="0"/>
                <a:cs typeface="Cambria" panose="02040503050406030204" charset="0"/>
              </a:rPr>
              <a:t>tại các trường thuộc cơ sở giáo dục nghề nghiệp, </a:t>
            </a:r>
            <a:r>
              <a:rPr lang="en-US" sz="2000" smtClean="0">
                <a:latin typeface="Cambria" panose="02040503050406030204" charset="0"/>
                <a:cs typeface="Cambria" panose="02040503050406030204" charset="0"/>
              </a:rPr>
              <a:t> </a:t>
            </a:r>
            <a:r>
              <a:rPr lang="en-US" sz="2000">
                <a:latin typeface="Cambria" panose="02040503050406030204" charset="0"/>
                <a:cs typeface="Cambria" panose="02040503050406030204" charset="0"/>
              </a:rPr>
              <a:t>đại học thì được bảo lưu kết quả, được tiếp nhận vào học ở các trường đó; được trợ cấp tạo việc làm....</a:t>
            </a:r>
          </a:p>
        </p:txBody>
      </p:sp>
      <p:pic>
        <p:nvPicPr>
          <p:cNvPr id="102" name="Picture 101"/>
          <p:cNvPicPr/>
          <p:nvPr/>
        </p:nvPicPr>
        <p:blipFill>
          <a:blip r:embed="rId3">
            <a:lum contrast="6000"/>
          </a:blip>
          <a:stretch>
            <a:fillRect/>
          </a:stretch>
        </p:blipFill>
        <p:spPr>
          <a:xfrm rot="1200000">
            <a:off x="6283960" y="577850"/>
            <a:ext cx="586740" cy="43116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grpSp>
        <p:nvGrpSpPr>
          <p:cNvPr id="3305" name="Google Shape;3305;p28"/>
          <p:cNvGrpSpPr/>
          <p:nvPr/>
        </p:nvGrpSpPr>
        <p:grpSpPr>
          <a:xfrm>
            <a:off x="27722" y="14379"/>
            <a:ext cx="482599" cy="918559"/>
            <a:chOff x="4471342" y="1581300"/>
            <a:chExt cx="482599" cy="918559"/>
          </a:xfrm>
        </p:grpSpPr>
        <p:sp>
          <p:nvSpPr>
            <p:cNvPr id="3306" name="Google Shape;3306;p28"/>
            <p:cNvSpPr/>
            <p:nvPr/>
          </p:nvSpPr>
          <p:spPr>
            <a:xfrm>
              <a:off x="4692670" y="2013542"/>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8"/>
            <p:cNvSpPr/>
            <p:nvPr/>
          </p:nvSpPr>
          <p:spPr>
            <a:xfrm>
              <a:off x="4552830" y="1581300"/>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4"/>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8"/>
            <p:cNvSpPr/>
            <p:nvPr/>
          </p:nvSpPr>
          <p:spPr>
            <a:xfrm>
              <a:off x="4801546" y="1581300"/>
              <a:ext cx="33568" cy="381617"/>
            </a:xfrm>
            <a:custGeom>
              <a:avLst/>
              <a:gdLst/>
              <a:ahLst/>
              <a:cxnLst/>
              <a:rect l="l" t="t" r="r" b="b"/>
              <a:pathLst>
                <a:path w="1239" h="14087" extrusionOk="0">
                  <a:moveTo>
                    <a:pt x="0" y="0"/>
                  </a:moveTo>
                  <a:lnTo>
                    <a:pt x="0"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8"/>
            <p:cNvSpPr/>
            <p:nvPr/>
          </p:nvSpPr>
          <p:spPr>
            <a:xfrm>
              <a:off x="4731464" y="1581300"/>
              <a:ext cx="33541" cy="438099"/>
            </a:xfrm>
            <a:custGeom>
              <a:avLst/>
              <a:gdLst/>
              <a:ahLst/>
              <a:cxnLst/>
              <a:rect l="l" t="t" r="r" b="b"/>
              <a:pathLst>
                <a:path w="1238" h="16172" extrusionOk="0">
                  <a:moveTo>
                    <a:pt x="0" y="0"/>
                  </a:moveTo>
                  <a:lnTo>
                    <a:pt x="0" y="16172"/>
                  </a:lnTo>
                  <a:lnTo>
                    <a:pt x="1238" y="15174"/>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8"/>
            <p:cNvSpPr/>
            <p:nvPr/>
          </p:nvSpPr>
          <p:spPr>
            <a:xfrm>
              <a:off x="4591271" y="1581300"/>
              <a:ext cx="33595" cy="381617"/>
            </a:xfrm>
            <a:custGeom>
              <a:avLst/>
              <a:gdLst/>
              <a:ahLst/>
              <a:cxnLst/>
              <a:rect l="l" t="t" r="r" b="b"/>
              <a:pathLst>
                <a:path w="1240" h="14087" extrusionOk="0">
                  <a:moveTo>
                    <a:pt x="1" y="0"/>
                  </a:moveTo>
                  <a:lnTo>
                    <a:pt x="1"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8"/>
            <p:cNvSpPr/>
            <p:nvPr/>
          </p:nvSpPr>
          <p:spPr>
            <a:xfrm>
              <a:off x="4661381" y="1581300"/>
              <a:ext cx="33568" cy="438099"/>
            </a:xfrm>
            <a:custGeom>
              <a:avLst/>
              <a:gdLst/>
              <a:ahLst/>
              <a:cxnLst/>
              <a:rect l="l" t="t" r="r" b="b"/>
              <a:pathLst>
                <a:path w="1239"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8"/>
            <p:cNvSpPr/>
            <p:nvPr/>
          </p:nvSpPr>
          <p:spPr>
            <a:xfrm>
              <a:off x="4471342" y="2040900"/>
              <a:ext cx="482599" cy="458959"/>
            </a:xfrm>
            <a:custGeom>
              <a:avLst/>
              <a:gdLst/>
              <a:ahLst/>
              <a:cxnLst/>
              <a:rect l="l" t="t" r="r" b="b"/>
              <a:pathLst>
                <a:path w="17813" h="16942" extrusionOk="0">
                  <a:moveTo>
                    <a:pt x="8906" y="1"/>
                  </a:moveTo>
                  <a:lnTo>
                    <a:pt x="6154" y="5577"/>
                  </a:lnTo>
                  <a:lnTo>
                    <a:pt x="0" y="6471"/>
                  </a:lnTo>
                  <a:lnTo>
                    <a:pt x="4453" y="10812"/>
                  </a:lnTo>
                  <a:lnTo>
                    <a:pt x="3402" y="16942"/>
                  </a:lnTo>
                  <a:lnTo>
                    <a:pt x="8906" y="14048"/>
                  </a:lnTo>
                  <a:lnTo>
                    <a:pt x="14411" y="16942"/>
                  </a:lnTo>
                  <a:lnTo>
                    <a:pt x="13360" y="10812"/>
                  </a:lnTo>
                  <a:lnTo>
                    <a:pt x="17813" y="6471"/>
                  </a:lnTo>
                  <a:lnTo>
                    <a:pt x="11659" y="5577"/>
                  </a:lnTo>
                  <a:lnTo>
                    <a:pt x="8906" y="1"/>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8"/>
            <p:cNvSpPr/>
            <p:nvPr/>
          </p:nvSpPr>
          <p:spPr>
            <a:xfrm>
              <a:off x="4712609" y="2040900"/>
              <a:ext cx="74586" cy="229479"/>
            </a:xfrm>
            <a:custGeom>
              <a:avLst/>
              <a:gdLst/>
              <a:ahLst/>
              <a:cxnLst/>
              <a:rect l="l" t="t" r="r" b="b"/>
              <a:pathLst>
                <a:path w="2753" h="8471" extrusionOk="0">
                  <a:moveTo>
                    <a:pt x="0" y="1"/>
                  </a:moveTo>
                  <a:lnTo>
                    <a:pt x="0" y="8471"/>
                  </a:lnTo>
                  <a:lnTo>
                    <a:pt x="2753" y="5577"/>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8"/>
            <p:cNvSpPr/>
            <p:nvPr/>
          </p:nvSpPr>
          <p:spPr>
            <a:xfrm>
              <a:off x="4712609" y="2216186"/>
              <a:ext cx="241313" cy="117625"/>
            </a:xfrm>
            <a:custGeom>
              <a:avLst/>
              <a:gdLst/>
              <a:ahLst/>
              <a:cxnLst/>
              <a:rect l="l" t="t" r="r" b="b"/>
              <a:pathLst>
                <a:path w="8907" h="4342" extrusionOk="0">
                  <a:moveTo>
                    <a:pt x="8907" y="0"/>
                  </a:moveTo>
                  <a:lnTo>
                    <a:pt x="0" y="2000"/>
                  </a:lnTo>
                  <a:lnTo>
                    <a:pt x="4454" y="4341"/>
                  </a:lnTo>
                  <a:lnTo>
                    <a:pt x="8907"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8"/>
            <p:cNvSpPr/>
            <p:nvPr/>
          </p:nvSpPr>
          <p:spPr>
            <a:xfrm>
              <a:off x="4471342" y="2191942"/>
              <a:ext cx="241313" cy="78426"/>
            </a:xfrm>
            <a:custGeom>
              <a:avLst/>
              <a:gdLst/>
              <a:ahLst/>
              <a:cxnLst/>
              <a:rect l="l" t="t" r="r" b="b"/>
              <a:pathLst>
                <a:path w="8907" h="2895" extrusionOk="0">
                  <a:moveTo>
                    <a:pt x="6154" y="1"/>
                  </a:moveTo>
                  <a:lnTo>
                    <a:pt x="0" y="895"/>
                  </a:lnTo>
                  <a:lnTo>
                    <a:pt x="8906" y="2895"/>
                  </a:lnTo>
                  <a:lnTo>
                    <a:pt x="6154"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8"/>
            <p:cNvSpPr/>
            <p:nvPr/>
          </p:nvSpPr>
          <p:spPr>
            <a:xfrm>
              <a:off x="4563476" y="2270335"/>
              <a:ext cx="149171" cy="229506"/>
            </a:xfrm>
            <a:custGeom>
              <a:avLst/>
              <a:gdLst/>
              <a:ahLst/>
              <a:cxnLst/>
              <a:rect l="l" t="t" r="r" b="b"/>
              <a:pathLst>
                <a:path w="5506" h="8472" extrusionOk="0">
                  <a:moveTo>
                    <a:pt x="5505" y="1"/>
                  </a:moveTo>
                  <a:lnTo>
                    <a:pt x="1052" y="2342"/>
                  </a:lnTo>
                  <a:lnTo>
                    <a:pt x="1" y="8472"/>
                  </a:lnTo>
                  <a:lnTo>
                    <a:pt x="1" y="8472"/>
                  </a:lnTo>
                  <a:lnTo>
                    <a:pt x="5505"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8"/>
            <p:cNvSpPr/>
            <p:nvPr/>
          </p:nvSpPr>
          <p:spPr>
            <a:xfrm>
              <a:off x="4712609" y="2270335"/>
              <a:ext cx="149171" cy="229506"/>
            </a:xfrm>
            <a:custGeom>
              <a:avLst/>
              <a:gdLst/>
              <a:ahLst/>
              <a:cxnLst/>
              <a:rect l="l" t="t" r="r" b="b"/>
              <a:pathLst>
                <a:path w="5506" h="8472" extrusionOk="0">
                  <a:moveTo>
                    <a:pt x="0" y="1"/>
                  </a:moveTo>
                  <a:lnTo>
                    <a:pt x="0" y="5578"/>
                  </a:lnTo>
                  <a:lnTo>
                    <a:pt x="5505" y="8472"/>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8" name="Google Shape;3318;p28"/>
          <p:cNvGrpSpPr/>
          <p:nvPr/>
        </p:nvGrpSpPr>
        <p:grpSpPr>
          <a:xfrm>
            <a:off x="8491182" y="4155953"/>
            <a:ext cx="482626" cy="910730"/>
            <a:chOff x="2393912" y="1332663"/>
            <a:chExt cx="482626" cy="910730"/>
          </a:xfrm>
        </p:grpSpPr>
        <p:sp>
          <p:nvSpPr>
            <p:cNvPr id="3319" name="Google Shape;3319;p28"/>
            <p:cNvSpPr/>
            <p:nvPr/>
          </p:nvSpPr>
          <p:spPr>
            <a:xfrm>
              <a:off x="2609741" y="1764904"/>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8"/>
            <p:cNvSpPr/>
            <p:nvPr/>
          </p:nvSpPr>
          <p:spPr>
            <a:xfrm>
              <a:off x="2469901" y="1332663"/>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8"/>
            <p:cNvSpPr/>
            <p:nvPr/>
          </p:nvSpPr>
          <p:spPr>
            <a:xfrm>
              <a:off x="2718591" y="1332663"/>
              <a:ext cx="33595" cy="381617"/>
            </a:xfrm>
            <a:custGeom>
              <a:avLst/>
              <a:gdLst/>
              <a:ahLst/>
              <a:cxnLst/>
              <a:rect l="l" t="t" r="r" b="b"/>
              <a:pathLst>
                <a:path w="1240" h="14087" extrusionOk="0">
                  <a:moveTo>
                    <a:pt x="1" y="0"/>
                  </a:moveTo>
                  <a:lnTo>
                    <a:pt x="1"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8"/>
            <p:cNvSpPr/>
            <p:nvPr/>
          </p:nvSpPr>
          <p:spPr>
            <a:xfrm>
              <a:off x="2648508" y="1332663"/>
              <a:ext cx="33568" cy="438099"/>
            </a:xfrm>
            <a:custGeom>
              <a:avLst/>
              <a:gdLst/>
              <a:ahLst/>
              <a:cxnLst/>
              <a:rect l="l" t="t" r="r" b="b"/>
              <a:pathLst>
                <a:path w="1239" h="16172" extrusionOk="0">
                  <a:moveTo>
                    <a:pt x="1" y="0"/>
                  </a:moveTo>
                  <a:lnTo>
                    <a:pt x="1" y="16172"/>
                  </a:lnTo>
                  <a:lnTo>
                    <a:pt x="1239" y="15174"/>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8"/>
            <p:cNvSpPr/>
            <p:nvPr/>
          </p:nvSpPr>
          <p:spPr>
            <a:xfrm>
              <a:off x="2508342" y="1332663"/>
              <a:ext cx="33568" cy="381617"/>
            </a:xfrm>
            <a:custGeom>
              <a:avLst/>
              <a:gdLst/>
              <a:ahLst/>
              <a:cxnLst/>
              <a:rect l="l" t="t" r="r" b="b"/>
              <a:pathLst>
                <a:path w="1239" h="14087" extrusionOk="0">
                  <a:moveTo>
                    <a:pt x="0" y="0"/>
                  </a:moveTo>
                  <a:lnTo>
                    <a:pt x="0"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8"/>
            <p:cNvSpPr/>
            <p:nvPr/>
          </p:nvSpPr>
          <p:spPr>
            <a:xfrm>
              <a:off x="2578452" y="1332663"/>
              <a:ext cx="33541" cy="438099"/>
            </a:xfrm>
            <a:custGeom>
              <a:avLst/>
              <a:gdLst/>
              <a:ahLst/>
              <a:cxnLst/>
              <a:rect l="l" t="t" r="r" b="b"/>
              <a:pathLst>
                <a:path w="1238"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8"/>
            <p:cNvSpPr/>
            <p:nvPr/>
          </p:nvSpPr>
          <p:spPr>
            <a:xfrm>
              <a:off x="2393912" y="1784434"/>
              <a:ext cx="482626" cy="458959"/>
            </a:xfrm>
            <a:custGeom>
              <a:avLst/>
              <a:gdLst/>
              <a:ahLst/>
              <a:cxnLst/>
              <a:rect l="l" t="t" r="r" b="b"/>
              <a:pathLst>
                <a:path w="17814" h="16942" extrusionOk="0">
                  <a:moveTo>
                    <a:pt x="8907" y="0"/>
                  </a:moveTo>
                  <a:lnTo>
                    <a:pt x="6155" y="5577"/>
                  </a:lnTo>
                  <a:lnTo>
                    <a:pt x="1" y="6472"/>
                  </a:lnTo>
                  <a:lnTo>
                    <a:pt x="4454" y="10812"/>
                  </a:lnTo>
                  <a:lnTo>
                    <a:pt x="3402" y="16941"/>
                  </a:lnTo>
                  <a:lnTo>
                    <a:pt x="8907" y="14047"/>
                  </a:lnTo>
                  <a:lnTo>
                    <a:pt x="14411" y="16941"/>
                  </a:lnTo>
                  <a:lnTo>
                    <a:pt x="13360" y="10812"/>
                  </a:lnTo>
                  <a:lnTo>
                    <a:pt x="17813" y="6472"/>
                  </a:lnTo>
                  <a:lnTo>
                    <a:pt x="11659" y="5577"/>
                  </a:lnTo>
                  <a:lnTo>
                    <a:pt x="8907" y="0"/>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8"/>
            <p:cNvSpPr/>
            <p:nvPr/>
          </p:nvSpPr>
          <p:spPr>
            <a:xfrm>
              <a:off x="2635179" y="1784434"/>
              <a:ext cx="74613" cy="229506"/>
            </a:xfrm>
            <a:custGeom>
              <a:avLst/>
              <a:gdLst/>
              <a:ahLst/>
              <a:cxnLst/>
              <a:rect l="l" t="t" r="r" b="b"/>
              <a:pathLst>
                <a:path w="2754" h="8472" extrusionOk="0">
                  <a:moveTo>
                    <a:pt x="1" y="0"/>
                  </a:moveTo>
                  <a:lnTo>
                    <a:pt x="1" y="8471"/>
                  </a:lnTo>
                  <a:lnTo>
                    <a:pt x="2753" y="5577"/>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8"/>
            <p:cNvSpPr/>
            <p:nvPr/>
          </p:nvSpPr>
          <p:spPr>
            <a:xfrm>
              <a:off x="2635179" y="1959720"/>
              <a:ext cx="241340" cy="117598"/>
            </a:xfrm>
            <a:custGeom>
              <a:avLst/>
              <a:gdLst/>
              <a:ahLst/>
              <a:cxnLst/>
              <a:rect l="l" t="t" r="r" b="b"/>
              <a:pathLst>
                <a:path w="8908" h="4341" extrusionOk="0">
                  <a:moveTo>
                    <a:pt x="8907" y="1"/>
                  </a:moveTo>
                  <a:lnTo>
                    <a:pt x="1" y="2000"/>
                  </a:lnTo>
                  <a:lnTo>
                    <a:pt x="4454" y="4341"/>
                  </a:lnTo>
                  <a:lnTo>
                    <a:pt x="8907"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8"/>
            <p:cNvSpPr/>
            <p:nvPr/>
          </p:nvSpPr>
          <p:spPr>
            <a:xfrm>
              <a:off x="2393912" y="1935504"/>
              <a:ext cx="241313" cy="78426"/>
            </a:xfrm>
            <a:custGeom>
              <a:avLst/>
              <a:gdLst/>
              <a:ahLst/>
              <a:cxnLst/>
              <a:rect l="l" t="t" r="r" b="b"/>
              <a:pathLst>
                <a:path w="8907" h="2895" extrusionOk="0">
                  <a:moveTo>
                    <a:pt x="6155" y="0"/>
                  </a:moveTo>
                  <a:lnTo>
                    <a:pt x="1" y="895"/>
                  </a:lnTo>
                  <a:lnTo>
                    <a:pt x="8907" y="2894"/>
                  </a:lnTo>
                  <a:lnTo>
                    <a:pt x="615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8"/>
            <p:cNvSpPr/>
            <p:nvPr/>
          </p:nvSpPr>
          <p:spPr>
            <a:xfrm>
              <a:off x="2486074" y="2013896"/>
              <a:ext cx="149144" cy="229479"/>
            </a:xfrm>
            <a:custGeom>
              <a:avLst/>
              <a:gdLst/>
              <a:ahLst/>
              <a:cxnLst/>
              <a:rect l="l" t="t" r="r" b="b"/>
              <a:pathLst>
                <a:path w="5505" h="8471" extrusionOk="0">
                  <a:moveTo>
                    <a:pt x="5505" y="0"/>
                  </a:moveTo>
                  <a:lnTo>
                    <a:pt x="1052" y="2341"/>
                  </a:lnTo>
                  <a:lnTo>
                    <a:pt x="0" y="8470"/>
                  </a:lnTo>
                  <a:lnTo>
                    <a:pt x="550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8"/>
            <p:cNvSpPr/>
            <p:nvPr/>
          </p:nvSpPr>
          <p:spPr>
            <a:xfrm>
              <a:off x="2635179" y="2013896"/>
              <a:ext cx="149171" cy="229479"/>
            </a:xfrm>
            <a:custGeom>
              <a:avLst/>
              <a:gdLst/>
              <a:ahLst/>
              <a:cxnLst/>
              <a:rect l="l" t="t" r="r" b="b"/>
              <a:pathLst>
                <a:path w="5506" h="8471" extrusionOk="0">
                  <a:moveTo>
                    <a:pt x="1" y="0"/>
                  </a:moveTo>
                  <a:lnTo>
                    <a:pt x="1" y="5576"/>
                  </a:lnTo>
                  <a:lnTo>
                    <a:pt x="5505" y="8470"/>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1" name="Google Shape;3331;p28"/>
          <p:cNvGrpSpPr/>
          <p:nvPr/>
        </p:nvGrpSpPr>
        <p:grpSpPr>
          <a:xfrm>
            <a:off x="1187555" y="4844480"/>
            <a:ext cx="535338" cy="200293"/>
            <a:chOff x="5907600" y="943095"/>
            <a:chExt cx="535338" cy="200293"/>
          </a:xfrm>
        </p:grpSpPr>
        <p:sp>
          <p:nvSpPr>
            <p:cNvPr id="3332" name="Google Shape;3332;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4" name="Google Shape;3334;p28"/>
          <p:cNvGrpSpPr/>
          <p:nvPr/>
        </p:nvGrpSpPr>
        <p:grpSpPr>
          <a:xfrm>
            <a:off x="6544225" y="372320"/>
            <a:ext cx="672421" cy="190443"/>
            <a:chOff x="7090540" y="1291850"/>
            <a:chExt cx="672421" cy="190443"/>
          </a:xfrm>
        </p:grpSpPr>
        <p:sp>
          <p:nvSpPr>
            <p:cNvPr id="3335" name="Google Shape;3335;p28"/>
            <p:cNvSpPr/>
            <p:nvPr/>
          </p:nvSpPr>
          <p:spPr>
            <a:xfrm>
              <a:off x="7337646" y="1352720"/>
              <a:ext cx="137" cy="137"/>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8"/>
            <p:cNvSpPr/>
            <p:nvPr/>
          </p:nvSpPr>
          <p:spPr>
            <a:xfrm>
              <a:off x="7134182" y="1310320"/>
              <a:ext cx="609078" cy="153777"/>
            </a:xfrm>
            <a:custGeom>
              <a:avLst/>
              <a:gdLst/>
              <a:ahLst/>
              <a:cxnLst/>
              <a:rect l="l" t="t" r="r" b="b"/>
              <a:pathLst>
                <a:path w="4452" h="1124" extrusionOk="0">
                  <a:moveTo>
                    <a:pt x="2366" y="0"/>
                  </a:moveTo>
                  <a:cubicBezTo>
                    <a:pt x="2334" y="0"/>
                    <a:pt x="2301" y="3"/>
                    <a:pt x="2265" y="8"/>
                  </a:cubicBezTo>
                  <a:cubicBezTo>
                    <a:pt x="1699" y="92"/>
                    <a:pt x="1670" y="634"/>
                    <a:pt x="1669" y="657"/>
                  </a:cubicBezTo>
                  <a:cubicBezTo>
                    <a:pt x="1667" y="695"/>
                    <a:pt x="1635" y="721"/>
                    <a:pt x="1602" y="721"/>
                  </a:cubicBezTo>
                  <a:cubicBezTo>
                    <a:pt x="1586" y="721"/>
                    <a:pt x="1571" y="716"/>
                    <a:pt x="1558" y="704"/>
                  </a:cubicBezTo>
                  <a:cubicBezTo>
                    <a:pt x="1557" y="703"/>
                    <a:pt x="1454" y="614"/>
                    <a:pt x="1344" y="614"/>
                  </a:cubicBezTo>
                  <a:cubicBezTo>
                    <a:pt x="1333" y="614"/>
                    <a:pt x="1323" y="615"/>
                    <a:pt x="1312" y="617"/>
                  </a:cubicBezTo>
                  <a:cubicBezTo>
                    <a:pt x="1246" y="628"/>
                    <a:pt x="1188" y="677"/>
                    <a:pt x="1140" y="762"/>
                  </a:cubicBezTo>
                  <a:cubicBezTo>
                    <a:pt x="1128" y="784"/>
                    <a:pt x="1105" y="796"/>
                    <a:pt x="1082" y="796"/>
                  </a:cubicBezTo>
                  <a:cubicBezTo>
                    <a:pt x="1063" y="796"/>
                    <a:pt x="1045" y="789"/>
                    <a:pt x="1031" y="774"/>
                  </a:cubicBezTo>
                  <a:cubicBezTo>
                    <a:pt x="1027" y="768"/>
                    <a:pt x="920" y="651"/>
                    <a:pt x="771" y="651"/>
                  </a:cubicBezTo>
                  <a:cubicBezTo>
                    <a:pt x="741" y="651"/>
                    <a:pt x="709" y="655"/>
                    <a:pt x="677" y="667"/>
                  </a:cubicBezTo>
                  <a:cubicBezTo>
                    <a:pt x="486" y="733"/>
                    <a:pt x="495" y="926"/>
                    <a:pt x="496" y="934"/>
                  </a:cubicBezTo>
                  <a:cubicBezTo>
                    <a:pt x="497" y="969"/>
                    <a:pt x="474" y="998"/>
                    <a:pt x="440" y="1005"/>
                  </a:cubicBezTo>
                  <a:cubicBezTo>
                    <a:pt x="291" y="1032"/>
                    <a:pt x="143" y="1071"/>
                    <a:pt x="1" y="1123"/>
                  </a:cubicBezTo>
                  <a:lnTo>
                    <a:pt x="4451" y="1123"/>
                  </a:lnTo>
                  <a:cubicBezTo>
                    <a:pt x="4441" y="1067"/>
                    <a:pt x="4413" y="987"/>
                    <a:pt x="4347" y="937"/>
                  </a:cubicBezTo>
                  <a:cubicBezTo>
                    <a:pt x="4302" y="902"/>
                    <a:pt x="4243" y="885"/>
                    <a:pt x="4170" y="885"/>
                  </a:cubicBezTo>
                  <a:cubicBezTo>
                    <a:pt x="4111" y="885"/>
                    <a:pt x="4043" y="896"/>
                    <a:pt x="3967" y="919"/>
                  </a:cubicBezTo>
                  <a:cubicBezTo>
                    <a:pt x="3961" y="921"/>
                    <a:pt x="3954" y="922"/>
                    <a:pt x="3948" y="922"/>
                  </a:cubicBezTo>
                  <a:cubicBezTo>
                    <a:pt x="3935" y="922"/>
                    <a:pt x="3922" y="918"/>
                    <a:pt x="3911" y="911"/>
                  </a:cubicBezTo>
                  <a:cubicBezTo>
                    <a:pt x="3895" y="901"/>
                    <a:pt x="3884" y="882"/>
                    <a:pt x="3882" y="864"/>
                  </a:cubicBezTo>
                  <a:cubicBezTo>
                    <a:pt x="3880" y="851"/>
                    <a:pt x="3838" y="559"/>
                    <a:pt x="3508" y="450"/>
                  </a:cubicBezTo>
                  <a:cubicBezTo>
                    <a:pt x="3446" y="429"/>
                    <a:pt x="3391" y="421"/>
                    <a:pt x="3344" y="421"/>
                  </a:cubicBezTo>
                  <a:cubicBezTo>
                    <a:pt x="3147" y="421"/>
                    <a:pt x="3064" y="562"/>
                    <a:pt x="3060" y="569"/>
                  </a:cubicBezTo>
                  <a:cubicBezTo>
                    <a:pt x="3047" y="592"/>
                    <a:pt x="3024" y="603"/>
                    <a:pt x="3002" y="603"/>
                  </a:cubicBezTo>
                  <a:cubicBezTo>
                    <a:pt x="2972" y="603"/>
                    <a:pt x="2942" y="584"/>
                    <a:pt x="2935" y="548"/>
                  </a:cubicBezTo>
                  <a:cubicBezTo>
                    <a:pt x="2931" y="524"/>
                    <a:pt x="2833" y="0"/>
                    <a:pt x="2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8"/>
            <p:cNvSpPr/>
            <p:nvPr/>
          </p:nvSpPr>
          <p:spPr>
            <a:xfrm>
              <a:off x="7090540" y="1291850"/>
              <a:ext cx="672421" cy="190443"/>
            </a:xfrm>
            <a:custGeom>
              <a:avLst/>
              <a:gdLst/>
              <a:ahLst/>
              <a:cxnLst/>
              <a:rect l="l" t="t" r="r" b="b"/>
              <a:pathLst>
                <a:path w="4915" h="1392" extrusionOk="0">
                  <a:moveTo>
                    <a:pt x="2687" y="135"/>
                  </a:moveTo>
                  <a:cubicBezTo>
                    <a:pt x="3153" y="135"/>
                    <a:pt x="3251" y="658"/>
                    <a:pt x="3255" y="682"/>
                  </a:cubicBezTo>
                  <a:cubicBezTo>
                    <a:pt x="3261" y="718"/>
                    <a:pt x="3291" y="738"/>
                    <a:pt x="3322" y="738"/>
                  </a:cubicBezTo>
                  <a:cubicBezTo>
                    <a:pt x="3344" y="738"/>
                    <a:pt x="3366" y="727"/>
                    <a:pt x="3379" y="704"/>
                  </a:cubicBezTo>
                  <a:cubicBezTo>
                    <a:pt x="3384" y="697"/>
                    <a:pt x="3467" y="555"/>
                    <a:pt x="3664" y="555"/>
                  </a:cubicBezTo>
                  <a:cubicBezTo>
                    <a:pt x="3712" y="555"/>
                    <a:pt x="3766" y="563"/>
                    <a:pt x="3828" y="584"/>
                  </a:cubicBezTo>
                  <a:cubicBezTo>
                    <a:pt x="4157" y="694"/>
                    <a:pt x="4200" y="986"/>
                    <a:pt x="4201" y="997"/>
                  </a:cubicBezTo>
                  <a:cubicBezTo>
                    <a:pt x="4203" y="1017"/>
                    <a:pt x="4214" y="1035"/>
                    <a:pt x="4231" y="1046"/>
                  </a:cubicBezTo>
                  <a:cubicBezTo>
                    <a:pt x="4242" y="1053"/>
                    <a:pt x="4254" y="1057"/>
                    <a:pt x="4266" y="1057"/>
                  </a:cubicBezTo>
                  <a:cubicBezTo>
                    <a:pt x="4273" y="1057"/>
                    <a:pt x="4280" y="1056"/>
                    <a:pt x="4287" y="1053"/>
                  </a:cubicBezTo>
                  <a:cubicBezTo>
                    <a:pt x="4363" y="1031"/>
                    <a:pt x="4430" y="1020"/>
                    <a:pt x="4489" y="1020"/>
                  </a:cubicBezTo>
                  <a:cubicBezTo>
                    <a:pt x="4562" y="1020"/>
                    <a:pt x="4621" y="1037"/>
                    <a:pt x="4667" y="1071"/>
                  </a:cubicBezTo>
                  <a:cubicBezTo>
                    <a:pt x="4733" y="1122"/>
                    <a:pt x="4761" y="1202"/>
                    <a:pt x="4771" y="1257"/>
                  </a:cubicBezTo>
                  <a:lnTo>
                    <a:pt x="321" y="1257"/>
                  </a:lnTo>
                  <a:cubicBezTo>
                    <a:pt x="463" y="1206"/>
                    <a:pt x="611" y="1166"/>
                    <a:pt x="760" y="1139"/>
                  </a:cubicBezTo>
                  <a:cubicBezTo>
                    <a:pt x="794" y="1133"/>
                    <a:pt x="817" y="1103"/>
                    <a:pt x="816" y="1069"/>
                  </a:cubicBezTo>
                  <a:cubicBezTo>
                    <a:pt x="816" y="1061"/>
                    <a:pt x="807" y="868"/>
                    <a:pt x="997" y="802"/>
                  </a:cubicBezTo>
                  <a:cubicBezTo>
                    <a:pt x="1030" y="790"/>
                    <a:pt x="1062" y="785"/>
                    <a:pt x="1092" y="785"/>
                  </a:cubicBezTo>
                  <a:cubicBezTo>
                    <a:pt x="1241" y="785"/>
                    <a:pt x="1347" y="902"/>
                    <a:pt x="1353" y="908"/>
                  </a:cubicBezTo>
                  <a:cubicBezTo>
                    <a:pt x="1366" y="924"/>
                    <a:pt x="1384" y="931"/>
                    <a:pt x="1403" y="931"/>
                  </a:cubicBezTo>
                  <a:cubicBezTo>
                    <a:pt x="1425" y="931"/>
                    <a:pt x="1448" y="919"/>
                    <a:pt x="1460" y="897"/>
                  </a:cubicBezTo>
                  <a:cubicBezTo>
                    <a:pt x="1508" y="811"/>
                    <a:pt x="1566" y="762"/>
                    <a:pt x="1632" y="752"/>
                  </a:cubicBezTo>
                  <a:cubicBezTo>
                    <a:pt x="1643" y="750"/>
                    <a:pt x="1654" y="749"/>
                    <a:pt x="1664" y="749"/>
                  </a:cubicBezTo>
                  <a:cubicBezTo>
                    <a:pt x="1774" y="749"/>
                    <a:pt x="1876" y="838"/>
                    <a:pt x="1877" y="839"/>
                  </a:cubicBezTo>
                  <a:cubicBezTo>
                    <a:pt x="1890" y="850"/>
                    <a:pt x="1906" y="856"/>
                    <a:pt x="1921" y="856"/>
                  </a:cubicBezTo>
                  <a:cubicBezTo>
                    <a:pt x="1955" y="856"/>
                    <a:pt x="1987" y="830"/>
                    <a:pt x="1989" y="791"/>
                  </a:cubicBezTo>
                  <a:cubicBezTo>
                    <a:pt x="1989" y="768"/>
                    <a:pt x="2018" y="227"/>
                    <a:pt x="2585" y="143"/>
                  </a:cubicBezTo>
                  <a:cubicBezTo>
                    <a:pt x="2621" y="138"/>
                    <a:pt x="2655" y="135"/>
                    <a:pt x="2687" y="135"/>
                  </a:cubicBezTo>
                  <a:close/>
                  <a:moveTo>
                    <a:pt x="2685" y="1"/>
                  </a:moveTo>
                  <a:cubicBezTo>
                    <a:pt x="2647" y="1"/>
                    <a:pt x="2607" y="4"/>
                    <a:pt x="2565" y="10"/>
                  </a:cubicBezTo>
                  <a:cubicBezTo>
                    <a:pt x="2060" y="84"/>
                    <a:pt x="1913" y="477"/>
                    <a:pt x="1871" y="674"/>
                  </a:cubicBezTo>
                  <a:cubicBezTo>
                    <a:pt x="1817" y="644"/>
                    <a:pt x="1743" y="615"/>
                    <a:pt x="1663" y="615"/>
                  </a:cubicBezTo>
                  <a:cubicBezTo>
                    <a:pt x="1646" y="615"/>
                    <a:pt x="1627" y="616"/>
                    <a:pt x="1609" y="620"/>
                  </a:cubicBezTo>
                  <a:cubicBezTo>
                    <a:pt x="1524" y="633"/>
                    <a:pt x="1450" y="681"/>
                    <a:pt x="1389" y="762"/>
                  </a:cubicBezTo>
                  <a:cubicBezTo>
                    <a:pt x="1326" y="714"/>
                    <a:pt x="1221" y="651"/>
                    <a:pt x="1091" y="651"/>
                  </a:cubicBezTo>
                  <a:cubicBezTo>
                    <a:pt x="1048" y="651"/>
                    <a:pt x="1001" y="658"/>
                    <a:pt x="953" y="675"/>
                  </a:cubicBezTo>
                  <a:cubicBezTo>
                    <a:pt x="759" y="741"/>
                    <a:pt x="695" y="905"/>
                    <a:pt x="684" y="1017"/>
                  </a:cubicBezTo>
                  <a:cubicBezTo>
                    <a:pt x="521" y="1050"/>
                    <a:pt x="127" y="1142"/>
                    <a:pt x="31" y="1287"/>
                  </a:cubicBezTo>
                  <a:cubicBezTo>
                    <a:pt x="1" y="1333"/>
                    <a:pt x="33" y="1392"/>
                    <a:pt x="87" y="1392"/>
                  </a:cubicBezTo>
                  <a:lnTo>
                    <a:pt x="4846" y="1392"/>
                  </a:lnTo>
                  <a:cubicBezTo>
                    <a:pt x="4882" y="1392"/>
                    <a:pt x="4912" y="1363"/>
                    <a:pt x="4913" y="1326"/>
                  </a:cubicBezTo>
                  <a:cubicBezTo>
                    <a:pt x="4913" y="1316"/>
                    <a:pt x="4914" y="1090"/>
                    <a:pt x="4748" y="965"/>
                  </a:cubicBezTo>
                  <a:cubicBezTo>
                    <a:pt x="4679" y="912"/>
                    <a:pt x="4592" y="886"/>
                    <a:pt x="4489" y="886"/>
                  </a:cubicBezTo>
                  <a:cubicBezTo>
                    <a:pt x="4436" y="886"/>
                    <a:pt x="4379" y="893"/>
                    <a:pt x="4317" y="907"/>
                  </a:cubicBezTo>
                  <a:cubicBezTo>
                    <a:pt x="4281" y="788"/>
                    <a:pt x="4174" y="559"/>
                    <a:pt x="3870" y="457"/>
                  </a:cubicBezTo>
                  <a:cubicBezTo>
                    <a:pt x="3794" y="432"/>
                    <a:pt x="3725" y="421"/>
                    <a:pt x="3663" y="421"/>
                  </a:cubicBezTo>
                  <a:cubicBezTo>
                    <a:pt x="3527" y="421"/>
                    <a:pt x="3424" y="472"/>
                    <a:pt x="3354" y="530"/>
                  </a:cubicBezTo>
                  <a:cubicBezTo>
                    <a:pt x="3273" y="294"/>
                    <a:pt x="3072" y="1"/>
                    <a:pt x="26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8" name="Google Shape;3338;p28"/>
          <p:cNvGrpSpPr/>
          <p:nvPr/>
        </p:nvGrpSpPr>
        <p:grpSpPr>
          <a:xfrm flipH="1">
            <a:off x="8542945" y="104813"/>
            <a:ext cx="535338" cy="200293"/>
            <a:chOff x="5907600" y="943095"/>
            <a:chExt cx="535338" cy="200293"/>
          </a:xfrm>
        </p:grpSpPr>
        <p:sp>
          <p:nvSpPr>
            <p:cNvPr id="3339" name="Google Shape;3339;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568960" y="291465"/>
            <a:ext cx="8298180" cy="1322070"/>
          </a:xfrm>
          <a:prstGeom prst="rect">
            <a:avLst/>
          </a:prstGeom>
        </p:spPr>
        <p:txBody>
          <a:bodyPr wrap="square">
            <a:spAutoFit/>
          </a:bodyPr>
          <a:lstStyle/>
          <a:p>
            <a:pPr marL="342900" indent="-342900">
              <a:buFont typeface="Wingdings" panose="05000000000000000000" charset="0"/>
              <a:buChar char="q"/>
            </a:pPr>
            <a:r>
              <a:rPr lang="en-US" sz="2000" b="1">
                <a:latin typeface="Cambria" panose="02040503050406030204" charset="0"/>
                <a:cs typeface="Cambria" panose="02040503050406030204" charset="0"/>
              </a:rPr>
              <a:t>Đối với thân nhân hạ sĩ quan, binh sĩ tại ngũ:</a:t>
            </a:r>
            <a:r>
              <a:rPr lang="en-US" sz="2000">
                <a:latin typeface="Cambria" panose="02040503050406030204" charset="0"/>
                <a:cs typeface="Cambria" panose="02040503050406030204" charset="0"/>
              </a:rPr>
              <a:t> </a:t>
            </a:r>
          </a:p>
          <a:p>
            <a:pPr marL="0" indent="0">
              <a:buFont typeface="Wingdings" panose="05000000000000000000" charset="0"/>
              <a:buNone/>
            </a:pPr>
            <a:r>
              <a:rPr lang="en-US" sz="2000">
                <a:latin typeface="Cambria" panose="02040503050406030204" charset="0"/>
                <a:cs typeface="Cambria" panose="02040503050406030204" charset="0"/>
              </a:rPr>
              <a:t>Bố, mẹ đẻ; bố, mẹ vợ hoặc </a:t>
            </a:r>
            <a:r>
              <a:rPr lang="en-US" sz="2000" smtClean="0">
                <a:latin typeface="Cambria" panose="02040503050406030204" charset="0"/>
                <a:cs typeface="Cambria" panose="02040503050406030204" charset="0"/>
              </a:rPr>
              <a:t> </a:t>
            </a:r>
            <a:r>
              <a:rPr lang="en-US" sz="2000">
                <a:latin typeface="Cambria" panose="02040503050406030204" charset="0"/>
                <a:cs typeface="Cambria" panose="02040503050406030204" charset="0"/>
              </a:rPr>
              <a:t>chồng; người nuôi dưỡng hợp pháp; vợ hoặc chồng; con đẻ, con nuôi hợp pháp được hưởng chế độ bảo hiểm y tế, trợ cấp khó khăn,...</a:t>
            </a:r>
          </a:p>
        </p:txBody>
      </p:sp>
      <p:pic>
        <p:nvPicPr>
          <p:cNvPr id="102" name="Picture 101"/>
          <p:cNvPicPr/>
          <p:nvPr/>
        </p:nvPicPr>
        <p:blipFill>
          <a:blip r:embed="rId3">
            <a:lum contrast="6000"/>
          </a:blip>
          <a:stretch>
            <a:fillRect/>
          </a:stretch>
        </p:blipFill>
        <p:spPr>
          <a:xfrm rot="1200000">
            <a:off x="4195445" y="2875280"/>
            <a:ext cx="586740" cy="431165"/>
          </a:xfrm>
          <a:prstGeom prst="rect">
            <a:avLst/>
          </a:prstGeom>
          <a:noFill/>
          <a:ln w="9525">
            <a:noFill/>
          </a:ln>
        </p:spPr>
      </p:pic>
      <p:pic>
        <p:nvPicPr>
          <p:cNvPr id="114" name="Picture 113"/>
          <p:cNvPicPr/>
          <p:nvPr/>
        </p:nvPicPr>
        <p:blipFill>
          <a:blip r:embed="rId4"/>
          <a:stretch>
            <a:fillRect/>
          </a:stretch>
        </p:blipFill>
        <p:spPr>
          <a:xfrm>
            <a:off x="35560" y="1748155"/>
            <a:ext cx="4014470" cy="3009900"/>
          </a:xfrm>
          <a:prstGeom prst="rect">
            <a:avLst/>
          </a:prstGeom>
          <a:noFill/>
          <a:ln w="9525">
            <a:noFill/>
          </a:ln>
        </p:spPr>
      </p:pic>
      <p:pic>
        <p:nvPicPr>
          <p:cNvPr id="115" name="Picture 114"/>
          <p:cNvPicPr/>
          <p:nvPr/>
        </p:nvPicPr>
        <p:blipFill>
          <a:blip r:embed="rId5"/>
          <a:stretch>
            <a:fillRect/>
          </a:stretch>
        </p:blipFill>
        <p:spPr>
          <a:xfrm>
            <a:off x="4859655" y="1741170"/>
            <a:ext cx="4229100" cy="3023870"/>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sp>
        <p:nvSpPr>
          <p:cNvPr id="3304" name="Google Shape;3304;p28"/>
          <p:cNvSpPr txBox="1">
            <a:spLocks noGrp="1"/>
          </p:cNvSpPr>
          <p:nvPr>
            <p:ph type="title"/>
          </p:nvPr>
        </p:nvSpPr>
        <p:spPr>
          <a:xfrm>
            <a:off x="579120" y="135255"/>
            <a:ext cx="8068310" cy="72072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sz="2400" b="1">
                <a:solidFill>
                  <a:schemeClr val="accent6"/>
                </a:solidFill>
                <a:latin typeface="Cambria" panose="02040503050406030204" charset="0"/>
                <a:cs typeface="Cambria" panose="02040503050406030204" charset="0"/>
              </a:rPr>
              <a:t>5. Các hành vi bị nghiêm cấm và xử lí vi phạm hành chính:</a:t>
            </a:r>
          </a:p>
        </p:txBody>
      </p:sp>
      <p:grpSp>
        <p:nvGrpSpPr>
          <p:cNvPr id="3305" name="Google Shape;3305;p28"/>
          <p:cNvGrpSpPr/>
          <p:nvPr/>
        </p:nvGrpSpPr>
        <p:grpSpPr>
          <a:xfrm>
            <a:off x="27722" y="14379"/>
            <a:ext cx="482599" cy="918559"/>
            <a:chOff x="4471342" y="1581300"/>
            <a:chExt cx="482599" cy="918559"/>
          </a:xfrm>
        </p:grpSpPr>
        <p:sp>
          <p:nvSpPr>
            <p:cNvPr id="3306" name="Google Shape;3306;p28"/>
            <p:cNvSpPr/>
            <p:nvPr/>
          </p:nvSpPr>
          <p:spPr>
            <a:xfrm>
              <a:off x="4692670" y="2013542"/>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8"/>
            <p:cNvSpPr/>
            <p:nvPr/>
          </p:nvSpPr>
          <p:spPr>
            <a:xfrm>
              <a:off x="4552830" y="1581300"/>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4"/>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8"/>
            <p:cNvSpPr/>
            <p:nvPr/>
          </p:nvSpPr>
          <p:spPr>
            <a:xfrm>
              <a:off x="4801546" y="1581300"/>
              <a:ext cx="33568" cy="381617"/>
            </a:xfrm>
            <a:custGeom>
              <a:avLst/>
              <a:gdLst/>
              <a:ahLst/>
              <a:cxnLst/>
              <a:rect l="l" t="t" r="r" b="b"/>
              <a:pathLst>
                <a:path w="1239" h="14087" extrusionOk="0">
                  <a:moveTo>
                    <a:pt x="0" y="0"/>
                  </a:moveTo>
                  <a:lnTo>
                    <a:pt x="0"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8"/>
            <p:cNvSpPr/>
            <p:nvPr/>
          </p:nvSpPr>
          <p:spPr>
            <a:xfrm>
              <a:off x="4731464" y="1581300"/>
              <a:ext cx="33541" cy="438099"/>
            </a:xfrm>
            <a:custGeom>
              <a:avLst/>
              <a:gdLst/>
              <a:ahLst/>
              <a:cxnLst/>
              <a:rect l="l" t="t" r="r" b="b"/>
              <a:pathLst>
                <a:path w="1238" h="16172" extrusionOk="0">
                  <a:moveTo>
                    <a:pt x="0" y="0"/>
                  </a:moveTo>
                  <a:lnTo>
                    <a:pt x="0" y="16172"/>
                  </a:lnTo>
                  <a:lnTo>
                    <a:pt x="1238" y="15174"/>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8"/>
            <p:cNvSpPr/>
            <p:nvPr/>
          </p:nvSpPr>
          <p:spPr>
            <a:xfrm>
              <a:off x="4591271" y="1581300"/>
              <a:ext cx="33595" cy="381617"/>
            </a:xfrm>
            <a:custGeom>
              <a:avLst/>
              <a:gdLst/>
              <a:ahLst/>
              <a:cxnLst/>
              <a:rect l="l" t="t" r="r" b="b"/>
              <a:pathLst>
                <a:path w="1240" h="14087" extrusionOk="0">
                  <a:moveTo>
                    <a:pt x="1" y="0"/>
                  </a:moveTo>
                  <a:lnTo>
                    <a:pt x="1"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8"/>
            <p:cNvSpPr/>
            <p:nvPr/>
          </p:nvSpPr>
          <p:spPr>
            <a:xfrm>
              <a:off x="4661381" y="1581300"/>
              <a:ext cx="33568" cy="438099"/>
            </a:xfrm>
            <a:custGeom>
              <a:avLst/>
              <a:gdLst/>
              <a:ahLst/>
              <a:cxnLst/>
              <a:rect l="l" t="t" r="r" b="b"/>
              <a:pathLst>
                <a:path w="1239"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8"/>
            <p:cNvSpPr/>
            <p:nvPr/>
          </p:nvSpPr>
          <p:spPr>
            <a:xfrm>
              <a:off x="4471342" y="2040900"/>
              <a:ext cx="482599" cy="458959"/>
            </a:xfrm>
            <a:custGeom>
              <a:avLst/>
              <a:gdLst/>
              <a:ahLst/>
              <a:cxnLst/>
              <a:rect l="l" t="t" r="r" b="b"/>
              <a:pathLst>
                <a:path w="17813" h="16942" extrusionOk="0">
                  <a:moveTo>
                    <a:pt x="8906" y="1"/>
                  </a:moveTo>
                  <a:lnTo>
                    <a:pt x="6154" y="5577"/>
                  </a:lnTo>
                  <a:lnTo>
                    <a:pt x="0" y="6471"/>
                  </a:lnTo>
                  <a:lnTo>
                    <a:pt x="4453" y="10812"/>
                  </a:lnTo>
                  <a:lnTo>
                    <a:pt x="3402" y="16942"/>
                  </a:lnTo>
                  <a:lnTo>
                    <a:pt x="8906" y="14048"/>
                  </a:lnTo>
                  <a:lnTo>
                    <a:pt x="14411" y="16942"/>
                  </a:lnTo>
                  <a:lnTo>
                    <a:pt x="13360" y="10812"/>
                  </a:lnTo>
                  <a:lnTo>
                    <a:pt x="17813" y="6471"/>
                  </a:lnTo>
                  <a:lnTo>
                    <a:pt x="11659" y="5577"/>
                  </a:lnTo>
                  <a:lnTo>
                    <a:pt x="8906" y="1"/>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8"/>
            <p:cNvSpPr/>
            <p:nvPr/>
          </p:nvSpPr>
          <p:spPr>
            <a:xfrm>
              <a:off x="4712609" y="2040900"/>
              <a:ext cx="74586" cy="229479"/>
            </a:xfrm>
            <a:custGeom>
              <a:avLst/>
              <a:gdLst/>
              <a:ahLst/>
              <a:cxnLst/>
              <a:rect l="l" t="t" r="r" b="b"/>
              <a:pathLst>
                <a:path w="2753" h="8471" extrusionOk="0">
                  <a:moveTo>
                    <a:pt x="0" y="1"/>
                  </a:moveTo>
                  <a:lnTo>
                    <a:pt x="0" y="8471"/>
                  </a:lnTo>
                  <a:lnTo>
                    <a:pt x="2753" y="5577"/>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8"/>
            <p:cNvSpPr/>
            <p:nvPr/>
          </p:nvSpPr>
          <p:spPr>
            <a:xfrm>
              <a:off x="4712609" y="2216186"/>
              <a:ext cx="241313" cy="117625"/>
            </a:xfrm>
            <a:custGeom>
              <a:avLst/>
              <a:gdLst/>
              <a:ahLst/>
              <a:cxnLst/>
              <a:rect l="l" t="t" r="r" b="b"/>
              <a:pathLst>
                <a:path w="8907" h="4342" extrusionOk="0">
                  <a:moveTo>
                    <a:pt x="8907" y="0"/>
                  </a:moveTo>
                  <a:lnTo>
                    <a:pt x="0" y="2000"/>
                  </a:lnTo>
                  <a:lnTo>
                    <a:pt x="4454" y="4341"/>
                  </a:lnTo>
                  <a:lnTo>
                    <a:pt x="8907"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8"/>
            <p:cNvSpPr/>
            <p:nvPr/>
          </p:nvSpPr>
          <p:spPr>
            <a:xfrm>
              <a:off x="4471342" y="2191942"/>
              <a:ext cx="241313" cy="78426"/>
            </a:xfrm>
            <a:custGeom>
              <a:avLst/>
              <a:gdLst/>
              <a:ahLst/>
              <a:cxnLst/>
              <a:rect l="l" t="t" r="r" b="b"/>
              <a:pathLst>
                <a:path w="8907" h="2895" extrusionOk="0">
                  <a:moveTo>
                    <a:pt x="6154" y="1"/>
                  </a:moveTo>
                  <a:lnTo>
                    <a:pt x="0" y="895"/>
                  </a:lnTo>
                  <a:lnTo>
                    <a:pt x="8906" y="2895"/>
                  </a:lnTo>
                  <a:lnTo>
                    <a:pt x="6154"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8"/>
            <p:cNvSpPr/>
            <p:nvPr/>
          </p:nvSpPr>
          <p:spPr>
            <a:xfrm>
              <a:off x="4563476" y="2270335"/>
              <a:ext cx="149171" cy="229506"/>
            </a:xfrm>
            <a:custGeom>
              <a:avLst/>
              <a:gdLst/>
              <a:ahLst/>
              <a:cxnLst/>
              <a:rect l="l" t="t" r="r" b="b"/>
              <a:pathLst>
                <a:path w="5506" h="8472" extrusionOk="0">
                  <a:moveTo>
                    <a:pt x="5505" y="1"/>
                  </a:moveTo>
                  <a:lnTo>
                    <a:pt x="1052" y="2342"/>
                  </a:lnTo>
                  <a:lnTo>
                    <a:pt x="1" y="8472"/>
                  </a:lnTo>
                  <a:lnTo>
                    <a:pt x="1" y="8472"/>
                  </a:lnTo>
                  <a:lnTo>
                    <a:pt x="5505"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8"/>
            <p:cNvSpPr/>
            <p:nvPr/>
          </p:nvSpPr>
          <p:spPr>
            <a:xfrm>
              <a:off x="4712609" y="2270335"/>
              <a:ext cx="149171" cy="229506"/>
            </a:xfrm>
            <a:custGeom>
              <a:avLst/>
              <a:gdLst/>
              <a:ahLst/>
              <a:cxnLst/>
              <a:rect l="l" t="t" r="r" b="b"/>
              <a:pathLst>
                <a:path w="5506" h="8472" extrusionOk="0">
                  <a:moveTo>
                    <a:pt x="0" y="1"/>
                  </a:moveTo>
                  <a:lnTo>
                    <a:pt x="0" y="5578"/>
                  </a:lnTo>
                  <a:lnTo>
                    <a:pt x="5505" y="8472"/>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8" name="Google Shape;3318;p28"/>
          <p:cNvGrpSpPr/>
          <p:nvPr/>
        </p:nvGrpSpPr>
        <p:grpSpPr>
          <a:xfrm>
            <a:off x="8623897" y="-3297"/>
            <a:ext cx="482626" cy="910730"/>
            <a:chOff x="2393912" y="1332663"/>
            <a:chExt cx="482626" cy="910730"/>
          </a:xfrm>
        </p:grpSpPr>
        <p:sp>
          <p:nvSpPr>
            <p:cNvPr id="3319" name="Google Shape;3319;p28"/>
            <p:cNvSpPr/>
            <p:nvPr/>
          </p:nvSpPr>
          <p:spPr>
            <a:xfrm>
              <a:off x="2609741" y="1764904"/>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8"/>
            <p:cNvSpPr/>
            <p:nvPr/>
          </p:nvSpPr>
          <p:spPr>
            <a:xfrm>
              <a:off x="2469901" y="1332663"/>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8"/>
            <p:cNvSpPr/>
            <p:nvPr/>
          </p:nvSpPr>
          <p:spPr>
            <a:xfrm>
              <a:off x="2718591" y="1332663"/>
              <a:ext cx="33595" cy="381617"/>
            </a:xfrm>
            <a:custGeom>
              <a:avLst/>
              <a:gdLst/>
              <a:ahLst/>
              <a:cxnLst/>
              <a:rect l="l" t="t" r="r" b="b"/>
              <a:pathLst>
                <a:path w="1240" h="14087" extrusionOk="0">
                  <a:moveTo>
                    <a:pt x="1" y="0"/>
                  </a:moveTo>
                  <a:lnTo>
                    <a:pt x="1"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8"/>
            <p:cNvSpPr/>
            <p:nvPr/>
          </p:nvSpPr>
          <p:spPr>
            <a:xfrm>
              <a:off x="2648508" y="1332663"/>
              <a:ext cx="33568" cy="438099"/>
            </a:xfrm>
            <a:custGeom>
              <a:avLst/>
              <a:gdLst/>
              <a:ahLst/>
              <a:cxnLst/>
              <a:rect l="l" t="t" r="r" b="b"/>
              <a:pathLst>
                <a:path w="1239" h="16172" extrusionOk="0">
                  <a:moveTo>
                    <a:pt x="1" y="0"/>
                  </a:moveTo>
                  <a:lnTo>
                    <a:pt x="1" y="16172"/>
                  </a:lnTo>
                  <a:lnTo>
                    <a:pt x="1239" y="15174"/>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8"/>
            <p:cNvSpPr/>
            <p:nvPr/>
          </p:nvSpPr>
          <p:spPr>
            <a:xfrm>
              <a:off x="2508342" y="1332663"/>
              <a:ext cx="33568" cy="381617"/>
            </a:xfrm>
            <a:custGeom>
              <a:avLst/>
              <a:gdLst/>
              <a:ahLst/>
              <a:cxnLst/>
              <a:rect l="l" t="t" r="r" b="b"/>
              <a:pathLst>
                <a:path w="1239" h="14087" extrusionOk="0">
                  <a:moveTo>
                    <a:pt x="0" y="0"/>
                  </a:moveTo>
                  <a:lnTo>
                    <a:pt x="0"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8"/>
            <p:cNvSpPr/>
            <p:nvPr/>
          </p:nvSpPr>
          <p:spPr>
            <a:xfrm>
              <a:off x="2578452" y="1332663"/>
              <a:ext cx="33541" cy="438099"/>
            </a:xfrm>
            <a:custGeom>
              <a:avLst/>
              <a:gdLst/>
              <a:ahLst/>
              <a:cxnLst/>
              <a:rect l="l" t="t" r="r" b="b"/>
              <a:pathLst>
                <a:path w="1238"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8"/>
            <p:cNvSpPr/>
            <p:nvPr/>
          </p:nvSpPr>
          <p:spPr>
            <a:xfrm>
              <a:off x="2393912" y="1784434"/>
              <a:ext cx="482626" cy="458959"/>
            </a:xfrm>
            <a:custGeom>
              <a:avLst/>
              <a:gdLst/>
              <a:ahLst/>
              <a:cxnLst/>
              <a:rect l="l" t="t" r="r" b="b"/>
              <a:pathLst>
                <a:path w="17814" h="16942" extrusionOk="0">
                  <a:moveTo>
                    <a:pt x="8907" y="0"/>
                  </a:moveTo>
                  <a:lnTo>
                    <a:pt x="6155" y="5577"/>
                  </a:lnTo>
                  <a:lnTo>
                    <a:pt x="1" y="6472"/>
                  </a:lnTo>
                  <a:lnTo>
                    <a:pt x="4454" y="10812"/>
                  </a:lnTo>
                  <a:lnTo>
                    <a:pt x="3402" y="16941"/>
                  </a:lnTo>
                  <a:lnTo>
                    <a:pt x="8907" y="14047"/>
                  </a:lnTo>
                  <a:lnTo>
                    <a:pt x="14411" y="16941"/>
                  </a:lnTo>
                  <a:lnTo>
                    <a:pt x="13360" y="10812"/>
                  </a:lnTo>
                  <a:lnTo>
                    <a:pt x="17813" y="6472"/>
                  </a:lnTo>
                  <a:lnTo>
                    <a:pt x="11659" y="5577"/>
                  </a:lnTo>
                  <a:lnTo>
                    <a:pt x="8907" y="0"/>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8"/>
            <p:cNvSpPr/>
            <p:nvPr/>
          </p:nvSpPr>
          <p:spPr>
            <a:xfrm>
              <a:off x="2635179" y="1784434"/>
              <a:ext cx="74613" cy="229506"/>
            </a:xfrm>
            <a:custGeom>
              <a:avLst/>
              <a:gdLst/>
              <a:ahLst/>
              <a:cxnLst/>
              <a:rect l="l" t="t" r="r" b="b"/>
              <a:pathLst>
                <a:path w="2754" h="8472" extrusionOk="0">
                  <a:moveTo>
                    <a:pt x="1" y="0"/>
                  </a:moveTo>
                  <a:lnTo>
                    <a:pt x="1" y="8471"/>
                  </a:lnTo>
                  <a:lnTo>
                    <a:pt x="2753" y="5577"/>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8"/>
            <p:cNvSpPr/>
            <p:nvPr/>
          </p:nvSpPr>
          <p:spPr>
            <a:xfrm>
              <a:off x="2635179" y="1959720"/>
              <a:ext cx="241340" cy="117598"/>
            </a:xfrm>
            <a:custGeom>
              <a:avLst/>
              <a:gdLst/>
              <a:ahLst/>
              <a:cxnLst/>
              <a:rect l="l" t="t" r="r" b="b"/>
              <a:pathLst>
                <a:path w="8908" h="4341" extrusionOk="0">
                  <a:moveTo>
                    <a:pt x="8907" y="1"/>
                  </a:moveTo>
                  <a:lnTo>
                    <a:pt x="1" y="2000"/>
                  </a:lnTo>
                  <a:lnTo>
                    <a:pt x="4454" y="4341"/>
                  </a:lnTo>
                  <a:lnTo>
                    <a:pt x="8907"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8"/>
            <p:cNvSpPr/>
            <p:nvPr/>
          </p:nvSpPr>
          <p:spPr>
            <a:xfrm>
              <a:off x="2393912" y="1935504"/>
              <a:ext cx="241313" cy="78426"/>
            </a:xfrm>
            <a:custGeom>
              <a:avLst/>
              <a:gdLst/>
              <a:ahLst/>
              <a:cxnLst/>
              <a:rect l="l" t="t" r="r" b="b"/>
              <a:pathLst>
                <a:path w="8907" h="2895" extrusionOk="0">
                  <a:moveTo>
                    <a:pt x="6155" y="0"/>
                  </a:moveTo>
                  <a:lnTo>
                    <a:pt x="1" y="895"/>
                  </a:lnTo>
                  <a:lnTo>
                    <a:pt x="8907" y="2894"/>
                  </a:lnTo>
                  <a:lnTo>
                    <a:pt x="615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8"/>
            <p:cNvSpPr/>
            <p:nvPr/>
          </p:nvSpPr>
          <p:spPr>
            <a:xfrm>
              <a:off x="2486074" y="2013896"/>
              <a:ext cx="149144" cy="229479"/>
            </a:xfrm>
            <a:custGeom>
              <a:avLst/>
              <a:gdLst/>
              <a:ahLst/>
              <a:cxnLst/>
              <a:rect l="l" t="t" r="r" b="b"/>
              <a:pathLst>
                <a:path w="5505" h="8471" extrusionOk="0">
                  <a:moveTo>
                    <a:pt x="5505" y="0"/>
                  </a:moveTo>
                  <a:lnTo>
                    <a:pt x="1052" y="2341"/>
                  </a:lnTo>
                  <a:lnTo>
                    <a:pt x="0" y="8470"/>
                  </a:lnTo>
                  <a:lnTo>
                    <a:pt x="550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8"/>
            <p:cNvSpPr/>
            <p:nvPr/>
          </p:nvSpPr>
          <p:spPr>
            <a:xfrm>
              <a:off x="2635179" y="2013896"/>
              <a:ext cx="149171" cy="229479"/>
            </a:xfrm>
            <a:custGeom>
              <a:avLst/>
              <a:gdLst/>
              <a:ahLst/>
              <a:cxnLst/>
              <a:rect l="l" t="t" r="r" b="b"/>
              <a:pathLst>
                <a:path w="5506" h="8471" extrusionOk="0">
                  <a:moveTo>
                    <a:pt x="1" y="0"/>
                  </a:moveTo>
                  <a:lnTo>
                    <a:pt x="1" y="5576"/>
                  </a:lnTo>
                  <a:lnTo>
                    <a:pt x="5505" y="8470"/>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1" name="Google Shape;3331;p28"/>
          <p:cNvGrpSpPr/>
          <p:nvPr/>
        </p:nvGrpSpPr>
        <p:grpSpPr>
          <a:xfrm>
            <a:off x="148060" y="4516185"/>
            <a:ext cx="535338" cy="200293"/>
            <a:chOff x="5907600" y="943095"/>
            <a:chExt cx="535338" cy="200293"/>
          </a:xfrm>
        </p:grpSpPr>
        <p:sp>
          <p:nvSpPr>
            <p:cNvPr id="3332" name="Google Shape;3332;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4" name="Google Shape;3334;p28"/>
          <p:cNvGrpSpPr/>
          <p:nvPr/>
        </p:nvGrpSpPr>
        <p:grpSpPr>
          <a:xfrm>
            <a:off x="8471450" y="4834465"/>
            <a:ext cx="672421" cy="190443"/>
            <a:chOff x="7090540" y="1291850"/>
            <a:chExt cx="672421" cy="190443"/>
          </a:xfrm>
        </p:grpSpPr>
        <p:sp>
          <p:nvSpPr>
            <p:cNvPr id="3335" name="Google Shape;3335;p28"/>
            <p:cNvSpPr/>
            <p:nvPr/>
          </p:nvSpPr>
          <p:spPr>
            <a:xfrm>
              <a:off x="7337646" y="1352720"/>
              <a:ext cx="137" cy="137"/>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8"/>
            <p:cNvSpPr/>
            <p:nvPr/>
          </p:nvSpPr>
          <p:spPr>
            <a:xfrm>
              <a:off x="7134182" y="1310320"/>
              <a:ext cx="609078" cy="153777"/>
            </a:xfrm>
            <a:custGeom>
              <a:avLst/>
              <a:gdLst/>
              <a:ahLst/>
              <a:cxnLst/>
              <a:rect l="l" t="t" r="r" b="b"/>
              <a:pathLst>
                <a:path w="4452" h="1124" extrusionOk="0">
                  <a:moveTo>
                    <a:pt x="2366" y="0"/>
                  </a:moveTo>
                  <a:cubicBezTo>
                    <a:pt x="2334" y="0"/>
                    <a:pt x="2301" y="3"/>
                    <a:pt x="2265" y="8"/>
                  </a:cubicBezTo>
                  <a:cubicBezTo>
                    <a:pt x="1699" y="92"/>
                    <a:pt x="1670" y="634"/>
                    <a:pt x="1669" y="657"/>
                  </a:cubicBezTo>
                  <a:cubicBezTo>
                    <a:pt x="1667" y="695"/>
                    <a:pt x="1635" y="721"/>
                    <a:pt x="1602" y="721"/>
                  </a:cubicBezTo>
                  <a:cubicBezTo>
                    <a:pt x="1586" y="721"/>
                    <a:pt x="1571" y="716"/>
                    <a:pt x="1558" y="704"/>
                  </a:cubicBezTo>
                  <a:cubicBezTo>
                    <a:pt x="1557" y="703"/>
                    <a:pt x="1454" y="614"/>
                    <a:pt x="1344" y="614"/>
                  </a:cubicBezTo>
                  <a:cubicBezTo>
                    <a:pt x="1333" y="614"/>
                    <a:pt x="1323" y="615"/>
                    <a:pt x="1312" y="617"/>
                  </a:cubicBezTo>
                  <a:cubicBezTo>
                    <a:pt x="1246" y="628"/>
                    <a:pt x="1188" y="677"/>
                    <a:pt x="1140" y="762"/>
                  </a:cubicBezTo>
                  <a:cubicBezTo>
                    <a:pt x="1128" y="784"/>
                    <a:pt x="1105" y="796"/>
                    <a:pt x="1082" y="796"/>
                  </a:cubicBezTo>
                  <a:cubicBezTo>
                    <a:pt x="1063" y="796"/>
                    <a:pt x="1045" y="789"/>
                    <a:pt x="1031" y="774"/>
                  </a:cubicBezTo>
                  <a:cubicBezTo>
                    <a:pt x="1027" y="768"/>
                    <a:pt x="920" y="651"/>
                    <a:pt x="771" y="651"/>
                  </a:cubicBezTo>
                  <a:cubicBezTo>
                    <a:pt x="741" y="651"/>
                    <a:pt x="709" y="655"/>
                    <a:pt x="677" y="667"/>
                  </a:cubicBezTo>
                  <a:cubicBezTo>
                    <a:pt x="486" y="733"/>
                    <a:pt x="495" y="926"/>
                    <a:pt x="496" y="934"/>
                  </a:cubicBezTo>
                  <a:cubicBezTo>
                    <a:pt x="497" y="969"/>
                    <a:pt x="474" y="998"/>
                    <a:pt x="440" y="1005"/>
                  </a:cubicBezTo>
                  <a:cubicBezTo>
                    <a:pt x="291" y="1032"/>
                    <a:pt x="143" y="1071"/>
                    <a:pt x="1" y="1123"/>
                  </a:cubicBezTo>
                  <a:lnTo>
                    <a:pt x="4451" y="1123"/>
                  </a:lnTo>
                  <a:cubicBezTo>
                    <a:pt x="4441" y="1067"/>
                    <a:pt x="4413" y="987"/>
                    <a:pt x="4347" y="937"/>
                  </a:cubicBezTo>
                  <a:cubicBezTo>
                    <a:pt x="4302" y="902"/>
                    <a:pt x="4243" y="885"/>
                    <a:pt x="4170" y="885"/>
                  </a:cubicBezTo>
                  <a:cubicBezTo>
                    <a:pt x="4111" y="885"/>
                    <a:pt x="4043" y="896"/>
                    <a:pt x="3967" y="919"/>
                  </a:cubicBezTo>
                  <a:cubicBezTo>
                    <a:pt x="3961" y="921"/>
                    <a:pt x="3954" y="922"/>
                    <a:pt x="3948" y="922"/>
                  </a:cubicBezTo>
                  <a:cubicBezTo>
                    <a:pt x="3935" y="922"/>
                    <a:pt x="3922" y="918"/>
                    <a:pt x="3911" y="911"/>
                  </a:cubicBezTo>
                  <a:cubicBezTo>
                    <a:pt x="3895" y="901"/>
                    <a:pt x="3884" y="882"/>
                    <a:pt x="3882" y="864"/>
                  </a:cubicBezTo>
                  <a:cubicBezTo>
                    <a:pt x="3880" y="851"/>
                    <a:pt x="3838" y="559"/>
                    <a:pt x="3508" y="450"/>
                  </a:cubicBezTo>
                  <a:cubicBezTo>
                    <a:pt x="3446" y="429"/>
                    <a:pt x="3391" y="421"/>
                    <a:pt x="3344" y="421"/>
                  </a:cubicBezTo>
                  <a:cubicBezTo>
                    <a:pt x="3147" y="421"/>
                    <a:pt x="3064" y="562"/>
                    <a:pt x="3060" y="569"/>
                  </a:cubicBezTo>
                  <a:cubicBezTo>
                    <a:pt x="3047" y="592"/>
                    <a:pt x="3024" y="603"/>
                    <a:pt x="3002" y="603"/>
                  </a:cubicBezTo>
                  <a:cubicBezTo>
                    <a:pt x="2972" y="603"/>
                    <a:pt x="2942" y="584"/>
                    <a:pt x="2935" y="548"/>
                  </a:cubicBezTo>
                  <a:cubicBezTo>
                    <a:pt x="2931" y="524"/>
                    <a:pt x="2833" y="0"/>
                    <a:pt x="2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8"/>
            <p:cNvSpPr/>
            <p:nvPr/>
          </p:nvSpPr>
          <p:spPr>
            <a:xfrm>
              <a:off x="7090540" y="1291850"/>
              <a:ext cx="672421" cy="190443"/>
            </a:xfrm>
            <a:custGeom>
              <a:avLst/>
              <a:gdLst/>
              <a:ahLst/>
              <a:cxnLst/>
              <a:rect l="l" t="t" r="r" b="b"/>
              <a:pathLst>
                <a:path w="4915" h="1392" extrusionOk="0">
                  <a:moveTo>
                    <a:pt x="2687" y="135"/>
                  </a:moveTo>
                  <a:cubicBezTo>
                    <a:pt x="3153" y="135"/>
                    <a:pt x="3251" y="658"/>
                    <a:pt x="3255" y="682"/>
                  </a:cubicBezTo>
                  <a:cubicBezTo>
                    <a:pt x="3261" y="718"/>
                    <a:pt x="3291" y="738"/>
                    <a:pt x="3322" y="738"/>
                  </a:cubicBezTo>
                  <a:cubicBezTo>
                    <a:pt x="3344" y="738"/>
                    <a:pt x="3366" y="727"/>
                    <a:pt x="3379" y="704"/>
                  </a:cubicBezTo>
                  <a:cubicBezTo>
                    <a:pt x="3384" y="697"/>
                    <a:pt x="3467" y="555"/>
                    <a:pt x="3664" y="555"/>
                  </a:cubicBezTo>
                  <a:cubicBezTo>
                    <a:pt x="3712" y="555"/>
                    <a:pt x="3766" y="563"/>
                    <a:pt x="3828" y="584"/>
                  </a:cubicBezTo>
                  <a:cubicBezTo>
                    <a:pt x="4157" y="694"/>
                    <a:pt x="4200" y="986"/>
                    <a:pt x="4201" y="997"/>
                  </a:cubicBezTo>
                  <a:cubicBezTo>
                    <a:pt x="4203" y="1017"/>
                    <a:pt x="4214" y="1035"/>
                    <a:pt x="4231" y="1046"/>
                  </a:cubicBezTo>
                  <a:cubicBezTo>
                    <a:pt x="4242" y="1053"/>
                    <a:pt x="4254" y="1057"/>
                    <a:pt x="4266" y="1057"/>
                  </a:cubicBezTo>
                  <a:cubicBezTo>
                    <a:pt x="4273" y="1057"/>
                    <a:pt x="4280" y="1056"/>
                    <a:pt x="4287" y="1053"/>
                  </a:cubicBezTo>
                  <a:cubicBezTo>
                    <a:pt x="4363" y="1031"/>
                    <a:pt x="4430" y="1020"/>
                    <a:pt x="4489" y="1020"/>
                  </a:cubicBezTo>
                  <a:cubicBezTo>
                    <a:pt x="4562" y="1020"/>
                    <a:pt x="4621" y="1037"/>
                    <a:pt x="4667" y="1071"/>
                  </a:cubicBezTo>
                  <a:cubicBezTo>
                    <a:pt x="4733" y="1122"/>
                    <a:pt x="4761" y="1202"/>
                    <a:pt x="4771" y="1257"/>
                  </a:cubicBezTo>
                  <a:lnTo>
                    <a:pt x="321" y="1257"/>
                  </a:lnTo>
                  <a:cubicBezTo>
                    <a:pt x="463" y="1206"/>
                    <a:pt x="611" y="1166"/>
                    <a:pt x="760" y="1139"/>
                  </a:cubicBezTo>
                  <a:cubicBezTo>
                    <a:pt x="794" y="1133"/>
                    <a:pt x="817" y="1103"/>
                    <a:pt x="816" y="1069"/>
                  </a:cubicBezTo>
                  <a:cubicBezTo>
                    <a:pt x="816" y="1061"/>
                    <a:pt x="807" y="868"/>
                    <a:pt x="997" y="802"/>
                  </a:cubicBezTo>
                  <a:cubicBezTo>
                    <a:pt x="1030" y="790"/>
                    <a:pt x="1062" y="785"/>
                    <a:pt x="1092" y="785"/>
                  </a:cubicBezTo>
                  <a:cubicBezTo>
                    <a:pt x="1241" y="785"/>
                    <a:pt x="1347" y="902"/>
                    <a:pt x="1353" y="908"/>
                  </a:cubicBezTo>
                  <a:cubicBezTo>
                    <a:pt x="1366" y="924"/>
                    <a:pt x="1384" y="931"/>
                    <a:pt x="1403" y="931"/>
                  </a:cubicBezTo>
                  <a:cubicBezTo>
                    <a:pt x="1425" y="931"/>
                    <a:pt x="1448" y="919"/>
                    <a:pt x="1460" y="897"/>
                  </a:cubicBezTo>
                  <a:cubicBezTo>
                    <a:pt x="1508" y="811"/>
                    <a:pt x="1566" y="762"/>
                    <a:pt x="1632" y="752"/>
                  </a:cubicBezTo>
                  <a:cubicBezTo>
                    <a:pt x="1643" y="750"/>
                    <a:pt x="1654" y="749"/>
                    <a:pt x="1664" y="749"/>
                  </a:cubicBezTo>
                  <a:cubicBezTo>
                    <a:pt x="1774" y="749"/>
                    <a:pt x="1876" y="838"/>
                    <a:pt x="1877" y="839"/>
                  </a:cubicBezTo>
                  <a:cubicBezTo>
                    <a:pt x="1890" y="850"/>
                    <a:pt x="1906" y="856"/>
                    <a:pt x="1921" y="856"/>
                  </a:cubicBezTo>
                  <a:cubicBezTo>
                    <a:pt x="1955" y="856"/>
                    <a:pt x="1987" y="830"/>
                    <a:pt x="1989" y="791"/>
                  </a:cubicBezTo>
                  <a:cubicBezTo>
                    <a:pt x="1989" y="768"/>
                    <a:pt x="2018" y="227"/>
                    <a:pt x="2585" y="143"/>
                  </a:cubicBezTo>
                  <a:cubicBezTo>
                    <a:pt x="2621" y="138"/>
                    <a:pt x="2655" y="135"/>
                    <a:pt x="2687" y="135"/>
                  </a:cubicBezTo>
                  <a:close/>
                  <a:moveTo>
                    <a:pt x="2685" y="1"/>
                  </a:moveTo>
                  <a:cubicBezTo>
                    <a:pt x="2647" y="1"/>
                    <a:pt x="2607" y="4"/>
                    <a:pt x="2565" y="10"/>
                  </a:cubicBezTo>
                  <a:cubicBezTo>
                    <a:pt x="2060" y="84"/>
                    <a:pt x="1913" y="477"/>
                    <a:pt x="1871" y="674"/>
                  </a:cubicBezTo>
                  <a:cubicBezTo>
                    <a:pt x="1817" y="644"/>
                    <a:pt x="1743" y="615"/>
                    <a:pt x="1663" y="615"/>
                  </a:cubicBezTo>
                  <a:cubicBezTo>
                    <a:pt x="1646" y="615"/>
                    <a:pt x="1627" y="616"/>
                    <a:pt x="1609" y="620"/>
                  </a:cubicBezTo>
                  <a:cubicBezTo>
                    <a:pt x="1524" y="633"/>
                    <a:pt x="1450" y="681"/>
                    <a:pt x="1389" y="762"/>
                  </a:cubicBezTo>
                  <a:cubicBezTo>
                    <a:pt x="1326" y="714"/>
                    <a:pt x="1221" y="651"/>
                    <a:pt x="1091" y="651"/>
                  </a:cubicBezTo>
                  <a:cubicBezTo>
                    <a:pt x="1048" y="651"/>
                    <a:pt x="1001" y="658"/>
                    <a:pt x="953" y="675"/>
                  </a:cubicBezTo>
                  <a:cubicBezTo>
                    <a:pt x="759" y="741"/>
                    <a:pt x="695" y="905"/>
                    <a:pt x="684" y="1017"/>
                  </a:cubicBezTo>
                  <a:cubicBezTo>
                    <a:pt x="521" y="1050"/>
                    <a:pt x="127" y="1142"/>
                    <a:pt x="31" y="1287"/>
                  </a:cubicBezTo>
                  <a:cubicBezTo>
                    <a:pt x="1" y="1333"/>
                    <a:pt x="33" y="1392"/>
                    <a:pt x="87" y="1392"/>
                  </a:cubicBezTo>
                  <a:lnTo>
                    <a:pt x="4846" y="1392"/>
                  </a:lnTo>
                  <a:cubicBezTo>
                    <a:pt x="4882" y="1392"/>
                    <a:pt x="4912" y="1363"/>
                    <a:pt x="4913" y="1326"/>
                  </a:cubicBezTo>
                  <a:cubicBezTo>
                    <a:pt x="4913" y="1316"/>
                    <a:pt x="4914" y="1090"/>
                    <a:pt x="4748" y="965"/>
                  </a:cubicBezTo>
                  <a:cubicBezTo>
                    <a:pt x="4679" y="912"/>
                    <a:pt x="4592" y="886"/>
                    <a:pt x="4489" y="886"/>
                  </a:cubicBezTo>
                  <a:cubicBezTo>
                    <a:pt x="4436" y="886"/>
                    <a:pt x="4379" y="893"/>
                    <a:pt x="4317" y="907"/>
                  </a:cubicBezTo>
                  <a:cubicBezTo>
                    <a:pt x="4281" y="788"/>
                    <a:pt x="4174" y="559"/>
                    <a:pt x="3870" y="457"/>
                  </a:cubicBezTo>
                  <a:cubicBezTo>
                    <a:pt x="3794" y="432"/>
                    <a:pt x="3725" y="421"/>
                    <a:pt x="3663" y="421"/>
                  </a:cubicBezTo>
                  <a:cubicBezTo>
                    <a:pt x="3527" y="421"/>
                    <a:pt x="3424" y="472"/>
                    <a:pt x="3354" y="530"/>
                  </a:cubicBezTo>
                  <a:cubicBezTo>
                    <a:pt x="3273" y="294"/>
                    <a:pt x="3072" y="1"/>
                    <a:pt x="26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8" name="Google Shape;3338;p28"/>
          <p:cNvGrpSpPr/>
          <p:nvPr/>
        </p:nvGrpSpPr>
        <p:grpSpPr>
          <a:xfrm flipH="1">
            <a:off x="6516660" y="856018"/>
            <a:ext cx="535338" cy="200293"/>
            <a:chOff x="5907600" y="943095"/>
            <a:chExt cx="535338" cy="200293"/>
          </a:xfrm>
        </p:grpSpPr>
        <p:sp>
          <p:nvSpPr>
            <p:cNvPr id="3339" name="Google Shape;3339;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107315" y="1007110"/>
            <a:ext cx="7128510" cy="2554545"/>
          </a:xfrm>
          <a:prstGeom prst="rect">
            <a:avLst/>
          </a:prstGeom>
        </p:spPr>
        <p:txBody>
          <a:bodyPr wrap="square">
            <a:spAutoFit/>
          </a:bodyPr>
          <a:lstStyle/>
          <a:p>
            <a:pPr marL="0" indent="0">
              <a:buFont typeface="Wingdings" panose="05000000000000000000" charset="0"/>
              <a:buNone/>
            </a:pPr>
            <a:r>
              <a:rPr lang="en-US" sz="2000" b="1">
                <a:latin typeface="Cambria" panose="02040503050406030204" charset="0"/>
                <a:cs typeface="Cambria" panose="02040503050406030204" charset="0"/>
              </a:rPr>
              <a:t>a) Các hành vi bị nghiêm cấm:</a:t>
            </a:r>
          </a:p>
          <a:p>
            <a:pPr marL="0" indent="0">
              <a:buFont typeface="Wingdings" panose="05000000000000000000" charset="0"/>
              <a:buNone/>
            </a:pPr>
            <a:endParaRPr lang="en-US" sz="2000">
              <a:latin typeface="Cambria" panose="02040503050406030204" charset="0"/>
              <a:cs typeface="Cambria" panose="02040503050406030204" charset="0"/>
            </a:endParaRPr>
          </a:p>
          <a:p>
            <a:pPr marL="0" indent="0">
              <a:buFont typeface="Wingdings" panose="05000000000000000000" charset="0"/>
              <a:buNone/>
            </a:pPr>
            <a:r>
              <a:rPr lang="en-US" sz="2000" smtClean="0">
                <a:latin typeface="Cambria" panose="02040503050406030204" charset="0"/>
                <a:cs typeface="Cambria" panose="02040503050406030204" charset="0"/>
              </a:rPr>
              <a:t>- Trốn tránh, </a:t>
            </a:r>
            <a:r>
              <a:rPr lang="en-US" sz="2000">
                <a:latin typeface="Cambria" panose="02040503050406030204" charset="0"/>
                <a:cs typeface="Cambria" panose="02040503050406030204" charset="0"/>
              </a:rPr>
              <a:t>c</a:t>
            </a:r>
            <a:r>
              <a:rPr lang="en-US" sz="2000" smtClean="0">
                <a:latin typeface="Cambria" panose="02040503050406030204" charset="0"/>
                <a:cs typeface="Cambria" panose="02040503050406030204" charset="0"/>
              </a:rPr>
              <a:t>hống </a:t>
            </a:r>
            <a:r>
              <a:rPr lang="en-US" sz="2000">
                <a:latin typeface="Cambria" panose="02040503050406030204" charset="0"/>
                <a:cs typeface="Cambria" panose="02040503050406030204" charset="0"/>
              </a:rPr>
              <a:t>đối, cản trở việc thực hiện </a:t>
            </a:r>
            <a:r>
              <a:rPr lang="en-US" sz="2000" smtClean="0">
                <a:latin typeface="Cambria" panose="02040503050406030204" charset="0"/>
                <a:cs typeface="Cambria" panose="02040503050406030204" charset="0"/>
              </a:rPr>
              <a:t>NVQS.</a:t>
            </a:r>
            <a:endParaRPr lang="en-US" sz="2000">
              <a:latin typeface="Cambria" panose="02040503050406030204" charset="0"/>
              <a:cs typeface="Cambria" panose="02040503050406030204" charset="0"/>
            </a:endParaRPr>
          </a:p>
          <a:p>
            <a:pPr marL="0" indent="0">
              <a:buFont typeface="Wingdings" panose="05000000000000000000" charset="0"/>
              <a:buNone/>
            </a:pPr>
            <a:r>
              <a:rPr lang="en-US" sz="2000">
                <a:latin typeface="Cambria" panose="02040503050406030204" charset="0"/>
                <a:cs typeface="Cambria" panose="02040503050406030204" charset="0"/>
              </a:rPr>
              <a:t>- Gian dối trong khám sức khỏe </a:t>
            </a:r>
            <a:r>
              <a:rPr lang="en-US" sz="2000" smtClean="0">
                <a:latin typeface="Cambria" panose="02040503050406030204" charset="0"/>
                <a:cs typeface="Cambria" panose="02040503050406030204" charset="0"/>
              </a:rPr>
              <a:t>NVQS.</a:t>
            </a:r>
            <a:endParaRPr lang="en-US" sz="2000">
              <a:latin typeface="Cambria" panose="02040503050406030204" charset="0"/>
              <a:cs typeface="Cambria" panose="02040503050406030204" charset="0"/>
            </a:endParaRPr>
          </a:p>
          <a:p>
            <a:pPr marL="0" indent="0">
              <a:buFont typeface="Wingdings" panose="05000000000000000000" charset="0"/>
              <a:buNone/>
            </a:pPr>
            <a:r>
              <a:rPr lang="en-US" sz="2000">
                <a:latin typeface="Cambria" panose="02040503050406030204" charset="0"/>
                <a:cs typeface="Cambria" panose="02040503050406030204" charset="0"/>
              </a:rPr>
              <a:t>- Lợi dụng chức vụ, quyền hạn làm trái quy định về </a:t>
            </a:r>
            <a:r>
              <a:rPr lang="en-US" sz="2000" smtClean="0">
                <a:latin typeface="Cambria" panose="02040503050406030204" charset="0"/>
                <a:cs typeface="Cambria" panose="02040503050406030204" charset="0"/>
              </a:rPr>
              <a:t>NVQS.</a:t>
            </a:r>
            <a:endParaRPr lang="en-US" sz="2000">
              <a:latin typeface="Cambria" panose="02040503050406030204" charset="0"/>
              <a:cs typeface="Cambria" panose="02040503050406030204" charset="0"/>
            </a:endParaRPr>
          </a:p>
          <a:p>
            <a:pPr marL="0" indent="0">
              <a:buFont typeface="Wingdings" panose="05000000000000000000" charset="0"/>
              <a:buNone/>
            </a:pPr>
            <a:r>
              <a:rPr lang="en-US" sz="2000">
                <a:latin typeface="Cambria" panose="02040503050406030204" charset="0"/>
                <a:cs typeface="Cambria" panose="02040503050406030204" charset="0"/>
              </a:rPr>
              <a:t>- Sử dụng hạ sĩ quan, binh sĩ trái quy định của pháp luật.</a:t>
            </a:r>
          </a:p>
          <a:p>
            <a:pPr marL="0" indent="0">
              <a:buFont typeface="Wingdings" panose="05000000000000000000" charset="0"/>
              <a:buNone/>
            </a:pPr>
            <a:r>
              <a:rPr lang="en-US" sz="2000">
                <a:latin typeface="Cambria" panose="02040503050406030204" charset="0"/>
                <a:cs typeface="Cambria" panose="02040503050406030204" charset="0"/>
              </a:rPr>
              <a:t>- Xâm phạm thân thể, sức khỏe; xúc phạm danh dự, nhân phẩm của hạ sĩ quan, binh sĩ.</a:t>
            </a:r>
          </a:p>
        </p:txBody>
      </p:sp>
      <p:pic>
        <p:nvPicPr>
          <p:cNvPr id="116" name="Picture 115"/>
          <p:cNvPicPr/>
          <p:nvPr/>
        </p:nvPicPr>
        <p:blipFill>
          <a:blip r:embed="rId3"/>
          <a:stretch>
            <a:fillRect/>
          </a:stretch>
        </p:blipFill>
        <p:spPr>
          <a:xfrm>
            <a:off x="6804025" y="2418715"/>
            <a:ext cx="2567940" cy="2550795"/>
          </a:xfrm>
          <a:prstGeom prst="rect">
            <a:avLst/>
          </a:prstGeom>
          <a:noFill/>
          <a:ln w="9525">
            <a:noFill/>
          </a:ln>
        </p:spPr>
      </p:pic>
      <p:pic>
        <p:nvPicPr>
          <p:cNvPr id="102" name="Picture 101"/>
          <p:cNvPicPr/>
          <p:nvPr/>
        </p:nvPicPr>
        <p:blipFill>
          <a:blip r:embed="rId4">
            <a:lum contrast="6000"/>
          </a:blip>
          <a:stretch>
            <a:fillRect/>
          </a:stretch>
        </p:blipFill>
        <p:spPr>
          <a:xfrm rot="21060000" flipH="1">
            <a:off x="7534275" y="2562225"/>
            <a:ext cx="843280" cy="61531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grpSp>
        <p:nvGrpSpPr>
          <p:cNvPr id="3305" name="Google Shape;3305;p28"/>
          <p:cNvGrpSpPr/>
          <p:nvPr/>
        </p:nvGrpSpPr>
        <p:grpSpPr>
          <a:xfrm>
            <a:off x="27722" y="14379"/>
            <a:ext cx="482599" cy="918559"/>
            <a:chOff x="4471342" y="1581300"/>
            <a:chExt cx="482599" cy="918559"/>
          </a:xfrm>
        </p:grpSpPr>
        <p:sp>
          <p:nvSpPr>
            <p:cNvPr id="3306" name="Google Shape;3306;p28"/>
            <p:cNvSpPr/>
            <p:nvPr/>
          </p:nvSpPr>
          <p:spPr>
            <a:xfrm>
              <a:off x="4692670" y="2013542"/>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8"/>
            <p:cNvSpPr/>
            <p:nvPr/>
          </p:nvSpPr>
          <p:spPr>
            <a:xfrm>
              <a:off x="4552830" y="1581300"/>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4"/>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8"/>
            <p:cNvSpPr/>
            <p:nvPr/>
          </p:nvSpPr>
          <p:spPr>
            <a:xfrm>
              <a:off x="4801546" y="1581300"/>
              <a:ext cx="33568" cy="381617"/>
            </a:xfrm>
            <a:custGeom>
              <a:avLst/>
              <a:gdLst/>
              <a:ahLst/>
              <a:cxnLst/>
              <a:rect l="l" t="t" r="r" b="b"/>
              <a:pathLst>
                <a:path w="1239" h="14087" extrusionOk="0">
                  <a:moveTo>
                    <a:pt x="0" y="0"/>
                  </a:moveTo>
                  <a:lnTo>
                    <a:pt x="0"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8"/>
            <p:cNvSpPr/>
            <p:nvPr/>
          </p:nvSpPr>
          <p:spPr>
            <a:xfrm>
              <a:off x="4731464" y="1581300"/>
              <a:ext cx="33541" cy="438099"/>
            </a:xfrm>
            <a:custGeom>
              <a:avLst/>
              <a:gdLst/>
              <a:ahLst/>
              <a:cxnLst/>
              <a:rect l="l" t="t" r="r" b="b"/>
              <a:pathLst>
                <a:path w="1238" h="16172" extrusionOk="0">
                  <a:moveTo>
                    <a:pt x="0" y="0"/>
                  </a:moveTo>
                  <a:lnTo>
                    <a:pt x="0" y="16172"/>
                  </a:lnTo>
                  <a:lnTo>
                    <a:pt x="1238" y="15174"/>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8"/>
            <p:cNvSpPr/>
            <p:nvPr/>
          </p:nvSpPr>
          <p:spPr>
            <a:xfrm>
              <a:off x="4591271" y="1581300"/>
              <a:ext cx="33595" cy="381617"/>
            </a:xfrm>
            <a:custGeom>
              <a:avLst/>
              <a:gdLst/>
              <a:ahLst/>
              <a:cxnLst/>
              <a:rect l="l" t="t" r="r" b="b"/>
              <a:pathLst>
                <a:path w="1240" h="14087" extrusionOk="0">
                  <a:moveTo>
                    <a:pt x="1" y="0"/>
                  </a:moveTo>
                  <a:lnTo>
                    <a:pt x="1"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8"/>
            <p:cNvSpPr/>
            <p:nvPr/>
          </p:nvSpPr>
          <p:spPr>
            <a:xfrm>
              <a:off x="4661381" y="1581300"/>
              <a:ext cx="33568" cy="438099"/>
            </a:xfrm>
            <a:custGeom>
              <a:avLst/>
              <a:gdLst/>
              <a:ahLst/>
              <a:cxnLst/>
              <a:rect l="l" t="t" r="r" b="b"/>
              <a:pathLst>
                <a:path w="1239"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8"/>
            <p:cNvSpPr/>
            <p:nvPr/>
          </p:nvSpPr>
          <p:spPr>
            <a:xfrm>
              <a:off x="4471342" y="2040900"/>
              <a:ext cx="482599" cy="458959"/>
            </a:xfrm>
            <a:custGeom>
              <a:avLst/>
              <a:gdLst/>
              <a:ahLst/>
              <a:cxnLst/>
              <a:rect l="l" t="t" r="r" b="b"/>
              <a:pathLst>
                <a:path w="17813" h="16942" extrusionOk="0">
                  <a:moveTo>
                    <a:pt x="8906" y="1"/>
                  </a:moveTo>
                  <a:lnTo>
                    <a:pt x="6154" y="5577"/>
                  </a:lnTo>
                  <a:lnTo>
                    <a:pt x="0" y="6471"/>
                  </a:lnTo>
                  <a:lnTo>
                    <a:pt x="4453" y="10812"/>
                  </a:lnTo>
                  <a:lnTo>
                    <a:pt x="3402" y="16942"/>
                  </a:lnTo>
                  <a:lnTo>
                    <a:pt x="8906" y="14048"/>
                  </a:lnTo>
                  <a:lnTo>
                    <a:pt x="14411" y="16942"/>
                  </a:lnTo>
                  <a:lnTo>
                    <a:pt x="13360" y="10812"/>
                  </a:lnTo>
                  <a:lnTo>
                    <a:pt x="17813" y="6471"/>
                  </a:lnTo>
                  <a:lnTo>
                    <a:pt x="11659" y="5577"/>
                  </a:lnTo>
                  <a:lnTo>
                    <a:pt x="8906" y="1"/>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8"/>
            <p:cNvSpPr/>
            <p:nvPr/>
          </p:nvSpPr>
          <p:spPr>
            <a:xfrm>
              <a:off x="4712609" y="2040900"/>
              <a:ext cx="74586" cy="229479"/>
            </a:xfrm>
            <a:custGeom>
              <a:avLst/>
              <a:gdLst/>
              <a:ahLst/>
              <a:cxnLst/>
              <a:rect l="l" t="t" r="r" b="b"/>
              <a:pathLst>
                <a:path w="2753" h="8471" extrusionOk="0">
                  <a:moveTo>
                    <a:pt x="0" y="1"/>
                  </a:moveTo>
                  <a:lnTo>
                    <a:pt x="0" y="8471"/>
                  </a:lnTo>
                  <a:lnTo>
                    <a:pt x="2753" y="5577"/>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8"/>
            <p:cNvSpPr/>
            <p:nvPr/>
          </p:nvSpPr>
          <p:spPr>
            <a:xfrm>
              <a:off x="4712609" y="2216186"/>
              <a:ext cx="241313" cy="117625"/>
            </a:xfrm>
            <a:custGeom>
              <a:avLst/>
              <a:gdLst/>
              <a:ahLst/>
              <a:cxnLst/>
              <a:rect l="l" t="t" r="r" b="b"/>
              <a:pathLst>
                <a:path w="8907" h="4342" extrusionOk="0">
                  <a:moveTo>
                    <a:pt x="8907" y="0"/>
                  </a:moveTo>
                  <a:lnTo>
                    <a:pt x="0" y="2000"/>
                  </a:lnTo>
                  <a:lnTo>
                    <a:pt x="4454" y="4341"/>
                  </a:lnTo>
                  <a:lnTo>
                    <a:pt x="8907"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8"/>
            <p:cNvSpPr/>
            <p:nvPr/>
          </p:nvSpPr>
          <p:spPr>
            <a:xfrm>
              <a:off x="4471342" y="2191942"/>
              <a:ext cx="241313" cy="78426"/>
            </a:xfrm>
            <a:custGeom>
              <a:avLst/>
              <a:gdLst/>
              <a:ahLst/>
              <a:cxnLst/>
              <a:rect l="l" t="t" r="r" b="b"/>
              <a:pathLst>
                <a:path w="8907" h="2895" extrusionOk="0">
                  <a:moveTo>
                    <a:pt x="6154" y="1"/>
                  </a:moveTo>
                  <a:lnTo>
                    <a:pt x="0" y="895"/>
                  </a:lnTo>
                  <a:lnTo>
                    <a:pt x="8906" y="2895"/>
                  </a:lnTo>
                  <a:lnTo>
                    <a:pt x="6154"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8"/>
            <p:cNvSpPr/>
            <p:nvPr/>
          </p:nvSpPr>
          <p:spPr>
            <a:xfrm>
              <a:off x="4563476" y="2270335"/>
              <a:ext cx="149171" cy="229506"/>
            </a:xfrm>
            <a:custGeom>
              <a:avLst/>
              <a:gdLst/>
              <a:ahLst/>
              <a:cxnLst/>
              <a:rect l="l" t="t" r="r" b="b"/>
              <a:pathLst>
                <a:path w="5506" h="8472" extrusionOk="0">
                  <a:moveTo>
                    <a:pt x="5505" y="1"/>
                  </a:moveTo>
                  <a:lnTo>
                    <a:pt x="1052" y="2342"/>
                  </a:lnTo>
                  <a:lnTo>
                    <a:pt x="1" y="8472"/>
                  </a:lnTo>
                  <a:lnTo>
                    <a:pt x="1" y="8472"/>
                  </a:lnTo>
                  <a:lnTo>
                    <a:pt x="5505"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8"/>
            <p:cNvSpPr/>
            <p:nvPr/>
          </p:nvSpPr>
          <p:spPr>
            <a:xfrm>
              <a:off x="4712609" y="2270335"/>
              <a:ext cx="149171" cy="229506"/>
            </a:xfrm>
            <a:custGeom>
              <a:avLst/>
              <a:gdLst/>
              <a:ahLst/>
              <a:cxnLst/>
              <a:rect l="l" t="t" r="r" b="b"/>
              <a:pathLst>
                <a:path w="5506" h="8472" extrusionOk="0">
                  <a:moveTo>
                    <a:pt x="0" y="1"/>
                  </a:moveTo>
                  <a:lnTo>
                    <a:pt x="0" y="5578"/>
                  </a:lnTo>
                  <a:lnTo>
                    <a:pt x="5505" y="8472"/>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8" name="Google Shape;3318;p28"/>
          <p:cNvGrpSpPr/>
          <p:nvPr/>
        </p:nvGrpSpPr>
        <p:grpSpPr>
          <a:xfrm>
            <a:off x="8623897" y="-3297"/>
            <a:ext cx="482626" cy="910730"/>
            <a:chOff x="2393912" y="1332663"/>
            <a:chExt cx="482626" cy="910730"/>
          </a:xfrm>
        </p:grpSpPr>
        <p:sp>
          <p:nvSpPr>
            <p:cNvPr id="3319" name="Google Shape;3319;p28"/>
            <p:cNvSpPr/>
            <p:nvPr/>
          </p:nvSpPr>
          <p:spPr>
            <a:xfrm>
              <a:off x="2609741" y="1764904"/>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8"/>
            <p:cNvSpPr/>
            <p:nvPr/>
          </p:nvSpPr>
          <p:spPr>
            <a:xfrm>
              <a:off x="2469901" y="1332663"/>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8"/>
            <p:cNvSpPr/>
            <p:nvPr/>
          </p:nvSpPr>
          <p:spPr>
            <a:xfrm>
              <a:off x="2718591" y="1332663"/>
              <a:ext cx="33595" cy="381617"/>
            </a:xfrm>
            <a:custGeom>
              <a:avLst/>
              <a:gdLst/>
              <a:ahLst/>
              <a:cxnLst/>
              <a:rect l="l" t="t" r="r" b="b"/>
              <a:pathLst>
                <a:path w="1240" h="14087" extrusionOk="0">
                  <a:moveTo>
                    <a:pt x="1" y="0"/>
                  </a:moveTo>
                  <a:lnTo>
                    <a:pt x="1"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8"/>
            <p:cNvSpPr/>
            <p:nvPr/>
          </p:nvSpPr>
          <p:spPr>
            <a:xfrm>
              <a:off x="2648508" y="1332663"/>
              <a:ext cx="33568" cy="438099"/>
            </a:xfrm>
            <a:custGeom>
              <a:avLst/>
              <a:gdLst/>
              <a:ahLst/>
              <a:cxnLst/>
              <a:rect l="l" t="t" r="r" b="b"/>
              <a:pathLst>
                <a:path w="1239" h="16172" extrusionOk="0">
                  <a:moveTo>
                    <a:pt x="1" y="0"/>
                  </a:moveTo>
                  <a:lnTo>
                    <a:pt x="1" y="16172"/>
                  </a:lnTo>
                  <a:lnTo>
                    <a:pt x="1239" y="15174"/>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8"/>
            <p:cNvSpPr/>
            <p:nvPr/>
          </p:nvSpPr>
          <p:spPr>
            <a:xfrm>
              <a:off x="2508342" y="1332663"/>
              <a:ext cx="33568" cy="381617"/>
            </a:xfrm>
            <a:custGeom>
              <a:avLst/>
              <a:gdLst/>
              <a:ahLst/>
              <a:cxnLst/>
              <a:rect l="l" t="t" r="r" b="b"/>
              <a:pathLst>
                <a:path w="1239" h="14087" extrusionOk="0">
                  <a:moveTo>
                    <a:pt x="0" y="0"/>
                  </a:moveTo>
                  <a:lnTo>
                    <a:pt x="0"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8"/>
            <p:cNvSpPr/>
            <p:nvPr/>
          </p:nvSpPr>
          <p:spPr>
            <a:xfrm>
              <a:off x="2578452" y="1332663"/>
              <a:ext cx="33541" cy="438099"/>
            </a:xfrm>
            <a:custGeom>
              <a:avLst/>
              <a:gdLst/>
              <a:ahLst/>
              <a:cxnLst/>
              <a:rect l="l" t="t" r="r" b="b"/>
              <a:pathLst>
                <a:path w="1238"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8"/>
            <p:cNvSpPr/>
            <p:nvPr/>
          </p:nvSpPr>
          <p:spPr>
            <a:xfrm>
              <a:off x="2393912" y="1784434"/>
              <a:ext cx="482626" cy="458959"/>
            </a:xfrm>
            <a:custGeom>
              <a:avLst/>
              <a:gdLst/>
              <a:ahLst/>
              <a:cxnLst/>
              <a:rect l="l" t="t" r="r" b="b"/>
              <a:pathLst>
                <a:path w="17814" h="16942" extrusionOk="0">
                  <a:moveTo>
                    <a:pt x="8907" y="0"/>
                  </a:moveTo>
                  <a:lnTo>
                    <a:pt x="6155" y="5577"/>
                  </a:lnTo>
                  <a:lnTo>
                    <a:pt x="1" y="6472"/>
                  </a:lnTo>
                  <a:lnTo>
                    <a:pt x="4454" y="10812"/>
                  </a:lnTo>
                  <a:lnTo>
                    <a:pt x="3402" y="16941"/>
                  </a:lnTo>
                  <a:lnTo>
                    <a:pt x="8907" y="14047"/>
                  </a:lnTo>
                  <a:lnTo>
                    <a:pt x="14411" y="16941"/>
                  </a:lnTo>
                  <a:lnTo>
                    <a:pt x="13360" y="10812"/>
                  </a:lnTo>
                  <a:lnTo>
                    <a:pt x="17813" y="6472"/>
                  </a:lnTo>
                  <a:lnTo>
                    <a:pt x="11659" y="5577"/>
                  </a:lnTo>
                  <a:lnTo>
                    <a:pt x="8907" y="0"/>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8"/>
            <p:cNvSpPr/>
            <p:nvPr/>
          </p:nvSpPr>
          <p:spPr>
            <a:xfrm>
              <a:off x="2635179" y="1784434"/>
              <a:ext cx="74613" cy="229506"/>
            </a:xfrm>
            <a:custGeom>
              <a:avLst/>
              <a:gdLst/>
              <a:ahLst/>
              <a:cxnLst/>
              <a:rect l="l" t="t" r="r" b="b"/>
              <a:pathLst>
                <a:path w="2754" h="8472" extrusionOk="0">
                  <a:moveTo>
                    <a:pt x="1" y="0"/>
                  </a:moveTo>
                  <a:lnTo>
                    <a:pt x="1" y="8471"/>
                  </a:lnTo>
                  <a:lnTo>
                    <a:pt x="2753" y="5577"/>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8"/>
            <p:cNvSpPr/>
            <p:nvPr/>
          </p:nvSpPr>
          <p:spPr>
            <a:xfrm>
              <a:off x="2635179" y="1959720"/>
              <a:ext cx="241340" cy="117598"/>
            </a:xfrm>
            <a:custGeom>
              <a:avLst/>
              <a:gdLst/>
              <a:ahLst/>
              <a:cxnLst/>
              <a:rect l="l" t="t" r="r" b="b"/>
              <a:pathLst>
                <a:path w="8908" h="4341" extrusionOk="0">
                  <a:moveTo>
                    <a:pt x="8907" y="1"/>
                  </a:moveTo>
                  <a:lnTo>
                    <a:pt x="1" y="2000"/>
                  </a:lnTo>
                  <a:lnTo>
                    <a:pt x="4454" y="4341"/>
                  </a:lnTo>
                  <a:lnTo>
                    <a:pt x="8907"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8"/>
            <p:cNvSpPr/>
            <p:nvPr/>
          </p:nvSpPr>
          <p:spPr>
            <a:xfrm>
              <a:off x="2393912" y="1935504"/>
              <a:ext cx="241313" cy="78426"/>
            </a:xfrm>
            <a:custGeom>
              <a:avLst/>
              <a:gdLst/>
              <a:ahLst/>
              <a:cxnLst/>
              <a:rect l="l" t="t" r="r" b="b"/>
              <a:pathLst>
                <a:path w="8907" h="2895" extrusionOk="0">
                  <a:moveTo>
                    <a:pt x="6155" y="0"/>
                  </a:moveTo>
                  <a:lnTo>
                    <a:pt x="1" y="895"/>
                  </a:lnTo>
                  <a:lnTo>
                    <a:pt x="8907" y="2894"/>
                  </a:lnTo>
                  <a:lnTo>
                    <a:pt x="615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8"/>
            <p:cNvSpPr/>
            <p:nvPr/>
          </p:nvSpPr>
          <p:spPr>
            <a:xfrm>
              <a:off x="2486074" y="2013896"/>
              <a:ext cx="149144" cy="229479"/>
            </a:xfrm>
            <a:custGeom>
              <a:avLst/>
              <a:gdLst/>
              <a:ahLst/>
              <a:cxnLst/>
              <a:rect l="l" t="t" r="r" b="b"/>
              <a:pathLst>
                <a:path w="5505" h="8471" extrusionOk="0">
                  <a:moveTo>
                    <a:pt x="5505" y="0"/>
                  </a:moveTo>
                  <a:lnTo>
                    <a:pt x="1052" y="2341"/>
                  </a:lnTo>
                  <a:lnTo>
                    <a:pt x="0" y="8470"/>
                  </a:lnTo>
                  <a:lnTo>
                    <a:pt x="550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8"/>
            <p:cNvSpPr/>
            <p:nvPr/>
          </p:nvSpPr>
          <p:spPr>
            <a:xfrm>
              <a:off x="2635179" y="2013896"/>
              <a:ext cx="149171" cy="229479"/>
            </a:xfrm>
            <a:custGeom>
              <a:avLst/>
              <a:gdLst/>
              <a:ahLst/>
              <a:cxnLst/>
              <a:rect l="l" t="t" r="r" b="b"/>
              <a:pathLst>
                <a:path w="5506" h="8471" extrusionOk="0">
                  <a:moveTo>
                    <a:pt x="1" y="0"/>
                  </a:moveTo>
                  <a:lnTo>
                    <a:pt x="1" y="5576"/>
                  </a:lnTo>
                  <a:lnTo>
                    <a:pt x="5505" y="8470"/>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1" name="Google Shape;3331;p28"/>
          <p:cNvGrpSpPr/>
          <p:nvPr/>
        </p:nvGrpSpPr>
        <p:grpSpPr>
          <a:xfrm>
            <a:off x="1475845" y="4824795"/>
            <a:ext cx="535338" cy="200293"/>
            <a:chOff x="5907600" y="943095"/>
            <a:chExt cx="535338" cy="200293"/>
          </a:xfrm>
        </p:grpSpPr>
        <p:sp>
          <p:nvSpPr>
            <p:cNvPr id="3332" name="Google Shape;3332;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4" name="Google Shape;3334;p28"/>
          <p:cNvGrpSpPr/>
          <p:nvPr/>
        </p:nvGrpSpPr>
        <p:grpSpPr>
          <a:xfrm>
            <a:off x="8471450" y="4834465"/>
            <a:ext cx="672421" cy="190443"/>
            <a:chOff x="7090540" y="1291850"/>
            <a:chExt cx="672421" cy="190443"/>
          </a:xfrm>
        </p:grpSpPr>
        <p:sp>
          <p:nvSpPr>
            <p:cNvPr id="3335" name="Google Shape;3335;p28"/>
            <p:cNvSpPr/>
            <p:nvPr/>
          </p:nvSpPr>
          <p:spPr>
            <a:xfrm>
              <a:off x="7337646" y="1352720"/>
              <a:ext cx="137" cy="137"/>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8"/>
            <p:cNvSpPr/>
            <p:nvPr/>
          </p:nvSpPr>
          <p:spPr>
            <a:xfrm>
              <a:off x="7134182" y="1310320"/>
              <a:ext cx="609078" cy="153777"/>
            </a:xfrm>
            <a:custGeom>
              <a:avLst/>
              <a:gdLst/>
              <a:ahLst/>
              <a:cxnLst/>
              <a:rect l="l" t="t" r="r" b="b"/>
              <a:pathLst>
                <a:path w="4452" h="1124" extrusionOk="0">
                  <a:moveTo>
                    <a:pt x="2366" y="0"/>
                  </a:moveTo>
                  <a:cubicBezTo>
                    <a:pt x="2334" y="0"/>
                    <a:pt x="2301" y="3"/>
                    <a:pt x="2265" y="8"/>
                  </a:cubicBezTo>
                  <a:cubicBezTo>
                    <a:pt x="1699" y="92"/>
                    <a:pt x="1670" y="634"/>
                    <a:pt x="1669" y="657"/>
                  </a:cubicBezTo>
                  <a:cubicBezTo>
                    <a:pt x="1667" y="695"/>
                    <a:pt x="1635" y="721"/>
                    <a:pt x="1602" y="721"/>
                  </a:cubicBezTo>
                  <a:cubicBezTo>
                    <a:pt x="1586" y="721"/>
                    <a:pt x="1571" y="716"/>
                    <a:pt x="1558" y="704"/>
                  </a:cubicBezTo>
                  <a:cubicBezTo>
                    <a:pt x="1557" y="703"/>
                    <a:pt x="1454" y="614"/>
                    <a:pt x="1344" y="614"/>
                  </a:cubicBezTo>
                  <a:cubicBezTo>
                    <a:pt x="1333" y="614"/>
                    <a:pt x="1323" y="615"/>
                    <a:pt x="1312" y="617"/>
                  </a:cubicBezTo>
                  <a:cubicBezTo>
                    <a:pt x="1246" y="628"/>
                    <a:pt x="1188" y="677"/>
                    <a:pt x="1140" y="762"/>
                  </a:cubicBezTo>
                  <a:cubicBezTo>
                    <a:pt x="1128" y="784"/>
                    <a:pt x="1105" y="796"/>
                    <a:pt x="1082" y="796"/>
                  </a:cubicBezTo>
                  <a:cubicBezTo>
                    <a:pt x="1063" y="796"/>
                    <a:pt x="1045" y="789"/>
                    <a:pt x="1031" y="774"/>
                  </a:cubicBezTo>
                  <a:cubicBezTo>
                    <a:pt x="1027" y="768"/>
                    <a:pt x="920" y="651"/>
                    <a:pt x="771" y="651"/>
                  </a:cubicBezTo>
                  <a:cubicBezTo>
                    <a:pt x="741" y="651"/>
                    <a:pt x="709" y="655"/>
                    <a:pt x="677" y="667"/>
                  </a:cubicBezTo>
                  <a:cubicBezTo>
                    <a:pt x="486" y="733"/>
                    <a:pt x="495" y="926"/>
                    <a:pt x="496" y="934"/>
                  </a:cubicBezTo>
                  <a:cubicBezTo>
                    <a:pt x="497" y="969"/>
                    <a:pt x="474" y="998"/>
                    <a:pt x="440" y="1005"/>
                  </a:cubicBezTo>
                  <a:cubicBezTo>
                    <a:pt x="291" y="1032"/>
                    <a:pt x="143" y="1071"/>
                    <a:pt x="1" y="1123"/>
                  </a:cubicBezTo>
                  <a:lnTo>
                    <a:pt x="4451" y="1123"/>
                  </a:lnTo>
                  <a:cubicBezTo>
                    <a:pt x="4441" y="1067"/>
                    <a:pt x="4413" y="987"/>
                    <a:pt x="4347" y="937"/>
                  </a:cubicBezTo>
                  <a:cubicBezTo>
                    <a:pt x="4302" y="902"/>
                    <a:pt x="4243" y="885"/>
                    <a:pt x="4170" y="885"/>
                  </a:cubicBezTo>
                  <a:cubicBezTo>
                    <a:pt x="4111" y="885"/>
                    <a:pt x="4043" y="896"/>
                    <a:pt x="3967" y="919"/>
                  </a:cubicBezTo>
                  <a:cubicBezTo>
                    <a:pt x="3961" y="921"/>
                    <a:pt x="3954" y="922"/>
                    <a:pt x="3948" y="922"/>
                  </a:cubicBezTo>
                  <a:cubicBezTo>
                    <a:pt x="3935" y="922"/>
                    <a:pt x="3922" y="918"/>
                    <a:pt x="3911" y="911"/>
                  </a:cubicBezTo>
                  <a:cubicBezTo>
                    <a:pt x="3895" y="901"/>
                    <a:pt x="3884" y="882"/>
                    <a:pt x="3882" y="864"/>
                  </a:cubicBezTo>
                  <a:cubicBezTo>
                    <a:pt x="3880" y="851"/>
                    <a:pt x="3838" y="559"/>
                    <a:pt x="3508" y="450"/>
                  </a:cubicBezTo>
                  <a:cubicBezTo>
                    <a:pt x="3446" y="429"/>
                    <a:pt x="3391" y="421"/>
                    <a:pt x="3344" y="421"/>
                  </a:cubicBezTo>
                  <a:cubicBezTo>
                    <a:pt x="3147" y="421"/>
                    <a:pt x="3064" y="562"/>
                    <a:pt x="3060" y="569"/>
                  </a:cubicBezTo>
                  <a:cubicBezTo>
                    <a:pt x="3047" y="592"/>
                    <a:pt x="3024" y="603"/>
                    <a:pt x="3002" y="603"/>
                  </a:cubicBezTo>
                  <a:cubicBezTo>
                    <a:pt x="2972" y="603"/>
                    <a:pt x="2942" y="584"/>
                    <a:pt x="2935" y="548"/>
                  </a:cubicBezTo>
                  <a:cubicBezTo>
                    <a:pt x="2931" y="524"/>
                    <a:pt x="2833" y="0"/>
                    <a:pt x="2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8"/>
            <p:cNvSpPr/>
            <p:nvPr/>
          </p:nvSpPr>
          <p:spPr>
            <a:xfrm>
              <a:off x="7090540" y="1291850"/>
              <a:ext cx="672421" cy="190443"/>
            </a:xfrm>
            <a:custGeom>
              <a:avLst/>
              <a:gdLst/>
              <a:ahLst/>
              <a:cxnLst/>
              <a:rect l="l" t="t" r="r" b="b"/>
              <a:pathLst>
                <a:path w="4915" h="1392" extrusionOk="0">
                  <a:moveTo>
                    <a:pt x="2687" y="135"/>
                  </a:moveTo>
                  <a:cubicBezTo>
                    <a:pt x="3153" y="135"/>
                    <a:pt x="3251" y="658"/>
                    <a:pt x="3255" y="682"/>
                  </a:cubicBezTo>
                  <a:cubicBezTo>
                    <a:pt x="3261" y="718"/>
                    <a:pt x="3291" y="738"/>
                    <a:pt x="3322" y="738"/>
                  </a:cubicBezTo>
                  <a:cubicBezTo>
                    <a:pt x="3344" y="738"/>
                    <a:pt x="3366" y="727"/>
                    <a:pt x="3379" y="704"/>
                  </a:cubicBezTo>
                  <a:cubicBezTo>
                    <a:pt x="3384" y="697"/>
                    <a:pt x="3467" y="555"/>
                    <a:pt x="3664" y="555"/>
                  </a:cubicBezTo>
                  <a:cubicBezTo>
                    <a:pt x="3712" y="555"/>
                    <a:pt x="3766" y="563"/>
                    <a:pt x="3828" y="584"/>
                  </a:cubicBezTo>
                  <a:cubicBezTo>
                    <a:pt x="4157" y="694"/>
                    <a:pt x="4200" y="986"/>
                    <a:pt x="4201" y="997"/>
                  </a:cubicBezTo>
                  <a:cubicBezTo>
                    <a:pt x="4203" y="1017"/>
                    <a:pt x="4214" y="1035"/>
                    <a:pt x="4231" y="1046"/>
                  </a:cubicBezTo>
                  <a:cubicBezTo>
                    <a:pt x="4242" y="1053"/>
                    <a:pt x="4254" y="1057"/>
                    <a:pt x="4266" y="1057"/>
                  </a:cubicBezTo>
                  <a:cubicBezTo>
                    <a:pt x="4273" y="1057"/>
                    <a:pt x="4280" y="1056"/>
                    <a:pt x="4287" y="1053"/>
                  </a:cubicBezTo>
                  <a:cubicBezTo>
                    <a:pt x="4363" y="1031"/>
                    <a:pt x="4430" y="1020"/>
                    <a:pt x="4489" y="1020"/>
                  </a:cubicBezTo>
                  <a:cubicBezTo>
                    <a:pt x="4562" y="1020"/>
                    <a:pt x="4621" y="1037"/>
                    <a:pt x="4667" y="1071"/>
                  </a:cubicBezTo>
                  <a:cubicBezTo>
                    <a:pt x="4733" y="1122"/>
                    <a:pt x="4761" y="1202"/>
                    <a:pt x="4771" y="1257"/>
                  </a:cubicBezTo>
                  <a:lnTo>
                    <a:pt x="321" y="1257"/>
                  </a:lnTo>
                  <a:cubicBezTo>
                    <a:pt x="463" y="1206"/>
                    <a:pt x="611" y="1166"/>
                    <a:pt x="760" y="1139"/>
                  </a:cubicBezTo>
                  <a:cubicBezTo>
                    <a:pt x="794" y="1133"/>
                    <a:pt x="817" y="1103"/>
                    <a:pt x="816" y="1069"/>
                  </a:cubicBezTo>
                  <a:cubicBezTo>
                    <a:pt x="816" y="1061"/>
                    <a:pt x="807" y="868"/>
                    <a:pt x="997" y="802"/>
                  </a:cubicBezTo>
                  <a:cubicBezTo>
                    <a:pt x="1030" y="790"/>
                    <a:pt x="1062" y="785"/>
                    <a:pt x="1092" y="785"/>
                  </a:cubicBezTo>
                  <a:cubicBezTo>
                    <a:pt x="1241" y="785"/>
                    <a:pt x="1347" y="902"/>
                    <a:pt x="1353" y="908"/>
                  </a:cubicBezTo>
                  <a:cubicBezTo>
                    <a:pt x="1366" y="924"/>
                    <a:pt x="1384" y="931"/>
                    <a:pt x="1403" y="931"/>
                  </a:cubicBezTo>
                  <a:cubicBezTo>
                    <a:pt x="1425" y="931"/>
                    <a:pt x="1448" y="919"/>
                    <a:pt x="1460" y="897"/>
                  </a:cubicBezTo>
                  <a:cubicBezTo>
                    <a:pt x="1508" y="811"/>
                    <a:pt x="1566" y="762"/>
                    <a:pt x="1632" y="752"/>
                  </a:cubicBezTo>
                  <a:cubicBezTo>
                    <a:pt x="1643" y="750"/>
                    <a:pt x="1654" y="749"/>
                    <a:pt x="1664" y="749"/>
                  </a:cubicBezTo>
                  <a:cubicBezTo>
                    <a:pt x="1774" y="749"/>
                    <a:pt x="1876" y="838"/>
                    <a:pt x="1877" y="839"/>
                  </a:cubicBezTo>
                  <a:cubicBezTo>
                    <a:pt x="1890" y="850"/>
                    <a:pt x="1906" y="856"/>
                    <a:pt x="1921" y="856"/>
                  </a:cubicBezTo>
                  <a:cubicBezTo>
                    <a:pt x="1955" y="856"/>
                    <a:pt x="1987" y="830"/>
                    <a:pt x="1989" y="791"/>
                  </a:cubicBezTo>
                  <a:cubicBezTo>
                    <a:pt x="1989" y="768"/>
                    <a:pt x="2018" y="227"/>
                    <a:pt x="2585" y="143"/>
                  </a:cubicBezTo>
                  <a:cubicBezTo>
                    <a:pt x="2621" y="138"/>
                    <a:pt x="2655" y="135"/>
                    <a:pt x="2687" y="135"/>
                  </a:cubicBezTo>
                  <a:close/>
                  <a:moveTo>
                    <a:pt x="2685" y="1"/>
                  </a:moveTo>
                  <a:cubicBezTo>
                    <a:pt x="2647" y="1"/>
                    <a:pt x="2607" y="4"/>
                    <a:pt x="2565" y="10"/>
                  </a:cubicBezTo>
                  <a:cubicBezTo>
                    <a:pt x="2060" y="84"/>
                    <a:pt x="1913" y="477"/>
                    <a:pt x="1871" y="674"/>
                  </a:cubicBezTo>
                  <a:cubicBezTo>
                    <a:pt x="1817" y="644"/>
                    <a:pt x="1743" y="615"/>
                    <a:pt x="1663" y="615"/>
                  </a:cubicBezTo>
                  <a:cubicBezTo>
                    <a:pt x="1646" y="615"/>
                    <a:pt x="1627" y="616"/>
                    <a:pt x="1609" y="620"/>
                  </a:cubicBezTo>
                  <a:cubicBezTo>
                    <a:pt x="1524" y="633"/>
                    <a:pt x="1450" y="681"/>
                    <a:pt x="1389" y="762"/>
                  </a:cubicBezTo>
                  <a:cubicBezTo>
                    <a:pt x="1326" y="714"/>
                    <a:pt x="1221" y="651"/>
                    <a:pt x="1091" y="651"/>
                  </a:cubicBezTo>
                  <a:cubicBezTo>
                    <a:pt x="1048" y="651"/>
                    <a:pt x="1001" y="658"/>
                    <a:pt x="953" y="675"/>
                  </a:cubicBezTo>
                  <a:cubicBezTo>
                    <a:pt x="759" y="741"/>
                    <a:pt x="695" y="905"/>
                    <a:pt x="684" y="1017"/>
                  </a:cubicBezTo>
                  <a:cubicBezTo>
                    <a:pt x="521" y="1050"/>
                    <a:pt x="127" y="1142"/>
                    <a:pt x="31" y="1287"/>
                  </a:cubicBezTo>
                  <a:cubicBezTo>
                    <a:pt x="1" y="1333"/>
                    <a:pt x="33" y="1392"/>
                    <a:pt x="87" y="1392"/>
                  </a:cubicBezTo>
                  <a:lnTo>
                    <a:pt x="4846" y="1392"/>
                  </a:lnTo>
                  <a:cubicBezTo>
                    <a:pt x="4882" y="1392"/>
                    <a:pt x="4912" y="1363"/>
                    <a:pt x="4913" y="1326"/>
                  </a:cubicBezTo>
                  <a:cubicBezTo>
                    <a:pt x="4913" y="1316"/>
                    <a:pt x="4914" y="1090"/>
                    <a:pt x="4748" y="965"/>
                  </a:cubicBezTo>
                  <a:cubicBezTo>
                    <a:pt x="4679" y="912"/>
                    <a:pt x="4592" y="886"/>
                    <a:pt x="4489" y="886"/>
                  </a:cubicBezTo>
                  <a:cubicBezTo>
                    <a:pt x="4436" y="886"/>
                    <a:pt x="4379" y="893"/>
                    <a:pt x="4317" y="907"/>
                  </a:cubicBezTo>
                  <a:cubicBezTo>
                    <a:pt x="4281" y="788"/>
                    <a:pt x="4174" y="559"/>
                    <a:pt x="3870" y="457"/>
                  </a:cubicBezTo>
                  <a:cubicBezTo>
                    <a:pt x="3794" y="432"/>
                    <a:pt x="3725" y="421"/>
                    <a:pt x="3663" y="421"/>
                  </a:cubicBezTo>
                  <a:cubicBezTo>
                    <a:pt x="3527" y="421"/>
                    <a:pt x="3424" y="472"/>
                    <a:pt x="3354" y="530"/>
                  </a:cubicBezTo>
                  <a:cubicBezTo>
                    <a:pt x="3273" y="294"/>
                    <a:pt x="3072" y="1"/>
                    <a:pt x="26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8" name="Google Shape;3338;p28"/>
          <p:cNvGrpSpPr/>
          <p:nvPr/>
        </p:nvGrpSpPr>
        <p:grpSpPr>
          <a:xfrm flipH="1">
            <a:off x="6516660" y="856018"/>
            <a:ext cx="535338" cy="200293"/>
            <a:chOff x="5907600" y="943095"/>
            <a:chExt cx="535338" cy="200293"/>
          </a:xfrm>
        </p:grpSpPr>
        <p:sp>
          <p:nvSpPr>
            <p:cNvPr id="3339" name="Google Shape;3339;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520700" y="123825"/>
            <a:ext cx="7128510" cy="398780"/>
          </a:xfrm>
          <a:prstGeom prst="rect">
            <a:avLst/>
          </a:prstGeom>
        </p:spPr>
        <p:txBody>
          <a:bodyPr wrap="square">
            <a:spAutoFit/>
          </a:bodyPr>
          <a:lstStyle/>
          <a:p>
            <a:pPr marL="0" indent="0">
              <a:buFont typeface="Wingdings" panose="05000000000000000000" charset="0"/>
              <a:buNone/>
            </a:pPr>
            <a:r>
              <a:rPr lang="en-US" sz="2000" b="1">
                <a:latin typeface="Cambria" panose="02040503050406030204" charset="0"/>
                <a:cs typeface="Cambria" panose="02040503050406030204" charset="0"/>
              </a:rPr>
              <a:t>b) Xử lí vi phạm hành </a:t>
            </a:r>
            <a:r>
              <a:rPr lang="en-US" sz="2000" b="1" smtClean="0">
                <a:latin typeface="Cambria" panose="02040503050406030204" charset="0"/>
                <a:cs typeface="Cambria" panose="02040503050406030204" charset="0"/>
              </a:rPr>
              <a:t>chính : </a:t>
            </a:r>
            <a:r>
              <a:rPr lang="en-US" sz="2000" b="1" i="1" smtClean="0">
                <a:latin typeface="Cambria" panose="02040503050406030204" charset="0"/>
                <a:cs typeface="Cambria" panose="02040503050406030204" charset="0"/>
              </a:rPr>
              <a:t>(Nghe)</a:t>
            </a:r>
            <a:endParaRPr lang="en-US" sz="2000" i="1">
              <a:latin typeface="Cambria" panose="02040503050406030204" charset="0"/>
              <a:cs typeface="Cambria" panose="02040503050406030204" charset="0"/>
            </a:endParaRPr>
          </a:p>
        </p:txBody>
      </p:sp>
      <p:pic>
        <p:nvPicPr>
          <p:cNvPr id="116" name="Picture 115"/>
          <p:cNvPicPr/>
          <p:nvPr/>
        </p:nvPicPr>
        <p:blipFill>
          <a:blip r:embed="rId3"/>
          <a:stretch>
            <a:fillRect/>
          </a:stretch>
        </p:blipFill>
        <p:spPr>
          <a:xfrm>
            <a:off x="-612775" y="2592705"/>
            <a:ext cx="2567940" cy="2550795"/>
          </a:xfrm>
          <a:prstGeom prst="rect">
            <a:avLst/>
          </a:prstGeom>
          <a:noFill/>
          <a:ln w="9525">
            <a:noFill/>
          </a:ln>
        </p:spPr>
      </p:pic>
      <p:pic>
        <p:nvPicPr>
          <p:cNvPr id="102" name="Picture 101"/>
          <p:cNvPicPr/>
          <p:nvPr/>
        </p:nvPicPr>
        <p:blipFill>
          <a:blip r:embed="rId4">
            <a:lum contrast="6000"/>
          </a:blip>
          <a:stretch>
            <a:fillRect/>
          </a:stretch>
        </p:blipFill>
        <p:spPr>
          <a:xfrm rot="21060000" flipH="1">
            <a:off x="152400" y="2778125"/>
            <a:ext cx="843280" cy="615315"/>
          </a:xfrm>
          <a:prstGeom prst="rect">
            <a:avLst/>
          </a:prstGeom>
          <a:noFill/>
          <a:ln w="9525">
            <a:noFill/>
          </a:ln>
        </p:spPr>
      </p:pic>
      <p:pic>
        <p:nvPicPr>
          <p:cNvPr id="117" name="Picture 116"/>
          <p:cNvPicPr/>
          <p:nvPr/>
        </p:nvPicPr>
        <p:blipFill>
          <a:blip r:embed="rId5"/>
          <a:srcRect t="5692" b="33543"/>
          <a:stretch>
            <a:fillRect/>
          </a:stretch>
        </p:blipFill>
        <p:spPr>
          <a:xfrm>
            <a:off x="941070" y="522605"/>
            <a:ext cx="4255135" cy="4330065"/>
          </a:xfrm>
          <a:prstGeom prst="rect">
            <a:avLst/>
          </a:prstGeom>
          <a:noFill/>
          <a:ln w="9525">
            <a:noFill/>
          </a:ln>
        </p:spPr>
      </p:pic>
      <p:pic>
        <p:nvPicPr>
          <p:cNvPr id="118" name="Picture 117"/>
          <p:cNvPicPr/>
          <p:nvPr/>
        </p:nvPicPr>
        <p:blipFill>
          <a:blip r:embed="rId5"/>
          <a:srcRect t="67343" b="2971"/>
          <a:stretch>
            <a:fillRect/>
          </a:stretch>
        </p:blipFill>
        <p:spPr>
          <a:xfrm>
            <a:off x="5138420" y="1779905"/>
            <a:ext cx="4005580" cy="2852420"/>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p:tgtEl>
                                          <p:spTgt spid="117"/>
                                        </p:tgtEl>
                                        <p:attrNameLst>
                                          <p:attrName>ppt_y</p:attrName>
                                        </p:attrNameLst>
                                      </p:cBhvr>
                                      <p:tavLst>
                                        <p:tav tm="0">
                                          <p:val>
                                            <p:strVal val="#ppt_y+#ppt_h*1.125000"/>
                                          </p:val>
                                        </p:tav>
                                        <p:tav tm="100000">
                                          <p:val>
                                            <p:strVal val="#ppt_y"/>
                                          </p:val>
                                        </p:tav>
                                      </p:tavLst>
                                    </p:anim>
                                    <p:animEffect transition="in" filter="wipe(up)">
                                      <p:cBhvr>
                                        <p:cTn id="8" dur="500"/>
                                        <p:tgtEl>
                                          <p:spTgt spid="11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18"/>
                                        </p:tgtEl>
                                        <p:attrNameLst>
                                          <p:attrName>style.visibility</p:attrName>
                                        </p:attrNameLst>
                                      </p:cBhvr>
                                      <p:to>
                                        <p:strVal val="visible"/>
                                      </p:to>
                                    </p:set>
                                    <p:anim calcmode="lin" valueType="num">
                                      <p:cBhvr additive="base">
                                        <p:cTn id="13" dur="500"/>
                                        <p:tgtEl>
                                          <p:spTgt spid="118"/>
                                        </p:tgtEl>
                                        <p:attrNameLst>
                                          <p:attrName>ppt_y</p:attrName>
                                        </p:attrNameLst>
                                      </p:cBhvr>
                                      <p:tavLst>
                                        <p:tav tm="0">
                                          <p:val>
                                            <p:strVal val="#ppt_y+#ppt_h*1.125000"/>
                                          </p:val>
                                        </p:tav>
                                        <p:tav tm="100000">
                                          <p:val>
                                            <p:strVal val="#ppt_y"/>
                                          </p:val>
                                        </p:tav>
                                      </p:tavLst>
                                    </p:anim>
                                    <p:animEffect transition="in" filter="wipe(up)">
                                      <p:cBhvr>
                                        <p:cTn id="14"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99"/>
        <p:cNvGrpSpPr/>
        <p:nvPr/>
      </p:nvGrpSpPr>
      <p:grpSpPr>
        <a:xfrm>
          <a:off x="0" y="0"/>
          <a:ext cx="0" cy="0"/>
          <a:chOff x="0" y="0"/>
          <a:chExt cx="0" cy="0"/>
        </a:xfrm>
      </p:grpSpPr>
      <p:sp>
        <p:nvSpPr>
          <p:cNvPr id="3640" name="Google Shape;3640;p33"/>
          <p:cNvSpPr/>
          <p:nvPr/>
        </p:nvSpPr>
        <p:spPr>
          <a:xfrm>
            <a:off x="1191833" y="1357513"/>
            <a:ext cx="564056" cy="811387"/>
          </a:xfrm>
          <a:custGeom>
            <a:avLst/>
            <a:gdLst/>
            <a:ahLst/>
            <a:cxnLst/>
            <a:rect l="l" t="t" r="r" b="b"/>
            <a:pathLst>
              <a:path w="5446" h="7834" extrusionOk="0">
                <a:moveTo>
                  <a:pt x="493" y="1"/>
                </a:moveTo>
                <a:cubicBezTo>
                  <a:pt x="326" y="97"/>
                  <a:pt x="160" y="194"/>
                  <a:pt x="0" y="287"/>
                </a:cubicBezTo>
                <a:cubicBezTo>
                  <a:pt x="527" y="1364"/>
                  <a:pt x="1026" y="2386"/>
                  <a:pt x="1479" y="3311"/>
                </a:cubicBezTo>
                <a:lnTo>
                  <a:pt x="2659" y="5684"/>
                </a:lnTo>
                <a:cubicBezTo>
                  <a:pt x="2995" y="6356"/>
                  <a:pt x="3271" y="6896"/>
                  <a:pt x="3464" y="7267"/>
                </a:cubicBezTo>
                <a:cubicBezTo>
                  <a:pt x="3655" y="7633"/>
                  <a:pt x="3768" y="7833"/>
                  <a:pt x="3784" y="7833"/>
                </a:cubicBezTo>
                <a:cubicBezTo>
                  <a:pt x="3784" y="7833"/>
                  <a:pt x="3784" y="7833"/>
                  <a:pt x="3784" y="7833"/>
                </a:cubicBezTo>
                <a:cubicBezTo>
                  <a:pt x="3797" y="7827"/>
                  <a:pt x="3709" y="7614"/>
                  <a:pt x="3537" y="7231"/>
                </a:cubicBezTo>
                <a:cubicBezTo>
                  <a:pt x="3365" y="6850"/>
                  <a:pt x="3111" y="6299"/>
                  <a:pt x="2791" y="5619"/>
                </a:cubicBezTo>
                <a:cubicBezTo>
                  <a:pt x="2468" y="4940"/>
                  <a:pt x="2082" y="4129"/>
                  <a:pt x="1653" y="3226"/>
                </a:cubicBezTo>
                <a:cubicBezTo>
                  <a:pt x="1234" y="2353"/>
                  <a:pt x="769" y="1390"/>
                  <a:pt x="278" y="373"/>
                </a:cubicBezTo>
                <a:lnTo>
                  <a:pt x="425" y="287"/>
                </a:lnTo>
                <a:cubicBezTo>
                  <a:pt x="435" y="302"/>
                  <a:pt x="445" y="319"/>
                  <a:pt x="456" y="334"/>
                </a:cubicBezTo>
                <a:cubicBezTo>
                  <a:pt x="1805" y="2377"/>
                  <a:pt x="3038" y="4220"/>
                  <a:pt x="3938" y="5548"/>
                </a:cubicBezTo>
                <a:cubicBezTo>
                  <a:pt x="4389" y="6212"/>
                  <a:pt x="4757" y="6748"/>
                  <a:pt x="5014" y="7114"/>
                </a:cubicBezTo>
                <a:cubicBezTo>
                  <a:pt x="5268" y="7475"/>
                  <a:pt x="5415" y="7673"/>
                  <a:pt x="5433" y="7673"/>
                </a:cubicBezTo>
                <a:cubicBezTo>
                  <a:pt x="5433" y="7673"/>
                  <a:pt x="5434" y="7673"/>
                  <a:pt x="5434" y="7673"/>
                </a:cubicBezTo>
                <a:cubicBezTo>
                  <a:pt x="5445" y="7665"/>
                  <a:pt x="5320" y="7451"/>
                  <a:pt x="5084" y="7069"/>
                </a:cubicBezTo>
                <a:lnTo>
                  <a:pt x="5085" y="7069"/>
                </a:lnTo>
                <a:cubicBezTo>
                  <a:pt x="4848" y="6688"/>
                  <a:pt x="4499" y="6139"/>
                  <a:pt x="4066" y="5465"/>
                </a:cubicBezTo>
                <a:cubicBezTo>
                  <a:pt x="3196" y="4115"/>
                  <a:pt x="1985" y="2259"/>
                  <a:pt x="634" y="215"/>
                </a:cubicBezTo>
                <a:cubicBezTo>
                  <a:pt x="587" y="143"/>
                  <a:pt x="539" y="70"/>
                  <a:pt x="4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33"/>
          <p:cNvSpPr/>
          <p:nvPr/>
        </p:nvSpPr>
        <p:spPr>
          <a:xfrm>
            <a:off x="992976" y="990252"/>
            <a:ext cx="333089" cy="480266"/>
          </a:xfrm>
          <a:custGeom>
            <a:avLst/>
            <a:gdLst/>
            <a:ahLst/>
            <a:cxnLst/>
            <a:rect l="l" t="t" r="r" b="b"/>
            <a:pathLst>
              <a:path w="3216" h="4637" extrusionOk="0">
                <a:moveTo>
                  <a:pt x="0" y="1"/>
                </a:moveTo>
                <a:lnTo>
                  <a:pt x="332" y="691"/>
                </a:lnTo>
                <a:cubicBezTo>
                  <a:pt x="342" y="712"/>
                  <a:pt x="345" y="737"/>
                  <a:pt x="340" y="760"/>
                </a:cubicBezTo>
                <a:lnTo>
                  <a:pt x="282" y="1040"/>
                </a:lnTo>
                <a:lnTo>
                  <a:pt x="584" y="1605"/>
                </a:lnTo>
                <a:cubicBezTo>
                  <a:pt x="595" y="1627"/>
                  <a:pt x="599" y="1654"/>
                  <a:pt x="593" y="1678"/>
                </a:cubicBezTo>
                <a:lnTo>
                  <a:pt x="202" y="3477"/>
                </a:lnTo>
                <a:lnTo>
                  <a:pt x="367" y="3808"/>
                </a:lnTo>
                <a:lnTo>
                  <a:pt x="1234" y="2822"/>
                </a:lnTo>
                <a:cubicBezTo>
                  <a:pt x="1253" y="2800"/>
                  <a:pt x="1280" y="2786"/>
                  <a:pt x="1310" y="2786"/>
                </a:cubicBezTo>
                <a:cubicBezTo>
                  <a:pt x="1311" y="2786"/>
                  <a:pt x="1313" y="2786"/>
                  <a:pt x="1314" y="2786"/>
                </a:cubicBezTo>
                <a:lnTo>
                  <a:pt x="1327" y="2786"/>
                </a:lnTo>
                <a:cubicBezTo>
                  <a:pt x="1361" y="2791"/>
                  <a:pt x="1393" y="2813"/>
                  <a:pt x="1408" y="2844"/>
                </a:cubicBezTo>
                <a:lnTo>
                  <a:pt x="1714" y="3443"/>
                </a:lnTo>
                <a:cubicBezTo>
                  <a:pt x="1723" y="3460"/>
                  <a:pt x="1727" y="3481"/>
                  <a:pt x="1725" y="3500"/>
                </a:cubicBezTo>
                <a:lnTo>
                  <a:pt x="1623" y="4637"/>
                </a:lnTo>
                <a:lnTo>
                  <a:pt x="1623" y="4637"/>
                </a:lnTo>
                <a:lnTo>
                  <a:pt x="3215" y="3685"/>
                </a:lnTo>
                <a:lnTo>
                  <a:pt x="2142" y="3271"/>
                </a:lnTo>
                <a:cubicBezTo>
                  <a:pt x="2121" y="3263"/>
                  <a:pt x="2103" y="3249"/>
                  <a:pt x="2092" y="3232"/>
                </a:cubicBezTo>
                <a:lnTo>
                  <a:pt x="1679" y="2619"/>
                </a:lnTo>
                <a:cubicBezTo>
                  <a:pt x="1637" y="2557"/>
                  <a:pt x="1671" y="2472"/>
                  <a:pt x="1744" y="2456"/>
                </a:cubicBezTo>
                <a:lnTo>
                  <a:pt x="3132" y="2148"/>
                </a:lnTo>
                <a:lnTo>
                  <a:pt x="2850" y="1802"/>
                </a:lnTo>
                <a:lnTo>
                  <a:pt x="1207" y="1359"/>
                </a:lnTo>
                <a:cubicBezTo>
                  <a:pt x="1182" y="1352"/>
                  <a:pt x="1160" y="1336"/>
                  <a:pt x="1146" y="1314"/>
                </a:cubicBezTo>
                <a:lnTo>
                  <a:pt x="747" y="703"/>
                </a:lnTo>
                <a:lnTo>
                  <a:pt x="515" y="669"/>
                </a:lnTo>
                <a:cubicBezTo>
                  <a:pt x="486" y="666"/>
                  <a:pt x="459" y="650"/>
                  <a:pt x="442" y="627"/>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33"/>
          <p:cNvSpPr/>
          <p:nvPr/>
        </p:nvSpPr>
        <p:spPr>
          <a:xfrm>
            <a:off x="911983" y="865242"/>
            <a:ext cx="450230" cy="636764"/>
          </a:xfrm>
          <a:custGeom>
            <a:avLst/>
            <a:gdLst/>
            <a:ahLst/>
            <a:cxnLst/>
            <a:rect l="l" t="t" r="r" b="b"/>
            <a:pathLst>
              <a:path w="4347" h="6148" extrusionOk="0">
                <a:moveTo>
                  <a:pt x="782" y="1208"/>
                </a:moveTo>
                <a:lnTo>
                  <a:pt x="1224" y="1832"/>
                </a:lnTo>
                <a:cubicBezTo>
                  <a:pt x="1240" y="1857"/>
                  <a:pt x="1267" y="1872"/>
                  <a:pt x="1296" y="1876"/>
                </a:cubicBezTo>
                <a:lnTo>
                  <a:pt x="1528" y="1909"/>
                </a:lnTo>
                <a:lnTo>
                  <a:pt x="1928" y="2520"/>
                </a:lnTo>
                <a:cubicBezTo>
                  <a:pt x="1942" y="2542"/>
                  <a:pt x="1964" y="2558"/>
                  <a:pt x="1989" y="2565"/>
                </a:cubicBezTo>
                <a:lnTo>
                  <a:pt x="3632" y="3008"/>
                </a:lnTo>
                <a:lnTo>
                  <a:pt x="3914" y="3353"/>
                </a:lnTo>
                <a:lnTo>
                  <a:pt x="2526" y="3662"/>
                </a:lnTo>
                <a:cubicBezTo>
                  <a:pt x="2452" y="3678"/>
                  <a:pt x="2418" y="3763"/>
                  <a:pt x="2460" y="3825"/>
                </a:cubicBezTo>
                <a:lnTo>
                  <a:pt x="2873" y="4437"/>
                </a:lnTo>
                <a:cubicBezTo>
                  <a:pt x="2884" y="4456"/>
                  <a:pt x="2903" y="4470"/>
                  <a:pt x="2922" y="4477"/>
                </a:cubicBezTo>
                <a:lnTo>
                  <a:pt x="3996" y="4891"/>
                </a:lnTo>
                <a:lnTo>
                  <a:pt x="2407" y="5842"/>
                </a:lnTo>
                <a:lnTo>
                  <a:pt x="2509" y="4706"/>
                </a:lnTo>
                <a:cubicBezTo>
                  <a:pt x="2510" y="4687"/>
                  <a:pt x="2506" y="4667"/>
                  <a:pt x="2497" y="4648"/>
                </a:cubicBezTo>
                <a:lnTo>
                  <a:pt x="2496" y="4650"/>
                </a:lnTo>
                <a:lnTo>
                  <a:pt x="2190" y="4051"/>
                </a:lnTo>
                <a:cubicBezTo>
                  <a:pt x="2174" y="4020"/>
                  <a:pt x="2143" y="3998"/>
                  <a:pt x="2109" y="3993"/>
                </a:cubicBezTo>
                <a:lnTo>
                  <a:pt x="2095" y="3993"/>
                </a:lnTo>
                <a:cubicBezTo>
                  <a:pt x="2065" y="3993"/>
                  <a:pt x="2036" y="4006"/>
                  <a:pt x="2015" y="4029"/>
                </a:cubicBezTo>
                <a:lnTo>
                  <a:pt x="1149" y="5015"/>
                </a:lnTo>
                <a:lnTo>
                  <a:pt x="983" y="4684"/>
                </a:lnTo>
                <a:lnTo>
                  <a:pt x="1375" y="2885"/>
                </a:lnTo>
                <a:cubicBezTo>
                  <a:pt x="1381" y="2861"/>
                  <a:pt x="1377" y="2835"/>
                  <a:pt x="1364" y="2812"/>
                </a:cubicBezTo>
                <a:lnTo>
                  <a:pt x="1064" y="2247"/>
                </a:lnTo>
                <a:lnTo>
                  <a:pt x="1122" y="1966"/>
                </a:lnTo>
                <a:cubicBezTo>
                  <a:pt x="1127" y="1943"/>
                  <a:pt x="1124" y="1919"/>
                  <a:pt x="1114" y="1898"/>
                </a:cubicBezTo>
                <a:lnTo>
                  <a:pt x="782" y="1208"/>
                </a:lnTo>
                <a:close/>
                <a:moveTo>
                  <a:pt x="138" y="1"/>
                </a:moveTo>
                <a:cubicBezTo>
                  <a:pt x="68" y="1"/>
                  <a:pt x="1" y="73"/>
                  <a:pt x="40" y="155"/>
                </a:cubicBezTo>
                <a:lnTo>
                  <a:pt x="906" y="1958"/>
                </a:lnTo>
                <a:lnTo>
                  <a:pt x="847" y="2242"/>
                </a:lnTo>
                <a:cubicBezTo>
                  <a:pt x="843" y="2266"/>
                  <a:pt x="846" y="2291"/>
                  <a:pt x="858" y="2314"/>
                </a:cubicBezTo>
                <a:lnTo>
                  <a:pt x="1158" y="2878"/>
                </a:lnTo>
                <a:lnTo>
                  <a:pt x="767" y="4675"/>
                </a:lnTo>
                <a:cubicBezTo>
                  <a:pt x="762" y="4698"/>
                  <a:pt x="765" y="4724"/>
                  <a:pt x="777" y="4745"/>
                </a:cubicBezTo>
                <a:lnTo>
                  <a:pt x="1029" y="5250"/>
                </a:lnTo>
                <a:cubicBezTo>
                  <a:pt x="1044" y="5282"/>
                  <a:pt x="1075" y="5303"/>
                  <a:pt x="1110" y="5308"/>
                </a:cubicBezTo>
                <a:cubicBezTo>
                  <a:pt x="1115" y="5309"/>
                  <a:pt x="1119" y="5309"/>
                  <a:pt x="1124" y="5309"/>
                </a:cubicBezTo>
                <a:cubicBezTo>
                  <a:pt x="1154" y="5309"/>
                  <a:pt x="1183" y="5295"/>
                  <a:pt x="1204" y="5273"/>
                </a:cubicBezTo>
                <a:lnTo>
                  <a:pt x="2072" y="4287"/>
                </a:lnTo>
                <a:lnTo>
                  <a:pt x="2292" y="4718"/>
                </a:lnTo>
                <a:lnTo>
                  <a:pt x="2175" y="6031"/>
                </a:lnTo>
                <a:cubicBezTo>
                  <a:pt x="2169" y="6094"/>
                  <a:pt x="2219" y="6147"/>
                  <a:pt x="2281" y="6147"/>
                </a:cubicBezTo>
                <a:cubicBezTo>
                  <a:pt x="2300" y="6147"/>
                  <a:pt x="2320" y="6143"/>
                  <a:pt x="2336" y="6133"/>
                </a:cubicBezTo>
                <a:lnTo>
                  <a:pt x="3000" y="5735"/>
                </a:lnTo>
                <a:lnTo>
                  <a:pt x="3183" y="5626"/>
                </a:lnTo>
                <a:lnTo>
                  <a:pt x="3427" y="5480"/>
                </a:lnTo>
                <a:lnTo>
                  <a:pt x="3609" y="5371"/>
                </a:lnTo>
                <a:lnTo>
                  <a:pt x="4292" y="4963"/>
                </a:lnTo>
                <a:cubicBezTo>
                  <a:pt x="4326" y="4942"/>
                  <a:pt x="4346" y="4902"/>
                  <a:pt x="4343" y="4862"/>
                </a:cubicBezTo>
                <a:lnTo>
                  <a:pt x="4345" y="4862"/>
                </a:lnTo>
                <a:cubicBezTo>
                  <a:pt x="4341" y="4821"/>
                  <a:pt x="4315" y="4786"/>
                  <a:pt x="4277" y="4771"/>
                </a:cubicBezTo>
                <a:lnTo>
                  <a:pt x="3030" y="4291"/>
                </a:lnTo>
                <a:lnTo>
                  <a:pt x="2724" y="3837"/>
                </a:lnTo>
                <a:lnTo>
                  <a:pt x="4128" y="3525"/>
                </a:lnTo>
                <a:cubicBezTo>
                  <a:pt x="4205" y="3508"/>
                  <a:pt x="4237" y="3415"/>
                  <a:pt x="4187" y="3353"/>
                </a:cubicBezTo>
                <a:lnTo>
                  <a:pt x="3775" y="2848"/>
                </a:lnTo>
                <a:cubicBezTo>
                  <a:pt x="3761" y="2831"/>
                  <a:pt x="3742" y="2818"/>
                  <a:pt x="3720" y="2812"/>
                </a:cubicBezTo>
                <a:lnTo>
                  <a:pt x="2083" y="2370"/>
                </a:lnTo>
                <a:lnTo>
                  <a:pt x="1680" y="1754"/>
                </a:lnTo>
                <a:cubicBezTo>
                  <a:pt x="1662" y="1727"/>
                  <a:pt x="1636" y="1710"/>
                  <a:pt x="1606" y="1706"/>
                </a:cubicBezTo>
                <a:lnTo>
                  <a:pt x="1371" y="1672"/>
                </a:lnTo>
                <a:lnTo>
                  <a:pt x="222" y="47"/>
                </a:lnTo>
                <a:cubicBezTo>
                  <a:pt x="200" y="15"/>
                  <a:pt x="168" y="1"/>
                  <a:pt x="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33"/>
          <p:cNvSpPr/>
          <p:nvPr/>
        </p:nvSpPr>
        <p:spPr>
          <a:xfrm>
            <a:off x="7846124" y="2891659"/>
            <a:ext cx="714961" cy="180527"/>
          </a:xfrm>
          <a:custGeom>
            <a:avLst/>
            <a:gdLst/>
            <a:ahLst/>
            <a:cxnLst/>
            <a:rect l="l" t="t" r="r" b="b"/>
            <a:pathLst>
              <a:path w="6903" h="1743" extrusionOk="0">
                <a:moveTo>
                  <a:pt x="3576" y="0"/>
                </a:moveTo>
                <a:cubicBezTo>
                  <a:pt x="3034" y="0"/>
                  <a:pt x="2592" y="382"/>
                  <a:pt x="2592" y="851"/>
                </a:cubicBezTo>
                <a:cubicBezTo>
                  <a:pt x="2593" y="896"/>
                  <a:pt x="2598" y="942"/>
                  <a:pt x="2608" y="986"/>
                </a:cubicBezTo>
                <a:cubicBezTo>
                  <a:pt x="2621" y="1058"/>
                  <a:pt x="2562" y="1111"/>
                  <a:pt x="2501" y="1111"/>
                </a:cubicBezTo>
                <a:cubicBezTo>
                  <a:pt x="2473" y="1111"/>
                  <a:pt x="2444" y="1099"/>
                  <a:pt x="2422" y="1073"/>
                </a:cubicBezTo>
                <a:cubicBezTo>
                  <a:pt x="2351" y="986"/>
                  <a:pt x="2245" y="935"/>
                  <a:pt x="2133" y="933"/>
                </a:cubicBezTo>
                <a:cubicBezTo>
                  <a:pt x="1922" y="936"/>
                  <a:pt x="1753" y="1107"/>
                  <a:pt x="1754" y="1318"/>
                </a:cubicBezTo>
                <a:cubicBezTo>
                  <a:pt x="1754" y="1368"/>
                  <a:pt x="1720" y="1411"/>
                  <a:pt x="1672" y="1423"/>
                </a:cubicBezTo>
                <a:cubicBezTo>
                  <a:pt x="1663" y="1425"/>
                  <a:pt x="1655" y="1426"/>
                  <a:pt x="1646" y="1426"/>
                </a:cubicBezTo>
                <a:cubicBezTo>
                  <a:pt x="1608" y="1426"/>
                  <a:pt x="1571" y="1404"/>
                  <a:pt x="1552" y="1368"/>
                </a:cubicBezTo>
                <a:cubicBezTo>
                  <a:pt x="1544" y="1351"/>
                  <a:pt x="1541" y="1331"/>
                  <a:pt x="1542" y="1312"/>
                </a:cubicBezTo>
                <a:cubicBezTo>
                  <a:pt x="1542" y="1106"/>
                  <a:pt x="1356" y="933"/>
                  <a:pt x="1129" y="933"/>
                </a:cubicBezTo>
                <a:cubicBezTo>
                  <a:pt x="902" y="933"/>
                  <a:pt x="716" y="1106"/>
                  <a:pt x="716" y="1318"/>
                </a:cubicBezTo>
                <a:cubicBezTo>
                  <a:pt x="716" y="1360"/>
                  <a:pt x="694" y="1398"/>
                  <a:pt x="657" y="1418"/>
                </a:cubicBezTo>
                <a:lnTo>
                  <a:pt x="1" y="1743"/>
                </a:lnTo>
                <a:lnTo>
                  <a:pt x="6902" y="1743"/>
                </a:lnTo>
                <a:cubicBezTo>
                  <a:pt x="6884" y="1648"/>
                  <a:pt x="6836" y="1512"/>
                  <a:pt x="6723" y="1421"/>
                </a:cubicBezTo>
                <a:cubicBezTo>
                  <a:pt x="6638" y="1354"/>
                  <a:pt x="6526" y="1321"/>
                  <a:pt x="6389" y="1321"/>
                </a:cubicBezTo>
                <a:cubicBezTo>
                  <a:pt x="6310" y="1321"/>
                  <a:pt x="6223" y="1332"/>
                  <a:pt x="6128" y="1354"/>
                </a:cubicBezTo>
                <a:cubicBezTo>
                  <a:pt x="6097" y="1361"/>
                  <a:pt x="6062" y="1368"/>
                  <a:pt x="6024" y="1375"/>
                </a:cubicBezTo>
                <a:cubicBezTo>
                  <a:pt x="6018" y="1376"/>
                  <a:pt x="6012" y="1376"/>
                  <a:pt x="6007" y="1376"/>
                </a:cubicBezTo>
                <a:cubicBezTo>
                  <a:pt x="5946" y="1376"/>
                  <a:pt x="5894" y="1324"/>
                  <a:pt x="5901" y="1260"/>
                </a:cubicBezTo>
                <a:cubicBezTo>
                  <a:pt x="5920" y="1024"/>
                  <a:pt x="5697" y="770"/>
                  <a:pt x="5379" y="669"/>
                </a:cubicBezTo>
                <a:cubicBezTo>
                  <a:pt x="5286" y="640"/>
                  <a:pt x="5192" y="625"/>
                  <a:pt x="5102" y="625"/>
                </a:cubicBezTo>
                <a:cubicBezTo>
                  <a:pt x="4952" y="625"/>
                  <a:pt x="4813" y="666"/>
                  <a:pt x="4710" y="744"/>
                </a:cubicBezTo>
                <a:cubicBezTo>
                  <a:pt x="4690" y="760"/>
                  <a:pt x="4668" y="767"/>
                  <a:pt x="4646" y="767"/>
                </a:cubicBezTo>
                <a:cubicBezTo>
                  <a:pt x="4599" y="767"/>
                  <a:pt x="4554" y="735"/>
                  <a:pt x="4542" y="684"/>
                </a:cubicBezTo>
                <a:cubicBezTo>
                  <a:pt x="4450" y="288"/>
                  <a:pt x="4043" y="0"/>
                  <a:pt x="3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33"/>
          <p:cNvSpPr/>
          <p:nvPr/>
        </p:nvSpPr>
        <p:spPr>
          <a:xfrm>
            <a:off x="7782296" y="2861875"/>
            <a:ext cx="800926" cy="224752"/>
          </a:xfrm>
          <a:custGeom>
            <a:avLst/>
            <a:gdLst/>
            <a:ahLst/>
            <a:cxnLst/>
            <a:rect l="l" t="t" r="r" b="b"/>
            <a:pathLst>
              <a:path w="7733" h="2170" extrusionOk="0">
                <a:moveTo>
                  <a:pt x="4180" y="214"/>
                </a:moveTo>
                <a:cubicBezTo>
                  <a:pt x="4647" y="214"/>
                  <a:pt x="5053" y="502"/>
                  <a:pt x="5145" y="897"/>
                </a:cubicBezTo>
                <a:cubicBezTo>
                  <a:pt x="5153" y="933"/>
                  <a:pt x="5178" y="962"/>
                  <a:pt x="5213" y="974"/>
                </a:cubicBezTo>
                <a:cubicBezTo>
                  <a:pt x="5225" y="978"/>
                  <a:pt x="5237" y="980"/>
                  <a:pt x="5250" y="980"/>
                </a:cubicBezTo>
                <a:cubicBezTo>
                  <a:pt x="5273" y="980"/>
                  <a:pt x="5295" y="973"/>
                  <a:pt x="5314" y="958"/>
                </a:cubicBezTo>
                <a:cubicBezTo>
                  <a:pt x="5416" y="880"/>
                  <a:pt x="5555" y="839"/>
                  <a:pt x="5706" y="839"/>
                </a:cubicBezTo>
                <a:cubicBezTo>
                  <a:pt x="5796" y="839"/>
                  <a:pt x="5890" y="853"/>
                  <a:pt x="5983" y="883"/>
                </a:cubicBezTo>
                <a:cubicBezTo>
                  <a:pt x="6301" y="984"/>
                  <a:pt x="6524" y="1238"/>
                  <a:pt x="6505" y="1474"/>
                </a:cubicBezTo>
                <a:cubicBezTo>
                  <a:pt x="6499" y="1538"/>
                  <a:pt x="6549" y="1589"/>
                  <a:pt x="6609" y="1589"/>
                </a:cubicBezTo>
                <a:cubicBezTo>
                  <a:pt x="6615" y="1589"/>
                  <a:pt x="6621" y="1589"/>
                  <a:pt x="6628" y="1588"/>
                </a:cubicBezTo>
                <a:cubicBezTo>
                  <a:pt x="6667" y="1582"/>
                  <a:pt x="6702" y="1575"/>
                  <a:pt x="6732" y="1568"/>
                </a:cubicBezTo>
                <a:cubicBezTo>
                  <a:pt x="6827" y="1546"/>
                  <a:pt x="6914" y="1535"/>
                  <a:pt x="6993" y="1535"/>
                </a:cubicBezTo>
                <a:cubicBezTo>
                  <a:pt x="7130" y="1535"/>
                  <a:pt x="7241" y="1569"/>
                  <a:pt x="7327" y="1635"/>
                </a:cubicBezTo>
                <a:cubicBezTo>
                  <a:pt x="7440" y="1726"/>
                  <a:pt x="7488" y="1863"/>
                  <a:pt x="7506" y="1957"/>
                </a:cubicBezTo>
                <a:lnTo>
                  <a:pt x="605" y="1957"/>
                </a:lnTo>
                <a:lnTo>
                  <a:pt x="1261" y="1632"/>
                </a:lnTo>
                <a:cubicBezTo>
                  <a:pt x="1297" y="1612"/>
                  <a:pt x="1320" y="1574"/>
                  <a:pt x="1320" y="1532"/>
                </a:cubicBezTo>
                <a:cubicBezTo>
                  <a:pt x="1320" y="1320"/>
                  <a:pt x="1505" y="1149"/>
                  <a:pt x="1732" y="1149"/>
                </a:cubicBezTo>
                <a:cubicBezTo>
                  <a:pt x="1960" y="1149"/>
                  <a:pt x="2145" y="1320"/>
                  <a:pt x="2145" y="1526"/>
                </a:cubicBezTo>
                <a:cubicBezTo>
                  <a:pt x="2143" y="1546"/>
                  <a:pt x="2148" y="1565"/>
                  <a:pt x="2156" y="1582"/>
                </a:cubicBezTo>
                <a:cubicBezTo>
                  <a:pt x="2174" y="1619"/>
                  <a:pt x="2212" y="1641"/>
                  <a:pt x="2251" y="1641"/>
                </a:cubicBezTo>
                <a:cubicBezTo>
                  <a:pt x="2259" y="1641"/>
                  <a:pt x="2267" y="1640"/>
                  <a:pt x="2276" y="1638"/>
                </a:cubicBezTo>
                <a:cubicBezTo>
                  <a:pt x="2324" y="1625"/>
                  <a:pt x="2358" y="1582"/>
                  <a:pt x="2358" y="1532"/>
                </a:cubicBezTo>
                <a:cubicBezTo>
                  <a:pt x="2357" y="1322"/>
                  <a:pt x="2526" y="1150"/>
                  <a:pt x="2737" y="1149"/>
                </a:cubicBezTo>
                <a:cubicBezTo>
                  <a:pt x="2848" y="1150"/>
                  <a:pt x="2954" y="1200"/>
                  <a:pt x="3026" y="1287"/>
                </a:cubicBezTo>
                <a:cubicBezTo>
                  <a:pt x="3048" y="1314"/>
                  <a:pt x="3077" y="1325"/>
                  <a:pt x="3105" y="1325"/>
                </a:cubicBezTo>
                <a:cubicBezTo>
                  <a:pt x="3166" y="1325"/>
                  <a:pt x="3225" y="1272"/>
                  <a:pt x="3211" y="1198"/>
                </a:cubicBezTo>
                <a:cubicBezTo>
                  <a:pt x="3202" y="1156"/>
                  <a:pt x="3196" y="1110"/>
                  <a:pt x="3196" y="1065"/>
                </a:cubicBezTo>
                <a:cubicBezTo>
                  <a:pt x="3196" y="596"/>
                  <a:pt x="3638" y="214"/>
                  <a:pt x="4180" y="214"/>
                </a:cubicBezTo>
                <a:close/>
                <a:moveTo>
                  <a:pt x="4180" y="1"/>
                </a:moveTo>
                <a:cubicBezTo>
                  <a:pt x="3547" y="1"/>
                  <a:pt x="3028" y="439"/>
                  <a:pt x="2986" y="992"/>
                </a:cubicBezTo>
                <a:cubicBezTo>
                  <a:pt x="2909" y="955"/>
                  <a:pt x="2823" y="935"/>
                  <a:pt x="2737" y="935"/>
                </a:cubicBezTo>
                <a:cubicBezTo>
                  <a:pt x="2541" y="935"/>
                  <a:pt x="2358" y="1034"/>
                  <a:pt x="2249" y="1196"/>
                </a:cubicBezTo>
                <a:cubicBezTo>
                  <a:pt x="2130" y="1032"/>
                  <a:pt x="1939" y="935"/>
                  <a:pt x="1737" y="935"/>
                </a:cubicBezTo>
                <a:cubicBezTo>
                  <a:pt x="1735" y="935"/>
                  <a:pt x="1734" y="935"/>
                  <a:pt x="1733" y="935"/>
                </a:cubicBezTo>
                <a:cubicBezTo>
                  <a:pt x="1412" y="935"/>
                  <a:pt x="1146" y="1167"/>
                  <a:pt x="1112" y="1469"/>
                </a:cubicBezTo>
                <a:lnTo>
                  <a:pt x="102" y="1968"/>
                </a:lnTo>
                <a:cubicBezTo>
                  <a:pt x="1" y="2018"/>
                  <a:pt x="37" y="2170"/>
                  <a:pt x="149" y="2170"/>
                </a:cubicBezTo>
                <a:lnTo>
                  <a:pt x="7626" y="2170"/>
                </a:lnTo>
                <a:cubicBezTo>
                  <a:pt x="7685" y="2170"/>
                  <a:pt x="7732" y="2121"/>
                  <a:pt x="7732" y="2063"/>
                </a:cubicBezTo>
                <a:cubicBezTo>
                  <a:pt x="7732" y="2048"/>
                  <a:pt x="7729" y="1684"/>
                  <a:pt x="7459" y="1470"/>
                </a:cubicBezTo>
                <a:lnTo>
                  <a:pt x="7459" y="1471"/>
                </a:lnTo>
                <a:cubicBezTo>
                  <a:pt x="7335" y="1372"/>
                  <a:pt x="7179" y="1323"/>
                  <a:pt x="6992" y="1323"/>
                </a:cubicBezTo>
                <a:cubicBezTo>
                  <a:pt x="6905" y="1323"/>
                  <a:pt x="6811" y="1334"/>
                  <a:pt x="6711" y="1355"/>
                </a:cubicBezTo>
                <a:cubicBezTo>
                  <a:pt x="6666" y="1065"/>
                  <a:pt x="6407" y="794"/>
                  <a:pt x="6047" y="680"/>
                </a:cubicBezTo>
                <a:cubicBezTo>
                  <a:pt x="5934" y="644"/>
                  <a:pt x="5819" y="627"/>
                  <a:pt x="5707" y="627"/>
                </a:cubicBezTo>
                <a:cubicBezTo>
                  <a:pt x="5564" y="627"/>
                  <a:pt x="5427" y="656"/>
                  <a:pt x="5309" y="713"/>
                </a:cubicBezTo>
                <a:cubicBezTo>
                  <a:pt x="5144" y="293"/>
                  <a:pt x="4692" y="1"/>
                  <a:pt x="4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33"/>
          <p:cNvSpPr/>
          <p:nvPr/>
        </p:nvSpPr>
        <p:spPr>
          <a:xfrm>
            <a:off x="7586646" y="1232622"/>
            <a:ext cx="564367" cy="811387"/>
          </a:xfrm>
          <a:custGeom>
            <a:avLst/>
            <a:gdLst/>
            <a:ahLst/>
            <a:cxnLst/>
            <a:rect l="l" t="t" r="r" b="b"/>
            <a:pathLst>
              <a:path w="5449" h="7834" extrusionOk="0">
                <a:moveTo>
                  <a:pt x="4955" y="1"/>
                </a:moveTo>
                <a:lnTo>
                  <a:pt x="4812" y="216"/>
                </a:lnTo>
                <a:cubicBezTo>
                  <a:pt x="3463" y="2259"/>
                  <a:pt x="2250" y="4115"/>
                  <a:pt x="1382" y="5465"/>
                </a:cubicBezTo>
                <a:cubicBezTo>
                  <a:pt x="947" y="6139"/>
                  <a:pt x="599" y="6688"/>
                  <a:pt x="363" y="7069"/>
                </a:cubicBezTo>
                <a:cubicBezTo>
                  <a:pt x="126" y="7451"/>
                  <a:pt x="1" y="7665"/>
                  <a:pt x="14" y="7673"/>
                </a:cubicBezTo>
                <a:cubicBezTo>
                  <a:pt x="14" y="7673"/>
                  <a:pt x="14" y="7673"/>
                  <a:pt x="15" y="7673"/>
                </a:cubicBezTo>
                <a:cubicBezTo>
                  <a:pt x="32" y="7673"/>
                  <a:pt x="179" y="7476"/>
                  <a:pt x="432" y="7116"/>
                </a:cubicBezTo>
                <a:cubicBezTo>
                  <a:pt x="691" y="6748"/>
                  <a:pt x="1058" y="6212"/>
                  <a:pt x="1508" y="5548"/>
                </a:cubicBezTo>
                <a:cubicBezTo>
                  <a:pt x="2409" y="4221"/>
                  <a:pt x="3641" y="2377"/>
                  <a:pt x="4992" y="335"/>
                </a:cubicBezTo>
                <a:cubicBezTo>
                  <a:pt x="5002" y="319"/>
                  <a:pt x="5013" y="303"/>
                  <a:pt x="5022" y="288"/>
                </a:cubicBezTo>
                <a:lnTo>
                  <a:pt x="5168" y="373"/>
                </a:lnTo>
                <a:cubicBezTo>
                  <a:pt x="4679" y="1390"/>
                  <a:pt x="4214" y="2353"/>
                  <a:pt x="3793" y="3227"/>
                </a:cubicBezTo>
                <a:lnTo>
                  <a:pt x="2657" y="5620"/>
                </a:lnTo>
                <a:cubicBezTo>
                  <a:pt x="2337" y="6301"/>
                  <a:pt x="2082" y="6850"/>
                  <a:pt x="1910" y="7233"/>
                </a:cubicBezTo>
                <a:cubicBezTo>
                  <a:pt x="1739" y="7614"/>
                  <a:pt x="1649" y="7827"/>
                  <a:pt x="1663" y="7833"/>
                </a:cubicBezTo>
                <a:cubicBezTo>
                  <a:pt x="1664" y="7833"/>
                  <a:pt x="1664" y="7833"/>
                  <a:pt x="1664" y="7833"/>
                </a:cubicBezTo>
                <a:cubicBezTo>
                  <a:pt x="1680" y="7833"/>
                  <a:pt x="1792" y="7633"/>
                  <a:pt x="1983" y="7267"/>
                </a:cubicBezTo>
                <a:cubicBezTo>
                  <a:pt x="2177" y="6896"/>
                  <a:pt x="2453" y="6356"/>
                  <a:pt x="2789" y="5684"/>
                </a:cubicBezTo>
                <a:cubicBezTo>
                  <a:pt x="3124" y="5010"/>
                  <a:pt x="3523" y="4207"/>
                  <a:pt x="3968" y="3312"/>
                </a:cubicBezTo>
                <a:lnTo>
                  <a:pt x="5448" y="288"/>
                </a:lnTo>
                <a:cubicBezTo>
                  <a:pt x="5287" y="194"/>
                  <a:pt x="5122" y="98"/>
                  <a:pt x="49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33"/>
          <p:cNvSpPr/>
          <p:nvPr/>
        </p:nvSpPr>
        <p:spPr>
          <a:xfrm>
            <a:off x="8016676" y="865258"/>
            <a:ext cx="332882" cy="480266"/>
          </a:xfrm>
          <a:custGeom>
            <a:avLst/>
            <a:gdLst/>
            <a:ahLst/>
            <a:cxnLst/>
            <a:rect l="l" t="t" r="r" b="b"/>
            <a:pathLst>
              <a:path w="3214" h="4637" extrusionOk="0">
                <a:moveTo>
                  <a:pt x="3214" y="0"/>
                </a:moveTo>
                <a:lnTo>
                  <a:pt x="2772" y="626"/>
                </a:lnTo>
                <a:cubicBezTo>
                  <a:pt x="2755" y="650"/>
                  <a:pt x="2728" y="666"/>
                  <a:pt x="2699" y="669"/>
                </a:cubicBezTo>
                <a:lnTo>
                  <a:pt x="2700" y="670"/>
                </a:lnTo>
                <a:lnTo>
                  <a:pt x="2469" y="704"/>
                </a:lnTo>
                <a:lnTo>
                  <a:pt x="2070" y="1315"/>
                </a:lnTo>
                <a:cubicBezTo>
                  <a:pt x="2055" y="1337"/>
                  <a:pt x="2033" y="1353"/>
                  <a:pt x="2008" y="1360"/>
                </a:cubicBezTo>
                <a:lnTo>
                  <a:pt x="364" y="1803"/>
                </a:lnTo>
                <a:lnTo>
                  <a:pt x="84" y="2149"/>
                </a:lnTo>
                <a:lnTo>
                  <a:pt x="1472" y="2457"/>
                </a:lnTo>
                <a:cubicBezTo>
                  <a:pt x="1545" y="2473"/>
                  <a:pt x="1578" y="2558"/>
                  <a:pt x="1536" y="2620"/>
                </a:cubicBezTo>
                <a:lnTo>
                  <a:pt x="1124" y="3233"/>
                </a:lnTo>
                <a:cubicBezTo>
                  <a:pt x="1112" y="3250"/>
                  <a:pt x="1095" y="3264"/>
                  <a:pt x="1074" y="3272"/>
                </a:cubicBezTo>
                <a:lnTo>
                  <a:pt x="0" y="3686"/>
                </a:lnTo>
                <a:lnTo>
                  <a:pt x="1590" y="4636"/>
                </a:lnTo>
                <a:lnTo>
                  <a:pt x="1488" y="3501"/>
                </a:lnTo>
                <a:cubicBezTo>
                  <a:pt x="1487" y="3481"/>
                  <a:pt x="1490" y="3461"/>
                  <a:pt x="1499" y="3444"/>
                </a:cubicBezTo>
                <a:lnTo>
                  <a:pt x="1805" y="2844"/>
                </a:lnTo>
                <a:cubicBezTo>
                  <a:pt x="1824" y="2806"/>
                  <a:pt x="1862" y="2786"/>
                  <a:pt x="1900" y="2786"/>
                </a:cubicBezTo>
                <a:cubicBezTo>
                  <a:pt x="1929" y="2786"/>
                  <a:pt x="1958" y="2798"/>
                  <a:pt x="1979" y="2822"/>
                </a:cubicBezTo>
                <a:lnTo>
                  <a:pt x="2846" y="3808"/>
                </a:lnTo>
                <a:lnTo>
                  <a:pt x="3012" y="3477"/>
                </a:lnTo>
                <a:lnTo>
                  <a:pt x="2620" y="1678"/>
                </a:lnTo>
                <a:cubicBezTo>
                  <a:pt x="2615" y="1654"/>
                  <a:pt x="2618" y="1628"/>
                  <a:pt x="2631" y="1606"/>
                </a:cubicBezTo>
                <a:lnTo>
                  <a:pt x="2931" y="1040"/>
                </a:lnTo>
                <a:lnTo>
                  <a:pt x="2873" y="759"/>
                </a:lnTo>
                <a:cubicBezTo>
                  <a:pt x="2868" y="737"/>
                  <a:pt x="2872" y="712"/>
                  <a:pt x="2881" y="691"/>
                </a:cubicBezTo>
                <a:lnTo>
                  <a:pt x="321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33"/>
          <p:cNvSpPr/>
          <p:nvPr/>
        </p:nvSpPr>
        <p:spPr>
          <a:xfrm>
            <a:off x="7978043" y="740559"/>
            <a:ext cx="450851" cy="636557"/>
          </a:xfrm>
          <a:custGeom>
            <a:avLst/>
            <a:gdLst/>
            <a:ahLst/>
            <a:cxnLst/>
            <a:rect l="l" t="t" r="r" b="b"/>
            <a:pathLst>
              <a:path w="4353" h="6146" extrusionOk="0">
                <a:moveTo>
                  <a:pt x="3587" y="1206"/>
                </a:moveTo>
                <a:lnTo>
                  <a:pt x="3254" y="1896"/>
                </a:lnTo>
                <a:cubicBezTo>
                  <a:pt x="3244" y="1917"/>
                  <a:pt x="3241" y="1942"/>
                  <a:pt x="3246" y="1964"/>
                </a:cubicBezTo>
                <a:lnTo>
                  <a:pt x="3304" y="2245"/>
                </a:lnTo>
                <a:lnTo>
                  <a:pt x="3003" y="2810"/>
                </a:lnTo>
                <a:cubicBezTo>
                  <a:pt x="2991" y="2832"/>
                  <a:pt x="2988" y="2859"/>
                  <a:pt x="2993" y="2883"/>
                </a:cubicBezTo>
                <a:lnTo>
                  <a:pt x="3384" y="4681"/>
                </a:lnTo>
                <a:lnTo>
                  <a:pt x="3219" y="5013"/>
                </a:lnTo>
                <a:lnTo>
                  <a:pt x="2352" y="4027"/>
                </a:lnTo>
                <a:cubicBezTo>
                  <a:pt x="2331" y="4003"/>
                  <a:pt x="2301" y="3991"/>
                  <a:pt x="2272" y="3991"/>
                </a:cubicBezTo>
                <a:cubicBezTo>
                  <a:pt x="2234" y="3991"/>
                  <a:pt x="2197" y="4011"/>
                  <a:pt x="2177" y="4048"/>
                </a:cubicBezTo>
                <a:lnTo>
                  <a:pt x="1871" y="4648"/>
                </a:lnTo>
                <a:cubicBezTo>
                  <a:pt x="1863" y="4665"/>
                  <a:pt x="1858" y="4686"/>
                  <a:pt x="1861" y="4705"/>
                </a:cubicBezTo>
                <a:lnTo>
                  <a:pt x="1962" y="5840"/>
                </a:lnTo>
                <a:lnTo>
                  <a:pt x="373" y="4890"/>
                </a:lnTo>
                <a:lnTo>
                  <a:pt x="1447" y="4476"/>
                </a:lnTo>
                <a:cubicBezTo>
                  <a:pt x="1467" y="4468"/>
                  <a:pt x="1484" y="4454"/>
                  <a:pt x="1497" y="4435"/>
                </a:cubicBezTo>
                <a:lnTo>
                  <a:pt x="1908" y="3824"/>
                </a:lnTo>
                <a:cubicBezTo>
                  <a:pt x="1951" y="3762"/>
                  <a:pt x="1916" y="3677"/>
                  <a:pt x="1843" y="3661"/>
                </a:cubicBezTo>
                <a:lnTo>
                  <a:pt x="456" y="3353"/>
                </a:lnTo>
                <a:lnTo>
                  <a:pt x="737" y="3007"/>
                </a:lnTo>
                <a:lnTo>
                  <a:pt x="2380" y="2563"/>
                </a:lnTo>
                <a:cubicBezTo>
                  <a:pt x="2406" y="2557"/>
                  <a:pt x="2428" y="2541"/>
                  <a:pt x="2442" y="2519"/>
                </a:cubicBezTo>
                <a:lnTo>
                  <a:pt x="2842" y="1908"/>
                </a:lnTo>
                <a:lnTo>
                  <a:pt x="3073" y="1874"/>
                </a:lnTo>
                <a:cubicBezTo>
                  <a:pt x="3102" y="1871"/>
                  <a:pt x="3128" y="1855"/>
                  <a:pt x="3145" y="1830"/>
                </a:cubicBezTo>
                <a:lnTo>
                  <a:pt x="3587" y="1206"/>
                </a:lnTo>
                <a:close/>
                <a:moveTo>
                  <a:pt x="4233" y="0"/>
                </a:moveTo>
                <a:cubicBezTo>
                  <a:pt x="4200" y="0"/>
                  <a:pt x="4167" y="16"/>
                  <a:pt x="4147" y="45"/>
                </a:cubicBezTo>
                <a:lnTo>
                  <a:pt x="2998" y="1670"/>
                </a:lnTo>
                <a:lnTo>
                  <a:pt x="2764" y="1704"/>
                </a:lnTo>
                <a:cubicBezTo>
                  <a:pt x="2734" y="1709"/>
                  <a:pt x="2707" y="1725"/>
                  <a:pt x="2690" y="1750"/>
                </a:cubicBezTo>
                <a:lnTo>
                  <a:pt x="2286" y="2368"/>
                </a:lnTo>
                <a:lnTo>
                  <a:pt x="649" y="2810"/>
                </a:lnTo>
                <a:cubicBezTo>
                  <a:pt x="628" y="2816"/>
                  <a:pt x="609" y="2829"/>
                  <a:pt x="595" y="2846"/>
                </a:cubicBezTo>
                <a:lnTo>
                  <a:pt x="182" y="3351"/>
                </a:lnTo>
                <a:cubicBezTo>
                  <a:pt x="132" y="3413"/>
                  <a:pt x="165" y="3506"/>
                  <a:pt x="242" y="3523"/>
                </a:cubicBezTo>
                <a:lnTo>
                  <a:pt x="1646" y="3835"/>
                </a:lnTo>
                <a:lnTo>
                  <a:pt x="1339" y="4289"/>
                </a:lnTo>
                <a:lnTo>
                  <a:pt x="93" y="4769"/>
                </a:lnTo>
                <a:cubicBezTo>
                  <a:pt x="10" y="4802"/>
                  <a:pt x="0" y="4914"/>
                  <a:pt x="77" y="4961"/>
                </a:cubicBezTo>
                <a:lnTo>
                  <a:pt x="758" y="5369"/>
                </a:lnTo>
                <a:lnTo>
                  <a:pt x="941" y="5478"/>
                </a:lnTo>
                <a:lnTo>
                  <a:pt x="1185" y="5624"/>
                </a:lnTo>
                <a:lnTo>
                  <a:pt x="1368" y="5734"/>
                </a:lnTo>
                <a:lnTo>
                  <a:pt x="2032" y="6131"/>
                </a:lnTo>
                <a:cubicBezTo>
                  <a:pt x="2049" y="6141"/>
                  <a:pt x="2067" y="6145"/>
                  <a:pt x="2087" y="6145"/>
                </a:cubicBezTo>
                <a:cubicBezTo>
                  <a:pt x="2107" y="6145"/>
                  <a:pt x="2126" y="6140"/>
                  <a:pt x="2144" y="6129"/>
                </a:cubicBezTo>
                <a:cubicBezTo>
                  <a:pt x="2177" y="6108"/>
                  <a:pt x="2197" y="6070"/>
                  <a:pt x="2193" y="6029"/>
                </a:cubicBezTo>
                <a:lnTo>
                  <a:pt x="2076" y="4717"/>
                </a:lnTo>
                <a:lnTo>
                  <a:pt x="2297" y="4285"/>
                </a:lnTo>
                <a:lnTo>
                  <a:pt x="3165" y="5271"/>
                </a:lnTo>
                <a:cubicBezTo>
                  <a:pt x="3186" y="5296"/>
                  <a:pt x="3215" y="5308"/>
                  <a:pt x="3244" y="5308"/>
                </a:cubicBezTo>
                <a:cubicBezTo>
                  <a:pt x="3282" y="5308"/>
                  <a:pt x="3320" y="5287"/>
                  <a:pt x="3339" y="5249"/>
                </a:cubicBezTo>
                <a:lnTo>
                  <a:pt x="3593" y="4744"/>
                </a:lnTo>
                <a:cubicBezTo>
                  <a:pt x="3603" y="4722"/>
                  <a:pt x="3605" y="4696"/>
                  <a:pt x="3601" y="4673"/>
                </a:cubicBezTo>
                <a:lnTo>
                  <a:pt x="3210" y="2876"/>
                </a:lnTo>
                <a:lnTo>
                  <a:pt x="3510" y="2312"/>
                </a:lnTo>
                <a:cubicBezTo>
                  <a:pt x="3522" y="2289"/>
                  <a:pt x="3525" y="2265"/>
                  <a:pt x="3521" y="2241"/>
                </a:cubicBezTo>
                <a:lnTo>
                  <a:pt x="3462" y="1957"/>
                </a:lnTo>
                <a:lnTo>
                  <a:pt x="4329" y="153"/>
                </a:lnTo>
                <a:cubicBezTo>
                  <a:pt x="4352" y="103"/>
                  <a:pt x="4335" y="43"/>
                  <a:pt x="4286" y="15"/>
                </a:cubicBezTo>
                <a:lnTo>
                  <a:pt x="4287" y="15"/>
                </a:lnTo>
                <a:cubicBezTo>
                  <a:pt x="4270" y="5"/>
                  <a:pt x="4252" y="0"/>
                  <a:pt x="42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33"/>
          <p:cNvSpPr/>
          <p:nvPr/>
        </p:nvSpPr>
        <p:spPr>
          <a:xfrm flipH="1">
            <a:off x="869784" y="3834914"/>
            <a:ext cx="714961" cy="180527"/>
          </a:xfrm>
          <a:custGeom>
            <a:avLst/>
            <a:gdLst/>
            <a:ahLst/>
            <a:cxnLst/>
            <a:rect l="l" t="t" r="r" b="b"/>
            <a:pathLst>
              <a:path w="6903" h="1743" extrusionOk="0">
                <a:moveTo>
                  <a:pt x="3576" y="0"/>
                </a:moveTo>
                <a:cubicBezTo>
                  <a:pt x="3034" y="0"/>
                  <a:pt x="2592" y="382"/>
                  <a:pt x="2592" y="851"/>
                </a:cubicBezTo>
                <a:cubicBezTo>
                  <a:pt x="2593" y="896"/>
                  <a:pt x="2598" y="942"/>
                  <a:pt x="2608" y="986"/>
                </a:cubicBezTo>
                <a:cubicBezTo>
                  <a:pt x="2621" y="1058"/>
                  <a:pt x="2562" y="1111"/>
                  <a:pt x="2501" y="1111"/>
                </a:cubicBezTo>
                <a:cubicBezTo>
                  <a:pt x="2473" y="1111"/>
                  <a:pt x="2444" y="1099"/>
                  <a:pt x="2422" y="1073"/>
                </a:cubicBezTo>
                <a:cubicBezTo>
                  <a:pt x="2351" y="986"/>
                  <a:pt x="2245" y="935"/>
                  <a:pt x="2133" y="933"/>
                </a:cubicBezTo>
                <a:cubicBezTo>
                  <a:pt x="1922" y="936"/>
                  <a:pt x="1753" y="1107"/>
                  <a:pt x="1754" y="1318"/>
                </a:cubicBezTo>
                <a:cubicBezTo>
                  <a:pt x="1754" y="1368"/>
                  <a:pt x="1720" y="1411"/>
                  <a:pt x="1672" y="1423"/>
                </a:cubicBezTo>
                <a:cubicBezTo>
                  <a:pt x="1663" y="1425"/>
                  <a:pt x="1655" y="1426"/>
                  <a:pt x="1646" y="1426"/>
                </a:cubicBezTo>
                <a:cubicBezTo>
                  <a:pt x="1608" y="1426"/>
                  <a:pt x="1571" y="1404"/>
                  <a:pt x="1552" y="1368"/>
                </a:cubicBezTo>
                <a:cubicBezTo>
                  <a:pt x="1544" y="1351"/>
                  <a:pt x="1541" y="1331"/>
                  <a:pt x="1542" y="1312"/>
                </a:cubicBezTo>
                <a:cubicBezTo>
                  <a:pt x="1542" y="1106"/>
                  <a:pt x="1356" y="933"/>
                  <a:pt x="1129" y="933"/>
                </a:cubicBezTo>
                <a:cubicBezTo>
                  <a:pt x="902" y="933"/>
                  <a:pt x="716" y="1106"/>
                  <a:pt x="716" y="1318"/>
                </a:cubicBezTo>
                <a:cubicBezTo>
                  <a:pt x="716" y="1360"/>
                  <a:pt x="694" y="1398"/>
                  <a:pt x="657" y="1418"/>
                </a:cubicBezTo>
                <a:lnTo>
                  <a:pt x="1" y="1743"/>
                </a:lnTo>
                <a:lnTo>
                  <a:pt x="6902" y="1743"/>
                </a:lnTo>
                <a:cubicBezTo>
                  <a:pt x="6884" y="1648"/>
                  <a:pt x="6836" y="1512"/>
                  <a:pt x="6723" y="1421"/>
                </a:cubicBezTo>
                <a:cubicBezTo>
                  <a:pt x="6638" y="1354"/>
                  <a:pt x="6526" y="1321"/>
                  <a:pt x="6389" y="1321"/>
                </a:cubicBezTo>
                <a:cubicBezTo>
                  <a:pt x="6310" y="1321"/>
                  <a:pt x="6223" y="1332"/>
                  <a:pt x="6128" y="1354"/>
                </a:cubicBezTo>
                <a:cubicBezTo>
                  <a:pt x="6097" y="1361"/>
                  <a:pt x="6062" y="1368"/>
                  <a:pt x="6024" y="1375"/>
                </a:cubicBezTo>
                <a:cubicBezTo>
                  <a:pt x="6018" y="1376"/>
                  <a:pt x="6012" y="1376"/>
                  <a:pt x="6007" y="1376"/>
                </a:cubicBezTo>
                <a:cubicBezTo>
                  <a:pt x="5946" y="1376"/>
                  <a:pt x="5894" y="1324"/>
                  <a:pt x="5901" y="1260"/>
                </a:cubicBezTo>
                <a:cubicBezTo>
                  <a:pt x="5920" y="1024"/>
                  <a:pt x="5697" y="770"/>
                  <a:pt x="5379" y="669"/>
                </a:cubicBezTo>
                <a:cubicBezTo>
                  <a:pt x="5286" y="640"/>
                  <a:pt x="5192" y="625"/>
                  <a:pt x="5102" y="625"/>
                </a:cubicBezTo>
                <a:cubicBezTo>
                  <a:pt x="4952" y="625"/>
                  <a:pt x="4813" y="666"/>
                  <a:pt x="4710" y="744"/>
                </a:cubicBezTo>
                <a:cubicBezTo>
                  <a:pt x="4690" y="760"/>
                  <a:pt x="4668" y="767"/>
                  <a:pt x="4646" y="767"/>
                </a:cubicBezTo>
                <a:cubicBezTo>
                  <a:pt x="4599" y="767"/>
                  <a:pt x="4554" y="735"/>
                  <a:pt x="4542" y="684"/>
                </a:cubicBezTo>
                <a:cubicBezTo>
                  <a:pt x="4450" y="288"/>
                  <a:pt x="4043" y="0"/>
                  <a:pt x="3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33"/>
          <p:cNvSpPr/>
          <p:nvPr/>
        </p:nvSpPr>
        <p:spPr>
          <a:xfrm flipH="1">
            <a:off x="827326" y="3812750"/>
            <a:ext cx="800926" cy="224752"/>
          </a:xfrm>
          <a:custGeom>
            <a:avLst/>
            <a:gdLst/>
            <a:ahLst/>
            <a:cxnLst/>
            <a:rect l="l" t="t" r="r" b="b"/>
            <a:pathLst>
              <a:path w="7733" h="2170" extrusionOk="0">
                <a:moveTo>
                  <a:pt x="4180" y="214"/>
                </a:moveTo>
                <a:cubicBezTo>
                  <a:pt x="4647" y="214"/>
                  <a:pt x="5053" y="502"/>
                  <a:pt x="5145" y="897"/>
                </a:cubicBezTo>
                <a:cubicBezTo>
                  <a:pt x="5153" y="933"/>
                  <a:pt x="5178" y="962"/>
                  <a:pt x="5213" y="974"/>
                </a:cubicBezTo>
                <a:cubicBezTo>
                  <a:pt x="5225" y="978"/>
                  <a:pt x="5237" y="980"/>
                  <a:pt x="5250" y="980"/>
                </a:cubicBezTo>
                <a:cubicBezTo>
                  <a:pt x="5273" y="980"/>
                  <a:pt x="5295" y="973"/>
                  <a:pt x="5314" y="958"/>
                </a:cubicBezTo>
                <a:cubicBezTo>
                  <a:pt x="5416" y="880"/>
                  <a:pt x="5555" y="839"/>
                  <a:pt x="5706" y="839"/>
                </a:cubicBezTo>
                <a:cubicBezTo>
                  <a:pt x="5796" y="839"/>
                  <a:pt x="5890" y="853"/>
                  <a:pt x="5983" y="883"/>
                </a:cubicBezTo>
                <a:cubicBezTo>
                  <a:pt x="6301" y="984"/>
                  <a:pt x="6524" y="1238"/>
                  <a:pt x="6505" y="1474"/>
                </a:cubicBezTo>
                <a:cubicBezTo>
                  <a:pt x="6499" y="1538"/>
                  <a:pt x="6549" y="1589"/>
                  <a:pt x="6609" y="1589"/>
                </a:cubicBezTo>
                <a:cubicBezTo>
                  <a:pt x="6615" y="1589"/>
                  <a:pt x="6621" y="1589"/>
                  <a:pt x="6628" y="1588"/>
                </a:cubicBezTo>
                <a:cubicBezTo>
                  <a:pt x="6667" y="1582"/>
                  <a:pt x="6702" y="1575"/>
                  <a:pt x="6732" y="1568"/>
                </a:cubicBezTo>
                <a:cubicBezTo>
                  <a:pt x="6827" y="1546"/>
                  <a:pt x="6914" y="1535"/>
                  <a:pt x="6993" y="1535"/>
                </a:cubicBezTo>
                <a:cubicBezTo>
                  <a:pt x="7130" y="1535"/>
                  <a:pt x="7241" y="1569"/>
                  <a:pt x="7327" y="1635"/>
                </a:cubicBezTo>
                <a:cubicBezTo>
                  <a:pt x="7440" y="1726"/>
                  <a:pt x="7488" y="1863"/>
                  <a:pt x="7506" y="1957"/>
                </a:cubicBezTo>
                <a:lnTo>
                  <a:pt x="605" y="1957"/>
                </a:lnTo>
                <a:lnTo>
                  <a:pt x="1261" y="1632"/>
                </a:lnTo>
                <a:cubicBezTo>
                  <a:pt x="1297" y="1612"/>
                  <a:pt x="1320" y="1574"/>
                  <a:pt x="1320" y="1532"/>
                </a:cubicBezTo>
                <a:cubicBezTo>
                  <a:pt x="1320" y="1320"/>
                  <a:pt x="1505" y="1149"/>
                  <a:pt x="1732" y="1149"/>
                </a:cubicBezTo>
                <a:cubicBezTo>
                  <a:pt x="1960" y="1149"/>
                  <a:pt x="2145" y="1320"/>
                  <a:pt x="2145" y="1526"/>
                </a:cubicBezTo>
                <a:cubicBezTo>
                  <a:pt x="2143" y="1546"/>
                  <a:pt x="2148" y="1565"/>
                  <a:pt x="2156" y="1582"/>
                </a:cubicBezTo>
                <a:cubicBezTo>
                  <a:pt x="2174" y="1619"/>
                  <a:pt x="2212" y="1641"/>
                  <a:pt x="2251" y="1641"/>
                </a:cubicBezTo>
                <a:cubicBezTo>
                  <a:pt x="2259" y="1641"/>
                  <a:pt x="2267" y="1640"/>
                  <a:pt x="2276" y="1638"/>
                </a:cubicBezTo>
                <a:cubicBezTo>
                  <a:pt x="2324" y="1625"/>
                  <a:pt x="2358" y="1582"/>
                  <a:pt x="2358" y="1532"/>
                </a:cubicBezTo>
                <a:cubicBezTo>
                  <a:pt x="2357" y="1322"/>
                  <a:pt x="2526" y="1150"/>
                  <a:pt x="2737" y="1149"/>
                </a:cubicBezTo>
                <a:cubicBezTo>
                  <a:pt x="2848" y="1150"/>
                  <a:pt x="2954" y="1200"/>
                  <a:pt x="3026" y="1287"/>
                </a:cubicBezTo>
                <a:cubicBezTo>
                  <a:pt x="3048" y="1314"/>
                  <a:pt x="3077" y="1325"/>
                  <a:pt x="3105" y="1325"/>
                </a:cubicBezTo>
                <a:cubicBezTo>
                  <a:pt x="3166" y="1325"/>
                  <a:pt x="3225" y="1272"/>
                  <a:pt x="3211" y="1198"/>
                </a:cubicBezTo>
                <a:cubicBezTo>
                  <a:pt x="3202" y="1156"/>
                  <a:pt x="3196" y="1110"/>
                  <a:pt x="3196" y="1065"/>
                </a:cubicBezTo>
                <a:cubicBezTo>
                  <a:pt x="3196" y="596"/>
                  <a:pt x="3638" y="214"/>
                  <a:pt x="4180" y="214"/>
                </a:cubicBezTo>
                <a:close/>
                <a:moveTo>
                  <a:pt x="4180" y="1"/>
                </a:moveTo>
                <a:cubicBezTo>
                  <a:pt x="3547" y="1"/>
                  <a:pt x="3028" y="439"/>
                  <a:pt x="2986" y="992"/>
                </a:cubicBezTo>
                <a:cubicBezTo>
                  <a:pt x="2909" y="955"/>
                  <a:pt x="2823" y="935"/>
                  <a:pt x="2737" y="935"/>
                </a:cubicBezTo>
                <a:cubicBezTo>
                  <a:pt x="2541" y="935"/>
                  <a:pt x="2358" y="1034"/>
                  <a:pt x="2249" y="1196"/>
                </a:cubicBezTo>
                <a:cubicBezTo>
                  <a:pt x="2130" y="1032"/>
                  <a:pt x="1939" y="935"/>
                  <a:pt x="1737" y="935"/>
                </a:cubicBezTo>
                <a:cubicBezTo>
                  <a:pt x="1735" y="935"/>
                  <a:pt x="1734" y="935"/>
                  <a:pt x="1733" y="935"/>
                </a:cubicBezTo>
                <a:cubicBezTo>
                  <a:pt x="1412" y="935"/>
                  <a:pt x="1146" y="1167"/>
                  <a:pt x="1112" y="1469"/>
                </a:cubicBezTo>
                <a:lnTo>
                  <a:pt x="102" y="1968"/>
                </a:lnTo>
                <a:cubicBezTo>
                  <a:pt x="1" y="2018"/>
                  <a:pt x="37" y="2170"/>
                  <a:pt x="149" y="2170"/>
                </a:cubicBezTo>
                <a:lnTo>
                  <a:pt x="7626" y="2170"/>
                </a:lnTo>
                <a:cubicBezTo>
                  <a:pt x="7685" y="2170"/>
                  <a:pt x="7732" y="2121"/>
                  <a:pt x="7732" y="2063"/>
                </a:cubicBezTo>
                <a:cubicBezTo>
                  <a:pt x="7732" y="2048"/>
                  <a:pt x="7729" y="1684"/>
                  <a:pt x="7459" y="1470"/>
                </a:cubicBezTo>
                <a:lnTo>
                  <a:pt x="7459" y="1471"/>
                </a:lnTo>
                <a:cubicBezTo>
                  <a:pt x="7335" y="1372"/>
                  <a:pt x="7179" y="1323"/>
                  <a:pt x="6992" y="1323"/>
                </a:cubicBezTo>
                <a:cubicBezTo>
                  <a:pt x="6905" y="1323"/>
                  <a:pt x="6811" y="1334"/>
                  <a:pt x="6711" y="1355"/>
                </a:cubicBezTo>
                <a:cubicBezTo>
                  <a:pt x="6666" y="1065"/>
                  <a:pt x="6407" y="794"/>
                  <a:pt x="6047" y="680"/>
                </a:cubicBezTo>
                <a:cubicBezTo>
                  <a:pt x="5934" y="644"/>
                  <a:pt x="5819" y="627"/>
                  <a:pt x="5707" y="627"/>
                </a:cubicBezTo>
                <a:cubicBezTo>
                  <a:pt x="5564" y="627"/>
                  <a:pt x="5427" y="656"/>
                  <a:pt x="5309" y="713"/>
                </a:cubicBezTo>
                <a:cubicBezTo>
                  <a:pt x="5144" y="293"/>
                  <a:pt x="4692" y="1"/>
                  <a:pt x="4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043;p25"/>
          <p:cNvSpPr txBox="1"/>
          <p:nvPr/>
        </p:nvSpPr>
        <p:spPr>
          <a:xfrm>
            <a:off x="4337685" y="1779270"/>
            <a:ext cx="648970" cy="59309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1pPr>
            <a:lvl2pPr marR="0" lvl="1"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2pPr>
            <a:lvl3pPr marR="0" lvl="2"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3pPr>
            <a:lvl4pPr marR="0" lvl="3"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4pPr>
            <a:lvl5pPr marR="0" lvl="4"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5pPr>
            <a:lvl6pPr marR="0" lvl="5"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6pPr>
            <a:lvl7pPr marR="0" lvl="6"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7pPr>
            <a:lvl8pPr marR="0" lvl="7"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8pPr>
            <a:lvl9pPr marR="0" lvl="8"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9pPr>
          </a:lstStyle>
          <a:p>
            <a:pPr marL="0" lvl="0" indent="0" algn="l" rtl="0">
              <a:spcBef>
                <a:spcPts val="0"/>
              </a:spcBef>
              <a:spcAft>
                <a:spcPts val="0"/>
              </a:spcAft>
              <a:buNone/>
            </a:pPr>
            <a:r>
              <a:rPr lang="en-US" altLang="en-GB" sz="4000">
                <a:latin typeface="Arial Black" panose="020B0A04020102020204" charset="0"/>
                <a:cs typeface="Arial Black" panose="020B0A04020102020204" charset="0"/>
              </a:rPr>
              <a:t>II</a:t>
            </a:r>
            <a:r>
              <a:rPr lang="en-US" altLang="en-GB">
                <a:latin typeface="Arial Black" panose="020B0A04020102020204" charset="0"/>
                <a:cs typeface="Arial Black" panose="020B0A04020102020204" charset="0"/>
              </a:rPr>
              <a:t>.</a:t>
            </a:r>
          </a:p>
        </p:txBody>
      </p:sp>
      <p:sp>
        <p:nvSpPr>
          <p:cNvPr id="3039" name="Google Shape;3039;p25"/>
          <p:cNvSpPr txBox="1">
            <a:spLocks noGrp="1"/>
          </p:cNvSpPr>
          <p:nvPr>
            <p:ph type="title"/>
          </p:nvPr>
        </p:nvSpPr>
        <p:spPr>
          <a:xfrm>
            <a:off x="1403350" y="2449830"/>
            <a:ext cx="6875145" cy="138493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US" sz="3200" b="1" smtClean="0">
                <a:ln>
                  <a:noFill/>
                </a:ln>
                <a:solidFill>
                  <a:schemeClr val="accent6"/>
                </a:solidFill>
                <a:effectLst/>
                <a:latin typeface="Cambria" panose="02040503050406030204" charset="0"/>
                <a:cs typeface="Cambria" panose="02040503050406030204" charset="0"/>
                <a:sym typeface="+mn-ea"/>
              </a:rPr>
              <a:t>Một số nội dung cơ bản nghị định của Chính phủ về thực hiện nghĩa vụ tham gia CAND</a:t>
            </a:r>
          </a:p>
        </p:txBody>
      </p:sp>
      <p:grpSp>
        <p:nvGrpSpPr>
          <p:cNvPr id="3140" name="Google Shape;3140;p25"/>
          <p:cNvGrpSpPr/>
          <p:nvPr/>
        </p:nvGrpSpPr>
        <p:grpSpPr>
          <a:xfrm>
            <a:off x="611705" y="2859455"/>
            <a:ext cx="535338" cy="200293"/>
            <a:chOff x="5907600" y="943095"/>
            <a:chExt cx="535338" cy="200293"/>
          </a:xfrm>
        </p:grpSpPr>
        <p:sp>
          <p:nvSpPr>
            <p:cNvPr id="3141" name="Google Shape;3141;p25"/>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25"/>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3" name="Google Shape;3143;p25"/>
          <p:cNvGrpSpPr/>
          <p:nvPr/>
        </p:nvGrpSpPr>
        <p:grpSpPr>
          <a:xfrm>
            <a:off x="7235800" y="3600035"/>
            <a:ext cx="672421" cy="190443"/>
            <a:chOff x="7090540" y="1291850"/>
            <a:chExt cx="672421" cy="190443"/>
          </a:xfrm>
        </p:grpSpPr>
        <p:sp>
          <p:nvSpPr>
            <p:cNvPr id="3144" name="Google Shape;3144;p25"/>
            <p:cNvSpPr/>
            <p:nvPr/>
          </p:nvSpPr>
          <p:spPr>
            <a:xfrm>
              <a:off x="7337646" y="1352720"/>
              <a:ext cx="137" cy="137"/>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5"/>
            <p:cNvSpPr/>
            <p:nvPr/>
          </p:nvSpPr>
          <p:spPr>
            <a:xfrm>
              <a:off x="7134182" y="1310320"/>
              <a:ext cx="609078" cy="153777"/>
            </a:xfrm>
            <a:custGeom>
              <a:avLst/>
              <a:gdLst/>
              <a:ahLst/>
              <a:cxnLst/>
              <a:rect l="l" t="t" r="r" b="b"/>
              <a:pathLst>
                <a:path w="4452" h="1124" extrusionOk="0">
                  <a:moveTo>
                    <a:pt x="2366" y="0"/>
                  </a:moveTo>
                  <a:cubicBezTo>
                    <a:pt x="2334" y="0"/>
                    <a:pt x="2301" y="3"/>
                    <a:pt x="2265" y="8"/>
                  </a:cubicBezTo>
                  <a:cubicBezTo>
                    <a:pt x="1699" y="92"/>
                    <a:pt x="1670" y="634"/>
                    <a:pt x="1669" y="657"/>
                  </a:cubicBezTo>
                  <a:cubicBezTo>
                    <a:pt x="1667" y="695"/>
                    <a:pt x="1635" y="721"/>
                    <a:pt x="1602" y="721"/>
                  </a:cubicBezTo>
                  <a:cubicBezTo>
                    <a:pt x="1586" y="721"/>
                    <a:pt x="1571" y="716"/>
                    <a:pt x="1558" y="704"/>
                  </a:cubicBezTo>
                  <a:cubicBezTo>
                    <a:pt x="1557" y="703"/>
                    <a:pt x="1454" y="614"/>
                    <a:pt x="1344" y="614"/>
                  </a:cubicBezTo>
                  <a:cubicBezTo>
                    <a:pt x="1333" y="614"/>
                    <a:pt x="1323" y="615"/>
                    <a:pt x="1312" y="617"/>
                  </a:cubicBezTo>
                  <a:cubicBezTo>
                    <a:pt x="1246" y="628"/>
                    <a:pt x="1188" y="677"/>
                    <a:pt x="1140" y="762"/>
                  </a:cubicBezTo>
                  <a:cubicBezTo>
                    <a:pt x="1128" y="784"/>
                    <a:pt x="1105" y="796"/>
                    <a:pt x="1082" y="796"/>
                  </a:cubicBezTo>
                  <a:cubicBezTo>
                    <a:pt x="1063" y="796"/>
                    <a:pt x="1045" y="789"/>
                    <a:pt x="1031" y="774"/>
                  </a:cubicBezTo>
                  <a:cubicBezTo>
                    <a:pt x="1027" y="768"/>
                    <a:pt x="920" y="651"/>
                    <a:pt x="771" y="651"/>
                  </a:cubicBezTo>
                  <a:cubicBezTo>
                    <a:pt x="741" y="651"/>
                    <a:pt x="709" y="655"/>
                    <a:pt x="677" y="667"/>
                  </a:cubicBezTo>
                  <a:cubicBezTo>
                    <a:pt x="486" y="733"/>
                    <a:pt x="495" y="926"/>
                    <a:pt x="496" y="934"/>
                  </a:cubicBezTo>
                  <a:cubicBezTo>
                    <a:pt x="497" y="969"/>
                    <a:pt x="474" y="998"/>
                    <a:pt x="440" y="1005"/>
                  </a:cubicBezTo>
                  <a:cubicBezTo>
                    <a:pt x="291" y="1032"/>
                    <a:pt x="143" y="1071"/>
                    <a:pt x="1" y="1123"/>
                  </a:cubicBezTo>
                  <a:lnTo>
                    <a:pt x="4451" y="1123"/>
                  </a:lnTo>
                  <a:cubicBezTo>
                    <a:pt x="4441" y="1067"/>
                    <a:pt x="4413" y="987"/>
                    <a:pt x="4347" y="937"/>
                  </a:cubicBezTo>
                  <a:cubicBezTo>
                    <a:pt x="4302" y="902"/>
                    <a:pt x="4243" y="885"/>
                    <a:pt x="4170" y="885"/>
                  </a:cubicBezTo>
                  <a:cubicBezTo>
                    <a:pt x="4111" y="885"/>
                    <a:pt x="4043" y="896"/>
                    <a:pt x="3967" y="919"/>
                  </a:cubicBezTo>
                  <a:cubicBezTo>
                    <a:pt x="3961" y="921"/>
                    <a:pt x="3954" y="922"/>
                    <a:pt x="3948" y="922"/>
                  </a:cubicBezTo>
                  <a:cubicBezTo>
                    <a:pt x="3935" y="922"/>
                    <a:pt x="3922" y="918"/>
                    <a:pt x="3911" y="911"/>
                  </a:cubicBezTo>
                  <a:cubicBezTo>
                    <a:pt x="3895" y="901"/>
                    <a:pt x="3884" y="882"/>
                    <a:pt x="3882" y="864"/>
                  </a:cubicBezTo>
                  <a:cubicBezTo>
                    <a:pt x="3880" y="851"/>
                    <a:pt x="3838" y="559"/>
                    <a:pt x="3508" y="450"/>
                  </a:cubicBezTo>
                  <a:cubicBezTo>
                    <a:pt x="3446" y="429"/>
                    <a:pt x="3391" y="421"/>
                    <a:pt x="3344" y="421"/>
                  </a:cubicBezTo>
                  <a:cubicBezTo>
                    <a:pt x="3147" y="421"/>
                    <a:pt x="3064" y="562"/>
                    <a:pt x="3060" y="569"/>
                  </a:cubicBezTo>
                  <a:cubicBezTo>
                    <a:pt x="3047" y="592"/>
                    <a:pt x="3024" y="603"/>
                    <a:pt x="3002" y="603"/>
                  </a:cubicBezTo>
                  <a:cubicBezTo>
                    <a:pt x="2972" y="603"/>
                    <a:pt x="2942" y="584"/>
                    <a:pt x="2935" y="548"/>
                  </a:cubicBezTo>
                  <a:cubicBezTo>
                    <a:pt x="2931" y="524"/>
                    <a:pt x="2833" y="0"/>
                    <a:pt x="2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5"/>
            <p:cNvSpPr/>
            <p:nvPr/>
          </p:nvSpPr>
          <p:spPr>
            <a:xfrm>
              <a:off x="7090540" y="1291850"/>
              <a:ext cx="672421" cy="190443"/>
            </a:xfrm>
            <a:custGeom>
              <a:avLst/>
              <a:gdLst/>
              <a:ahLst/>
              <a:cxnLst/>
              <a:rect l="l" t="t" r="r" b="b"/>
              <a:pathLst>
                <a:path w="4915" h="1392" extrusionOk="0">
                  <a:moveTo>
                    <a:pt x="2687" y="135"/>
                  </a:moveTo>
                  <a:cubicBezTo>
                    <a:pt x="3153" y="135"/>
                    <a:pt x="3251" y="658"/>
                    <a:pt x="3255" y="682"/>
                  </a:cubicBezTo>
                  <a:cubicBezTo>
                    <a:pt x="3261" y="718"/>
                    <a:pt x="3291" y="738"/>
                    <a:pt x="3322" y="738"/>
                  </a:cubicBezTo>
                  <a:cubicBezTo>
                    <a:pt x="3344" y="738"/>
                    <a:pt x="3366" y="727"/>
                    <a:pt x="3379" y="704"/>
                  </a:cubicBezTo>
                  <a:cubicBezTo>
                    <a:pt x="3384" y="697"/>
                    <a:pt x="3467" y="555"/>
                    <a:pt x="3664" y="555"/>
                  </a:cubicBezTo>
                  <a:cubicBezTo>
                    <a:pt x="3712" y="555"/>
                    <a:pt x="3766" y="563"/>
                    <a:pt x="3828" y="584"/>
                  </a:cubicBezTo>
                  <a:cubicBezTo>
                    <a:pt x="4157" y="694"/>
                    <a:pt x="4200" y="986"/>
                    <a:pt x="4201" y="997"/>
                  </a:cubicBezTo>
                  <a:cubicBezTo>
                    <a:pt x="4203" y="1017"/>
                    <a:pt x="4214" y="1035"/>
                    <a:pt x="4231" y="1046"/>
                  </a:cubicBezTo>
                  <a:cubicBezTo>
                    <a:pt x="4242" y="1053"/>
                    <a:pt x="4254" y="1057"/>
                    <a:pt x="4266" y="1057"/>
                  </a:cubicBezTo>
                  <a:cubicBezTo>
                    <a:pt x="4273" y="1057"/>
                    <a:pt x="4280" y="1056"/>
                    <a:pt x="4287" y="1053"/>
                  </a:cubicBezTo>
                  <a:cubicBezTo>
                    <a:pt x="4363" y="1031"/>
                    <a:pt x="4430" y="1020"/>
                    <a:pt x="4489" y="1020"/>
                  </a:cubicBezTo>
                  <a:cubicBezTo>
                    <a:pt x="4562" y="1020"/>
                    <a:pt x="4621" y="1037"/>
                    <a:pt x="4667" y="1071"/>
                  </a:cubicBezTo>
                  <a:cubicBezTo>
                    <a:pt x="4733" y="1122"/>
                    <a:pt x="4761" y="1202"/>
                    <a:pt x="4771" y="1257"/>
                  </a:cubicBezTo>
                  <a:lnTo>
                    <a:pt x="321" y="1257"/>
                  </a:lnTo>
                  <a:cubicBezTo>
                    <a:pt x="463" y="1206"/>
                    <a:pt x="611" y="1166"/>
                    <a:pt x="760" y="1139"/>
                  </a:cubicBezTo>
                  <a:cubicBezTo>
                    <a:pt x="794" y="1133"/>
                    <a:pt x="817" y="1103"/>
                    <a:pt x="816" y="1069"/>
                  </a:cubicBezTo>
                  <a:cubicBezTo>
                    <a:pt x="816" y="1061"/>
                    <a:pt x="807" y="868"/>
                    <a:pt x="997" y="802"/>
                  </a:cubicBezTo>
                  <a:cubicBezTo>
                    <a:pt x="1030" y="790"/>
                    <a:pt x="1062" y="785"/>
                    <a:pt x="1092" y="785"/>
                  </a:cubicBezTo>
                  <a:cubicBezTo>
                    <a:pt x="1241" y="785"/>
                    <a:pt x="1347" y="902"/>
                    <a:pt x="1353" y="908"/>
                  </a:cubicBezTo>
                  <a:cubicBezTo>
                    <a:pt x="1366" y="924"/>
                    <a:pt x="1384" y="931"/>
                    <a:pt x="1403" y="931"/>
                  </a:cubicBezTo>
                  <a:cubicBezTo>
                    <a:pt x="1425" y="931"/>
                    <a:pt x="1448" y="919"/>
                    <a:pt x="1460" y="897"/>
                  </a:cubicBezTo>
                  <a:cubicBezTo>
                    <a:pt x="1508" y="811"/>
                    <a:pt x="1566" y="762"/>
                    <a:pt x="1632" y="752"/>
                  </a:cubicBezTo>
                  <a:cubicBezTo>
                    <a:pt x="1643" y="750"/>
                    <a:pt x="1654" y="749"/>
                    <a:pt x="1664" y="749"/>
                  </a:cubicBezTo>
                  <a:cubicBezTo>
                    <a:pt x="1774" y="749"/>
                    <a:pt x="1876" y="838"/>
                    <a:pt x="1877" y="839"/>
                  </a:cubicBezTo>
                  <a:cubicBezTo>
                    <a:pt x="1890" y="850"/>
                    <a:pt x="1906" y="856"/>
                    <a:pt x="1921" y="856"/>
                  </a:cubicBezTo>
                  <a:cubicBezTo>
                    <a:pt x="1955" y="856"/>
                    <a:pt x="1987" y="830"/>
                    <a:pt x="1989" y="791"/>
                  </a:cubicBezTo>
                  <a:cubicBezTo>
                    <a:pt x="1989" y="768"/>
                    <a:pt x="2018" y="227"/>
                    <a:pt x="2585" y="143"/>
                  </a:cubicBezTo>
                  <a:cubicBezTo>
                    <a:pt x="2621" y="138"/>
                    <a:pt x="2655" y="135"/>
                    <a:pt x="2687" y="135"/>
                  </a:cubicBezTo>
                  <a:close/>
                  <a:moveTo>
                    <a:pt x="2685" y="1"/>
                  </a:moveTo>
                  <a:cubicBezTo>
                    <a:pt x="2647" y="1"/>
                    <a:pt x="2607" y="4"/>
                    <a:pt x="2565" y="10"/>
                  </a:cubicBezTo>
                  <a:cubicBezTo>
                    <a:pt x="2060" y="84"/>
                    <a:pt x="1913" y="477"/>
                    <a:pt x="1871" y="674"/>
                  </a:cubicBezTo>
                  <a:cubicBezTo>
                    <a:pt x="1817" y="644"/>
                    <a:pt x="1743" y="615"/>
                    <a:pt x="1663" y="615"/>
                  </a:cubicBezTo>
                  <a:cubicBezTo>
                    <a:pt x="1646" y="615"/>
                    <a:pt x="1627" y="616"/>
                    <a:pt x="1609" y="620"/>
                  </a:cubicBezTo>
                  <a:cubicBezTo>
                    <a:pt x="1524" y="633"/>
                    <a:pt x="1450" y="681"/>
                    <a:pt x="1389" y="762"/>
                  </a:cubicBezTo>
                  <a:cubicBezTo>
                    <a:pt x="1326" y="714"/>
                    <a:pt x="1221" y="651"/>
                    <a:pt x="1091" y="651"/>
                  </a:cubicBezTo>
                  <a:cubicBezTo>
                    <a:pt x="1048" y="651"/>
                    <a:pt x="1001" y="658"/>
                    <a:pt x="953" y="675"/>
                  </a:cubicBezTo>
                  <a:cubicBezTo>
                    <a:pt x="759" y="741"/>
                    <a:pt x="695" y="905"/>
                    <a:pt x="684" y="1017"/>
                  </a:cubicBezTo>
                  <a:cubicBezTo>
                    <a:pt x="521" y="1050"/>
                    <a:pt x="127" y="1142"/>
                    <a:pt x="31" y="1287"/>
                  </a:cubicBezTo>
                  <a:cubicBezTo>
                    <a:pt x="1" y="1333"/>
                    <a:pt x="33" y="1392"/>
                    <a:pt x="87" y="1392"/>
                  </a:cubicBezTo>
                  <a:lnTo>
                    <a:pt x="4846" y="1392"/>
                  </a:lnTo>
                  <a:cubicBezTo>
                    <a:pt x="4882" y="1392"/>
                    <a:pt x="4912" y="1363"/>
                    <a:pt x="4913" y="1326"/>
                  </a:cubicBezTo>
                  <a:cubicBezTo>
                    <a:pt x="4913" y="1316"/>
                    <a:pt x="4914" y="1090"/>
                    <a:pt x="4748" y="965"/>
                  </a:cubicBezTo>
                  <a:cubicBezTo>
                    <a:pt x="4679" y="912"/>
                    <a:pt x="4592" y="886"/>
                    <a:pt x="4489" y="886"/>
                  </a:cubicBezTo>
                  <a:cubicBezTo>
                    <a:pt x="4436" y="886"/>
                    <a:pt x="4379" y="893"/>
                    <a:pt x="4317" y="907"/>
                  </a:cubicBezTo>
                  <a:cubicBezTo>
                    <a:pt x="4281" y="788"/>
                    <a:pt x="4174" y="559"/>
                    <a:pt x="3870" y="457"/>
                  </a:cubicBezTo>
                  <a:cubicBezTo>
                    <a:pt x="3794" y="432"/>
                    <a:pt x="3725" y="421"/>
                    <a:pt x="3663" y="421"/>
                  </a:cubicBezTo>
                  <a:cubicBezTo>
                    <a:pt x="3527" y="421"/>
                    <a:pt x="3424" y="472"/>
                    <a:pt x="3354" y="530"/>
                  </a:cubicBezTo>
                  <a:cubicBezTo>
                    <a:pt x="3273" y="294"/>
                    <a:pt x="3072" y="1"/>
                    <a:pt x="26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5" name="Google Shape;3305;p28"/>
          <p:cNvGrpSpPr/>
          <p:nvPr/>
        </p:nvGrpSpPr>
        <p:grpSpPr>
          <a:xfrm>
            <a:off x="3564890" y="-17145"/>
            <a:ext cx="847725" cy="1501140"/>
            <a:chOff x="4471342" y="1581300"/>
            <a:chExt cx="482599" cy="918559"/>
          </a:xfrm>
        </p:grpSpPr>
        <p:sp>
          <p:nvSpPr>
            <p:cNvPr id="3306" name="Google Shape;3306;p28"/>
            <p:cNvSpPr/>
            <p:nvPr/>
          </p:nvSpPr>
          <p:spPr>
            <a:xfrm>
              <a:off x="4692670" y="2013542"/>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8"/>
            <p:cNvSpPr/>
            <p:nvPr/>
          </p:nvSpPr>
          <p:spPr>
            <a:xfrm>
              <a:off x="4552830" y="1581300"/>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4"/>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8"/>
            <p:cNvSpPr/>
            <p:nvPr/>
          </p:nvSpPr>
          <p:spPr>
            <a:xfrm>
              <a:off x="4801546" y="1581300"/>
              <a:ext cx="33568" cy="381617"/>
            </a:xfrm>
            <a:custGeom>
              <a:avLst/>
              <a:gdLst/>
              <a:ahLst/>
              <a:cxnLst/>
              <a:rect l="l" t="t" r="r" b="b"/>
              <a:pathLst>
                <a:path w="1239" h="14087" extrusionOk="0">
                  <a:moveTo>
                    <a:pt x="0" y="0"/>
                  </a:moveTo>
                  <a:lnTo>
                    <a:pt x="0"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8"/>
            <p:cNvSpPr/>
            <p:nvPr/>
          </p:nvSpPr>
          <p:spPr>
            <a:xfrm>
              <a:off x="4731464" y="1581300"/>
              <a:ext cx="33541" cy="438099"/>
            </a:xfrm>
            <a:custGeom>
              <a:avLst/>
              <a:gdLst/>
              <a:ahLst/>
              <a:cxnLst/>
              <a:rect l="l" t="t" r="r" b="b"/>
              <a:pathLst>
                <a:path w="1238" h="16172" extrusionOk="0">
                  <a:moveTo>
                    <a:pt x="0" y="0"/>
                  </a:moveTo>
                  <a:lnTo>
                    <a:pt x="0" y="16172"/>
                  </a:lnTo>
                  <a:lnTo>
                    <a:pt x="1238" y="15174"/>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8"/>
            <p:cNvSpPr/>
            <p:nvPr/>
          </p:nvSpPr>
          <p:spPr>
            <a:xfrm>
              <a:off x="4591271" y="1581300"/>
              <a:ext cx="33595" cy="381617"/>
            </a:xfrm>
            <a:custGeom>
              <a:avLst/>
              <a:gdLst/>
              <a:ahLst/>
              <a:cxnLst/>
              <a:rect l="l" t="t" r="r" b="b"/>
              <a:pathLst>
                <a:path w="1240" h="14087" extrusionOk="0">
                  <a:moveTo>
                    <a:pt x="1" y="0"/>
                  </a:moveTo>
                  <a:lnTo>
                    <a:pt x="1"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8"/>
            <p:cNvSpPr/>
            <p:nvPr/>
          </p:nvSpPr>
          <p:spPr>
            <a:xfrm>
              <a:off x="4661381" y="1581300"/>
              <a:ext cx="33568" cy="438099"/>
            </a:xfrm>
            <a:custGeom>
              <a:avLst/>
              <a:gdLst/>
              <a:ahLst/>
              <a:cxnLst/>
              <a:rect l="l" t="t" r="r" b="b"/>
              <a:pathLst>
                <a:path w="1239"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8"/>
            <p:cNvSpPr/>
            <p:nvPr/>
          </p:nvSpPr>
          <p:spPr>
            <a:xfrm>
              <a:off x="4471342" y="2040900"/>
              <a:ext cx="482599" cy="458959"/>
            </a:xfrm>
            <a:custGeom>
              <a:avLst/>
              <a:gdLst/>
              <a:ahLst/>
              <a:cxnLst/>
              <a:rect l="l" t="t" r="r" b="b"/>
              <a:pathLst>
                <a:path w="17813" h="16942" extrusionOk="0">
                  <a:moveTo>
                    <a:pt x="8906" y="1"/>
                  </a:moveTo>
                  <a:lnTo>
                    <a:pt x="6154" y="5577"/>
                  </a:lnTo>
                  <a:lnTo>
                    <a:pt x="0" y="6471"/>
                  </a:lnTo>
                  <a:lnTo>
                    <a:pt x="4453" y="10812"/>
                  </a:lnTo>
                  <a:lnTo>
                    <a:pt x="3402" y="16942"/>
                  </a:lnTo>
                  <a:lnTo>
                    <a:pt x="8906" y="14048"/>
                  </a:lnTo>
                  <a:lnTo>
                    <a:pt x="14411" y="16942"/>
                  </a:lnTo>
                  <a:lnTo>
                    <a:pt x="13360" y="10812"/>
                  </a:lnTo>
                  <a:lnTo>
                    <a:pt x="17813" y="6471"/>
                  </a:lnTo>
                  <a:lnTo>
                    <a:pt x="11659" y="5577"/>
                  </a:lnTo>
                  <a:lnTo>
                    <a:pt x="8906" y="1"/>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8"/>
            <p:cNvSpPr/>
            <p:nvPr/>
          </p:nvSpPr>
          <p:spPr>
            <a:xfrm>
              <a:off x="4712609" y="2040900"/>
              <a:ext cx="74586" cy="229479"/>
            </a:xfrm>
            <a:custGeom>
              <a:avLst/>
              <a:gdLst/>
              <a:ahLst/>
              <a:cxnLst/>
              <a:rect l="l" t="t" r="r" b="b"/>
              <a:pathLst>
                <a:path w="2753" h="8471" extrusionOk="0">
                  <a:moveTo>
                    <a:pt x="0" y="1"/>
                  </a:moveTo>
                  <a:lnTo>
                    <a:pt x="0" y="8471"/>
                  </a:lnTo>
                  <a:lnTo>
                    <a:pt x="2753" y="5577"/>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8"/>
            <p:cNvSpPr/>
            <p:nvPr/>
          </p:nvSpPr>
          <p:spPr>
            <a:xfrm>
              <a:off x="4712609" y="2216186"/>
              <a:ext cx="241313" cy="117625"/>
            </a:xfrm>
            <a:custGeom>
              <a:avLst/>
              <a:gdLst/>
              <a:ahLst/>
              <a:cxnLst/>
              <a:rect l="l" t="t" r="r" b="b"/>
              <a:pathLst>
                <a:path w="8907" h="4342" extrusionOk="0">
                  <a:moveTo>
                    <a:pt x="8907" y="0"/>
                  </a:moveTo>
                  <a:lnTo>
                    <a:pt x="0" y="2000"/>
                  </a:lnTo>
                  <a:lnTo>
                    <a:pt x="4454" y="4341"/>
                  </a:lnTo>
                  <a:lnTo>
                    <a:pt x="8907"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8"/>
            <p:cNvSpPr/>
            <p:nvPr/>
          </p:nvSpPr>
          <p:spPr>
            <a:xfrm>
              <a:off x="4471342" y="2191942"/>
              <a:ext cx="241313" cy="78426"/>
            </a:xfrm>
            <a:custGeom>
              <a:avLst/>
              <a:gdLst/>
              <a:ahLst/>
              <a:cxnLst/>
              <a:rect l="l" t="t" r="r" b="b"/>
              <a:pathLst>
                <a:path w="8907" h="2895" extrusionOk="0">
                  <a:moveTo>
                    <a:pt x="6154" y="1"/>
                  </a:moveTo>
                  <a:lnTo>
                    <a:pt x="0" y="895"/>
                  </a:lnTo>
                  <a:lnTo>
                    <a:pt x="8906" y="2895"/>
                  </a:lnTo>
                  <a:lnTo>
                    <a:pt x="6154"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8"/>
            <p:cNvSpPr/>
            <p:nvPr/>
          </p:nvSpPr>
          <p:spPr>
            <a:xfrm>
              <a:off x="4563476" y="2270335"/>
              <a:ext cx="149171" cy="229506"/>
            </a:xfrm>
            <a:custGeom>
              <a:avLst/>
              <a:gdLst/>
              <a:ahLst/>
              <a:cxnLst/>
              <a:rect l="l" t="t" r="r" b="b"/>
              <a:pathLst>
                <a:path w="5506" h="8472" extrusionOk="0">
                  <a:moveTo>
                    <a:pt x="5505" y="1"/>
                  </a:moveTo>
                  <a:lnTo>
                    <a:pt x="1052" y="2342"/>
                  </a:lnTo>
                  <a:lnTo>
                    <a:pt x="1" y="8472"/>
                  </a:lnTo>
                  <a:lnTo>
                    <a:pt x="1" y="8472"/>
                  </a:lnTo>
                  <a:lnTo>
                    <a:pt x="5505"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8"/>
            <p:cNvSpPr/>
            <p:nvPr/>
          </p:nvSpPr>
          <p:spPr>
            <a:xfrm>
              <a:off x="4712609" y="2270335"/>
              <a:ext cx="149171" cy="229506"/>
            </a:xfrm>
            <a:custGeom>
              <a:avLst/>
              <a:gdLst/>
              <a:ahLst/>
              <a:cxnLst/>
              <a:rect l="l" t="t" r="r" b="b"/>
              <a:pathLst>
                <a:path w="5506" h="8472" extrusionOk="0">
                  <a:moveTo>
                    <a:pt x="0" y="1"/>
                  </a:moveTo>
                  <a:lnTo>
                    <a:pt x="0" y="5578"/>
                  </a:lnTo>
                  <a:lnTo>
                    <a:pt x="5505" y="8472"/>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8" name="Google Shape;3318;p28"/>
          <p:cNvGrpSpPr/>
          <p:nvPr/>
        </p:nvGrpSpPr>
        <p:grpSpPr>
          <a:xfrm>
            <a:off x="4826000" y="0"/>
            <a:ext cx="840105" cy="1483360"/>
            <a:chOff x="2393912" y="1332663"/>
            <a:chExt cx="482626" cy="910730"/>
          </a:xfrm>
        </p:grpSpPr>
        <p:sp>
          <p:nvSpPr>
            <p:cNvPr id="3319" name="Google Shape;3319;p28"/>
            <p:cNvSpPr/>
            <p:nvPr/>
          </p:nvSpPr>
          <p:spPr>
            <a:xfrm>
              <a:off x="2609741" y="1764904"/>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8"/>
            <p:cNvSpPr/>
            <p:nvPr/>
          </p:nvSpPr>
          <p:spPr>
            <a:xfrm>
              <a:off x="2469901" y="1332663"/>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8"/>
            <p:cNvSpPr/>
            <p:nvPr/>
          </p:nvSpPr>
          <p:spPr>
            <a:xfrm>
              <a:off x="2718591" y="1332663"/>
              <a:ext cx="33595" cy="381617"/>
            </a:xfrm>
            <a:custGeom>
              <a:avLst/>
              <a:gdLst/>
              <a:ahLst/>
              <a:cxnLst/>
              <a:rect l="l" t="t" r="r" b="b"/>
              <a:pathLst>
                <a:path w="1240" h="14087" extrusionOk="0">
                  <a:moveTo>
                    <a:pt x="1" y="0"/>
                  </a:moveTo>
                  <a:lnTo>
                    <a:pt x="1"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8"/>
            <p:cNvSpPr/>
            <p:nvPr/>
          </p:nvSpPr>
          <p:spPr>
            <a:xfrm>
              <a:off x="2648508" y="1332663"/>
              <a:ext cx="33568" cy="438099"/>
            </a:xfrm>
            <a:custGeom>
              <a:avLst/>
              <a:gdLst/>
              <a:ahLst/>
              <a:cxnLst/>
              <a:rect l="l" t="t" r="r" b="b"/>
              <a:pathLst>
                <a:path w="1239" h="16172" extrusionOk="0">
                  <a:moveTo>
                    <a:pt x="1" y="0"/>
                  </a:moveTo>
                  <a:lnTo>
                    <a:pt x="1" y="16172"/>
                  </a:lnTo>
                  <a:lnTo>
                    <a:pt x="1239" y="15174"/>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8"/>
            <p:cNvSpPr/>
            <p:nvPr/>
          </p:nvSpPr>
          <p:spPr>
            <a:xfrm>
              <a:off x="2508342" y="1332663"/>
              <a:ext cx="33568" cy="381617"/>
            </a:xfrm>
            <a:custGeom>
              <a:avLst/>
              <a:gdLst/>
              <a:ahLst/>
              <a:cxnLst/>
              <a:rect l="l" t="t" r="r" b="b"/>
              <a:pathLst>
                <a:path w="1239" h="14087" extrusionOk="0">
                  <a:moveTo>
                    <a:pt x="0" y="0"/>
                  </a:moveTo>
                  <a:lnTo>
                    <a:pt x="0"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8"/>
            <p:cNvSpPr/>
            <p:nvPr/>
          </p:nvSpPr>
          <p:spPr>
            <a:xfrm>
              <a:off x="2578452" y="1332663"/>
              <a:ext cx="33541" cy="438099"/>
            </a:xfrm>
            <a:custGeom>
              <a:avLst/>
              <a:gdLst/>
              <a:ahLst/>
              <a:cxnLst/>
              <a:rect l="l" t="t" r="r" b="b"/>
              <a:pathLst>
                <a:path w="1238"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8"/>
            <p:cNvSpPr/>
            <p:nvPr/>
          </p:nvSpPr>
          <p:spPr>
            <a:xfrm>
              <a:off x="2393912" y="1784434"/>
              <a:ext cx="482626" cy="458959"/>
            </a:xfrm>
            <a:custGeom>
              <a:avLst/>
              <a:gdLst/>
              <a:ahLst/>
              <a:cxnLst/>
              <a:rect l="l" t="t" r="r" b="b"/>
              <a:pathLst>
                <a:path w="17814" h="16942" extrusionOk="0">
                  <a:moveTo>
                    <a:pt x="8907" y="0"/>
                  </a:moveTo>
                  <a:lnTo>
                    <a:pt x="6155" y="5577"/>
                  </a:lnTo>
                  <a:lnTo>
                    <a:pt x="1" y="6472"/>
                  </a:lnTo>
                  <a:lnTo>
                    <a:pt x="4454" y="10812"/>
                  </a:lnTo>
                  <a:lnTo>
                    <a:pt x="3402" y="16941"/>
                  </a:lnTo>
                  <a:lnTo>
                    <a:pt x="8907" y="14047"/>
                  </a:lnTo>
                  <a:lnTo>
                    <a:pt x="14411" y="16941"/>
                  </a:lnTo>
                  <a:lnTo>
                    <a:pt x="13360" y="10812"/>
                  </a:lnTo>
                  <a:lnTo>
                    <a:pt x="17813" y="6472"/>
                  </a:lnTo>
                  <a:lnTo>
                    <a:pt x="11659" y="5577"/>
                  </a:lnTo>
                  <a:lnTo>
                    <a:pt x="8907" y="0"/>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8"/>
            <p:cNvSpPr/>
            <p:nvPr/>
          </p:nvSpPr>
          <p:spPr>
            <a:xfrm>
              <a:off x="2635179" y="1784434"/>
              <a:ext cx="74613" cy="229506"/>
            </a:xfrm>
            <a:custGeom>
              <a:avLst/>
              <a:gdLst/>
              <a:ahLst/>
              <a:cxnLst/>
              <a:rect l="l" t="t" r="r" b="b"/>
              <a:pathLst>
                <a:path w="2754" h="8472" extrusionOk="0">
                  <a:moveTo>
                    <a:pt x="1" y="0"/>
                  </a:moveTo>
                  <a:lnTo>
                    <a:pt x="1" y="8471"/>
                  </a:lnTo>
                  <a:lnTo>
                    <a:pt x="2753" y="5577"/>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8"/>
            <p:cNvSpPr/>
            <p:nvPr/>
          </p:nvSpPr>
          <p:spPr>
            <a:xfrm>
              <a:off x="2635179" y="1959720"/>
              <a:ext cx="241340" cy="117598"/>
            </a:xfrm>
            <a:custGeom>
              <a:avLst/>
              <a:gdLst/>
              <a:ahLst/>
              <a:cxnLst/>
              <a:rect l="l" t="t" r="r" b="b"/>
              <a:pathLst>
                <a:path w="8908" h="4341" extrusionOk="0">
                  <a:moveTo>
                    <a:pt x="8907" y="1"/>
                  </a:moveTo>
                  <a:lnTo>
                    <a:pt x="1" y="2000"/>
                  </a:lnTo>
                  <a:lnTo>
                    <a:pt x="4454" y="4341"/>
                  </a:lnTo>
                  <a:lnTo>
                    <a:pt x="8907"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8"/>
            <p:cNvSpPr/>
            <p:nvPr/>
          </p:nvSpPr>
          <p:spPr>
            <a:xfrm>
              <a:off x="2393912" y="1935504"/>
              <a:ext cx="241313" cy="78426"/>
            </a:xfrm>
            <a:custGeom>
              <a:avLst/>
              <a:gdLst/>
              <a:ahLst/>
              <a:cxnLst/>
              <a:rect l="l" t="t" r="r" b="b"/>
              <a:pathLst>
                <a:path w="8907" h="2895" extrusionOk="0">
                  <a:moveTo>
                    <a:pt x="6155" y="0"/>
                  </a:moveTo>
                  <a:lnTo>
                    <a:pt x="1" y="895"/>
                  </a:lnTo>
                  <a:lnTo>
                    <a:pt x="8907" y="2894"/>
                  </a:lnTo>
                  <a:lnTo>
                    <a:pt x="615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8"/>
            <p:cNvSpPr/>
            <p:nvPr/>
          </p:nvSpPr>
          <p:spPr>
            <a:xfrm>
              <a:off x="2486074" y="2013896"/>
              <a:ext cx="149144" cy="229479"/>
            </a:xfrm>
            <a:custGeom>
              <a:avLst/>
              <a:gdLst/>
              <a:ahLst/>
              <a:cxnLst/>
              <a:rect l="l" t="t" r="r" b="b"/>
              <a:pathLst>
                <a:path w="5505" h="8471" extrusionOk="0">
                  <a:moveTo>
                    <a:pt x="5505" y="0"/>
                  </a:moveTo>
                  <a:lnTo>
                    <a:pt x="1052" y="2341"/>
                  </a:lnTo>
                  <a:lnTo>
                    <a:pt x="0" y="8470"/>
                  </a:lnTo>
                  <a:lnTo>
                    <a:pt x="550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8"/>
            <p:cNvSpPr/>
            <p:nvPr/>
          </p:nvSpPr>
          <p:spPr>
            <a:xfrm>
              <a:off x="2635179" y="2013896"/>
              <a:ext cx="149171" cy="229479"/>
            </a:xfrm>
            <a:custGeom>
              <a:avLst/>
              <a:gdLst/>
              <a:ahLst/>
              <a:cxnLst/>
              <a:rect l="l" t="t" r="r" b="b"/>
              <a:pathLst>
                <a:path w="5506" h="8471" extrusionOk="0">
                  <a:moveTo>
                    <a:pt x="1" y="0"/>
                  </a:moveTo>
                  <a:lnTo>
                    <a:pt x="1" y="5576"/>
                  </a:lnTo>
                  <a:lnTo>
                    <a:pt x="5505" y="8470"/>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3" name="Picture 122"/>
          <p:cNvPicPr/>
          <p:nvPr/>
        </p:nvPicPr>
        <p:blipFill>
          <a:blip r:embed="rId3"/>
          <a:stretch>
            <a:fillRect/>
          </a:stretch>
        </p:blipFill>
        <p:spPr>
          <a:xfrm>
            <a:off x="5292090" y="3298190"/>
            <a:ext cx="1020445" cy="1231900"/>
          </a:xfrm>
          <a:prstGeom prst="rect">
            <a:avLst/>
          </a:prstGeom>
          <a:noFill/>
          <a:ln w="9525">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38"/>
        <p:cNvGrpSpPr/>
        <p:nvPr/>
      </p:nvGrpSpPr>
      <p:grpSpPr>
        <a:xfrm>
          <a:off x="0" y="0"/>
          <a:ext cx="0" cy="0"/>
          <a:chOff x="0" y="0"/>
          <a:chExt cx="0" cy="0"/>
        </a:xfrm>
      </p:grpSpPr>
      <p:sp>
        <p:nvSpPr>
          <p:cNvPr id="3039" name="Google Shape;3039;p25"/>
          <p:cNvSpPr txBox="1">
            <a:spLocks noGrp="1"/>
          </p:cNvSpPr>
          <p:nvPr>
            <p:ph type="title"/>
          </p:nvPr>
        </p:nvSpPr>
        <p:spPr>
          <a:xfrm>
            <a:off x="835660" y="627380"/>
            <a:ext cx="7398385" cy="92329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US" sz="3200" b="1" smtClean="0">
                <a:ln>
                  <a:noFill/>
                </a:ln>
                <a:solidFill>
                  <a:schemeClr val="accent6"/>
                </a:solidFill>
                <a:effectLst/>
                <a:latin typeface="Cambria" panose="02040503050406030204" charset="0"/>
                <a:cs typeface="Cambria" panose="02040503050406030204" charset="0"/>
                <a:sym typeface="+mn-ea"/>
              </a:rPr>
              <a:t>Một số nội dung cơ bản của Luật Nghĩa vụ quân sự</a:t>
            </a:r>
          </a:p>
        </p:txBody>
      </p:sp>
      <p:sp>
        <p:nvSpPr>
          <p:cNvPr id="3043" name="Google Shape;3043;p25"/>
          <p:cNvSpPr txBox="1">
            <a:spLocks noGrp="1"/>
          </p:cNvSpPr>
          <p:nvPr>
            <p:ph type="title" idx="4"/>
          </p:nvPr>
        </p:nvSpPr>
        <p:spPr>
          <a:xfrm>
            <a:off x="207010" y="2067560"/>
            <a:ext cx="693420" cy="59309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sz="4000" smtClean="0">
                <a:latin typeface="Arial Black" panose="020B0A04020102020204" charset="0"/>
                <a:cs typeface="Arial Black" panose="020B0A04020102020204" charset="0"/>
              </a:rPr>
              <a:t>II</a:t>
            </a:r>
            <a:endParaRPr lang="en-US" altLang="en-GB">
              <a:latin typeface="Arial Black" panose="020B0A04020102020204" charset="0"/>
              <a:cs typeface="Arial Black" panose="020B0A04020102020204" charset="0"/>
            </a:endParaRPr>
          </a:p>
        </p:txBody>
      </p:sp>
      <p:sp>
        <p:nvSpPr>
          <p:cNvPr id="3051" name="Google Shape;3051;p25"/>
          <p:cNvSpPr txBox="1">
            <a:spLocks noGrp="1"/>
          </p:cNvSpPr>
          <p:nvPr>
            <p:ph type="title" idx="15"/>
          </p:nvPr>
        </p:nvSpPr>
        <p:spPr>
          <a:xfrm>
            <a:off x="611415" y="545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Font typeface="Wingdings" panose="05000000000000000000" charset="0"/>
            </a:pPr>
            <a:r>
              <a:rPr lang="en-US" b="1">
                <a:gradFill>
                  <a:gsLst>
                    <a:gs pos="0">
                      <a:srgbClr val="E30000"/>
                    </a:gs>
                    <a:gs pos="100000">
                      <a:srgbClr val="760303"/>
                    </a:gs>
                  </a:gsLst>
                  <a:lin scaled="0"/>
                </a:gradFill>
                <a:latin typeface="Cambria" panose="02040503050406030204" charset="0"/>
                <a:cs typeface="Cambria" panose="02040503050406030204" charset="0"/>
              </a:rPr>
              <a:t>     NỘI DUNG:</a:t>
            </a:r>
          </a:p>
        </p:txBody>
      </p:sp>
      <p:grpSp>
        <p:nvGrpSpPr>
          <p:cNvPr id="3140" name="Google Shape;3140;p25"/>
          <p:cNvGrpSpPr/>
          <p:nvPr/>
        </p:nvGrpSpPr>
        <p:grpSpPr>
          <a:xfrm>
            <a:off x="5126555" y="200075"/>
            <a:ext cx="535338" cy="200293"/>
            <a:chOff x="5907600" y="943095"/>
            <a:chExt cx="535338" cy="200293"/>
          </a:xfrm>
        </p:grpSpPr>
        <p:sp>
          <p:nvSpPr>
            <p:cNvPr id="3141" name="Google Shape;3141;p25"/>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25"/>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3" name="Google Shape;3143;p25"/>
          <p:cNvGrpSpPr/>
          <p:nvPr/>
        </p:nvGrpSpPr>
        <p:grpSpPr>
          <a:xfrm>
            <a:off x="755625" y="4732240"/>
            <a:ext cx="672421" cy="190443"/>
            <a:chOff x="7090540" y="1291850"/>
            <a:chExt cx="672421" cy="190443"/>
          </a:xfrm>
        </p:grpSpPr>
        <p:sp>
          <p:nvSpPr>
            <p:cNvPr id="3144" name="Google Shape;3144;p25"/>
            <p:cNvSpPr/>
            <p:nvPr/>
          </p:nvSpPr>
          <p:spPr>
            <a:xfrm>
              <a:off x="7337646" y="1352720"/>
              <a:ext cx="137" cy="137"/>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5"/>
            <p:cNvSpPr/>
            <p:nvPr/>
          </p:nvSpPr>
          <p:spPr>
            <a:xfrm>
              <a:off x="7134182" y="1310320"/>
              <a:ext cx="609078" cy="153777"/>
            </a:xfrm>
            <a:custGeom>
              <a:avLst/>
              <a:gdLst/>
              <a:ahLst/>
              <a:cxnLst/>
              <a:rect l="l" t="t" r="r" b="b"/>
              <a:pathLst>
                <a:path w="4452" h="1124" extrusionOk="0">
                  <a:moveTo>
                    <a:pt x="2366" y="0"/>
                  </a:moveTo>
                  <a:cubicBezTo>
                    <a:pt x="2334" y="0"/>
                    <a:pt x="2301" y="3"/>
                    <a:pt x="2265" y="8"/>
                  </a:cubicBezTo>
                  <a:cubicBezTo>
                    <a:pt x="1699" y="92"/>
                    <a:pt x="1670" y="634"/>
                    <a:pt x="1669" y="657"/>
                  </a:cubicBezTo>
                  <a:cubicBezTo>
                    <a:pt x="1667" y="695"/>
                    <a:pt x="1635" y="721"/>
                    <a:pt x="1602" y="721"/>
                  </a:cubicBezTo>
                  <a:cubicBezTo>
                    <a:pt x="1586" y="721"/>
                    <a:pt x="1571" y="716"/>
                    <a:pt x="1558" y="704"/>
                  </a:cubicBezTo>
                  <a:cubicBezTo>
                    <a:pt x="1557" y="703"/>
                    <a:pt x="1454" y="614"/>
                    <a:pt x="1344" y="614"/>
                  </a:cubicBezTo>
                  <a:cubicBezTo>
                    <a:pt x="1333" y="614"/>
                    <a:pt x="1323" y="615"/>
                    <a:pt x="1312" y="617"/>
                  </a:cubicBezTo>
                  <a:cubicBezTo>
                    <a:pt x="1246" y="628"/>
                    <a:pt x="1188" y="677"/>
                    <a:pt x="1140" y="762"/>
                  </a:cubicBezTo>
                  <a:cubicBezTo>
                    <a:pt x="1128" y="784"/>
                    <a:pt x="1105" y="796"/>
                    <a:pt x="1082" y="796"/>
                  </a:cubicBezTo>
                  <a:cubicBezTo>
                    <a:pt x="1063" y="796"/>
                    <a:pt x="1045" y="789"/>
                    <a:pt x="1031" y="774"/>
                  </a:cubicBezTo>
                  <a:cubicBezTo>
                    <a:pt x="1027" y="768"/>
                    <a:pt x="920" y="651"/>
                    <a:pt x="771" y="651"/>
                  </a:cubicBezTo>
                  <a:cubicBezTo>
                    <a:pt x="741" y="651"/>
                    <a:pt x="709" y="655"/>
                    <a:pt x="677" y="667"/>
                  </a:cubicBezTo>
                  <a:cubicBezTo>
                    <a:pt x="486" y="733"/>
                    <a:pt x="495" y="926"/>
                    <a:pt x="496" y="934"/>
                  </a:cubicBezTo>
                  <a:cubicBezTo>
                    <a:pt x="497" y="969"/>
                    <a:pt x="474" y="998"/>
                    <a:pt x="440" y="1005"/>
                  </a:cubicBezTo>
                  <a:cubicBezTo>
                    <a:pt x="291" y="1032"/>
                    <a:pt x="143" y="1071"/>
                    <a:pt x="1" y="1123"/>
                  </a:cubicBezTo>
                  <a:lnTo>
                    <a:pt x="4451" y="1123"/>
                  </a:lnTo>
                  <a:cubicBezTo>
                    <a:pt x="4441" y="1067"/>
                    <a:pt x="4413" y="987"/>
                    <a:pt x="4347" y="937"/>
                  </a:cubicBezTo>
                  <a:cubicBezTo>
                    <a:pt x="4302" y="902"/>
                    <a:pt x="4243" y="885"/>
                    <a:pt x="4170" y="885"/>
                  </a:cubicBezTo>
                  <a:cubicBezTo>
                    <a:pt x="4111" y="885"/>
                    <a:pt x="4043" y="896"/>
                    <a:pt x="3967" y="919"/>
                  </a:cubicBezTo>
                  <a:cubicBezTo>
                    <a:pt x="3961" y="921"/>
                    <a:pt x="3954" y="922"/>
                    <a:pt x="3948" y="922"/>
                  </a:cubicBezTo>
                  <a:cubicBezTo>
                    <a:pt x="3935" y="922"/>
                    <a:pt x="3922" y="918"/>
                    <a:pt x="3911" y="911"/>
                  </a:cubicBezTo>
                  <a:cubicBezTo>
                    <a:pt x="3895" y="901"/>
                    <a:pt x="3884" y="882"/>
                    <a:pt x="3882" y="864"/>
                  </a:cubicBezTo>
                  <a:cubicBezTo>
                    <a:pt x="3880" y="851"/>
                    <a:pt x="3838" y="559"/>
                    <a:pt x="3508" y="450"/>
                  </a:cubicBezTo>
                  <a:cubicBezTo>
                    <a:pt x="3446" y="429"/>
                    <a:pt x="3391" y="421"/>
                    <a:pt x="3344" y="421"/>
                  </a:cubicBezTo>
                  <a:cubicBezTo>
                    <a:pt x="3147" y="421"/>
                    <a:pt x="3064" y="562"/>
                    <a:pt x="3060" y="569"/>
                  </a:cubicBezTo>
                  <a:cubicBezTo>
                    <a:pt x="3047" y="592"/>
                    <a:pt x="3024" y="603"/>
                    <a:pt x="3002" y="603"/>
                  </a:cubicBezTo>
                  <a:cubicBezTo>
                    <a:pt x="2972" y="603"/>
                    <a:pt x="2942" y="584"/>
                    <a:pt x="2935" y="548"/>
                  </a:cubicBezTo>
                  <a:cubicBezTo>
                    <a:pt x="2931" y="524"/>
                    <a:pt x="2833" y="0"/>
                    <a:pt x="2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5"/>
            <p:cNvSpPr/>
            <p:nvPr/>
          </p:nvSpPr>
          <p:spPr>
            <a:xfrm>
              <a:off x="7090540" y="1291850"/>
              <a:ext cx="672421" cy="190443"/>
            </a:xfrm>
            <a:custGeom>
              <a:avLst/>
              <a:gdLst/>
              <a:ahLst/>
              <a:cxnLst/>
              <a:rect l="l" t="t" r="r" b="b"/>
              <a:pathLst>
                <a:path w="4915" h="1392" extrusionOk="0">
                  <a:moveTo>
                    <a:pt x="2687" y="135"/>
                  </a:moveTo>
                  <a:cubicBezTo>
                    <a:pt x="3153" y="135"/>
                    <a:pt x="3251" y="658"/>
                    <a:pt x="3255" y="682"/>
                  </a:cubicBezTo>
                  <a:cubicBezTo>
                    <a:pt x="3261" y="718"/>
                    <a:pt x="3291" y="738"/>
                    <a:pt x="3322" y="738"/>
                  </a:cubicBezTo>
                  <a:cubicBezTo>
                    <a:pt x="3344" y="738"/>
                    <a:pt x="3366" y="727"/>
                    <a:pt x="3379" y="704"/>
                  </a:cubicBezTo>
                  <a:cubicBezTo>
                    <a:pt x="3384" y="697"/>
                    <a:pt x="3467" y="555"/>
                    <a:pt x="3664" y="555"/>
                  </a:cubicBezTo>
                  <a:cubicBezTo>
                    <a:pt x="3712" y="555"/>
                    <a:pt x="3766" y="563"/>
                    <a:pt x="3828" y="584"/>
                  </a:cubicBezTo>
                  <a:cubicBezTo>
                    <a:pt x="4157" y="694"/>
                    <a:pt x="4200" y="986"/>
                    <a:pt x="4201" y="997"/>
                  </a:cubicBezTo>
                  <a:cubicBezTo>
                    <a:pt x="4203" y="1017"/>
                    <a:pt x="4214" y="1035"/>
                    <a:pt x="4231" y="1046"/>
                  </a:cubicBezTo>
                  <a:cubicBezTo>
                    <a:pt x="4242" y="1053"/>
                    <a:pt x="4254" y="1057"/>
                    <a:pt x="4266" y="1057"/>
                  </a:cubicBezTo>
                  <a:cubicBezTo>
                    <a:pt x="4273" y="1057"/>
                    <a:pt x="4280" y="1056"/>
                    <a:pt x="4287" y="1053"/>
                  </a:cubicBezTo>
                  <a:cubicBezTo>
                    <a:pt x="4363" y="1031"/>
                    <a:pt x="4430" y="1020"/>
                    <a:pt x="4489" y="1020"/>
                  </a:cubicBezTo>
                  <a:cubicBezTo>
                    <a:pt x="4562" y="1020"/>
                    <a:pt x="4621" y="1037"/>
                    <a:pt x="4667" y="1071"/>
                  </a:cubicBezTo>
                  <a:cubicBezTo>
                    <a:pt x="4733" y="1122"/>
                    <a:pt x="4761" y="1202"/>
                    <a:pt x="4771" y="1257"/>
                  </a:cubicBezTo>
                  <a:lnTo>
                    <a:pt x="321" y="1257"/>
                  </a:lnTo>
                  <a:cubicBezTo>
                    <a:pt x="463" y="1206"/>
                    <a:pt x="611" y="1166"/>
                    <a:pt x="760" y="1139"/>
                  </a:cubicBezTo>
                  <a:cubicBezTo>
                    <a:pt x="794" y="1133"/>
                    <a:pt x="817" y="1103"/>
                    <a:pt x="816" y="1069"/>
                  </a:cubicBezTo>
                  <a:cubicBezTo>
                    <a:pt x="816" y="1061"/>
                    <a:pt x="807" y="868"/>
                    <a:pt x="997" y="802"/>
                  </a:cubicBezTo>
                  <a:cubicBezTo>
                    <a:pt x="1030" y="790"/>
                    <a:pt x="1062" y="785"/>
                    <a:pt x="1092" y="785"/>
                  </a:cubicBezTo>
                  <a:cubicBezTo>
                    <a:pt x="1241" y="785"/>
                    <a:pt x="1347" y="902"/>
                    <a:pt x="1353" y="908"/>
                  </a:cubicBezTo>
                  <a:cubicBezTo>
                    <a:pt x="1366" y="924"/>
                    <a:pt x="1384" y="931"/>
                    <a:pt x="1403" y="931"/>
                  </a:cubicBezTo>
                  <a:cubicBezTo>
                    <a:pt x="1425" y="931"/>
                    <a:pt x="1448" y="919"/>
                    <a:pt x="1460" y="897"/>
                  </a:cubicBezTo>
                  <a:cubicBezTo>
                    <a:pt x="1508" y="811"/>
                    <a:pt x="1566" y="762"/>
                    <a:pt x="1632" y="752"/>
                  </a:cubicBezTo>
                  <a:cubicBezTo>
                    <a:pt x="1643" y="750"/>
                    <a:pt x="1654" y="749"/>
                    <a:pt x="1664" y="749"/>
                  </a:cubicBezTo>
                  <a:cubicBezTo>
                    <a:pt x="1774" y="749"/>
                    <a:pt x="1876" y="838"/>
                    <a:pt x="1877" y="839"/>
                  </a:cubicBezTo>
                  <a:cubicBezTo>
                    <a:pt x="1890" y="850"/>
                    <a:pt x="1906" y="856"/>
                    <a:pt x="1921" y="856"/>
                  </a:cubicBezTo>
                  <a:cubicBezTo>
                    <a:pt x="1955" y="856"/>
                    <a:pt x="1987" y="830"/>
                    <a:pt x="1989" y="791"/>
                  </a:cubicBezTo>
                  <a:cubicBezTo>
                    <a:pt x="1989" y="768"/>
                    <a:pt x="2018" y="227"/>
                    <a:pt x="2585" y="143"/>
                  </a:cubicBezTo>
                  <a:cubicBezTo>
                    <a:pt x="2621" y="138"/>
                    <a:pt x="2655" y="135"/>
                    <a:pt x="2687" y="135"/>
                  </a:cubicBezTo>
                  <a:close/>
                  <a:moveTo>
                    <a:pt x="2685" y="1"/>
                  </a:moveTo>
                  <a:cubicBezTo>
                    <a:pt x="2647" y="1"/>
                    <a:pt x="2607" y="4"/>
                    <a:pt x="2565" y="10"/>
                  </a:cubicBezTo>
                  <a:cubicBezTo>
                    <a:pt x="2060" y="84"/>
                    <a:pt x="1913" y="477"/>
                    <a:pt x="1871" y="674"/>
                  </a:cubicBezTo>
                  <a:cubicBezTo>
                    <a:pt x="1817" y="644"/>
                    <a:pt x="1743" y="615"/>
                    <a:pt x="1663" y="615"/>
                  </a:cubicBezTo>
                  <a:cubicBezTo>
                    <a:pt x="1646" y="615"/>
                    <a:pt x="1627" y="616"/>
                    <a:pt x="1609" y="620"/>
                  </a:cubicBezTo>
                  <a:cubicBezTo>
                    <a:pt x="1524" y="633"/>
                    <a:pt x="1450" y="681"/>
                    <a:pt x="1389" y="762"/>
                  </a:cubicBezTo>
                  <a:cubicBezTo>
                    <a:pt x="1326" y="714"/>
                    <a:pt x="1221" y="651"/>
                    <a:pt x="1091" y="651"/>
                  </a:cubicBezTo>
                  <a:cubicBezTo>
                    <a:pt x="1048" y="651"/>
                    <a:pt x="1001" y="658"/>
                    <a:pt x="953" y="675"/>
                  </a:cubicBezTo>
                  <a:cubicBezTo>
                    <a:pt x="759" y="741"/>
                    <a:pt x="695" y="905"/>
                    <a:pt x="684" y="1017"/>
                  </a:cubicBezTo>
                  <a:cubicBezTo>
                    <a:pt x="521" y="1050"/>
                    <a:pt x="127" y="1142"/>
                    <a:pt x="31" y="1287"/>
                  </a:cubicBezTo>
                  <a:cubicBezTo>
                    <a:pt x="1" y="1333"/>
                    <a:pt x="33" y="1392"/>
                    <a:pt x="87" y="1392"/>
                  </a:cubicBezTo>
                  <a:lnTo>
                    <a:pt x="4846" y="1392"/>
                  </a:lnTo>
                  <a:cubicBezTo>
                    <a:pt x="4882" y="1392"/>
                    <a:pt x="4912" y="1363"/>
                    <a:pt x="4913" y="1326"/>
                  </a:cubicBezTo>
                  <a:cubicBezTo>
                    <a:pt x="4913" y="1316"/>
                    <a:pt x="4914" y="1090"/>
                    <a:pt x="4748" y="965"/>
                  </a:cubicBezTo>
                  <a:cubicBezTo>
                    <a:pt x="4679" y="912"/>
                    <a:pt x="4592" y="886"/>
                    <a:pt x="4489" y="886"/>
                  </a:cubicBezTo>
                  <a:cubicBezTo>
                    <a:pt x="4436" y="886"/>
                    <a:pt x="4379" y="893"/>
                    <a:pt x="4317" y="907"/>
                  </a:cubicBezTo>
                  <a:cubicBezTo>
                    <a:pt x="4281" y="788"/>
                    <a:pt x="4174" y="559"/>
                    <a:pt x="3870" y="457"/>
                  </a:cubicBezTo>
                  <a:cubicBezTo>
                    <a:pt x="3794" y="432"/>
                    <a:pt x="3725" y="421"/>
                    <a:pt x="3663" y="421"/>
                  </a:cubicBezTo>
                  <a:cubicBezTo>
                    <a:pt x="3527" y="421"/>
                    <a:pt x="3424" y="472"/>
                    <a:pt x="3354" y="530"/>
                  </a:cubicBezTo>
                  <a:cubicBezTo>
                    <a:pt x="3273" y="294"/>
                    <a:pt x="3072" y="1"/>
                    <a:pt x="26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3043;p25"/>
          <p:cNvSpPr txBox="1"/>
          <p:nvPr/>
        </p:nvSpPr>
        <p:spPr>
          <a:xfrm>
            <a:off x="251460" y="699770"/>
            <a:ext cx="648970" cy="59309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1pPr>
            <a:lvl2pPr marR="0" lvl="1"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2pPr>
            <a:lvl3pPr marR="0" lvl="2"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3pPr>
            <a:lvl4pPr marR="0" lvl="3"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4pPr>
            <a:lvl5pPr marR="0" lvl="4"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5pPr>
            <a:lvl6pPr marR="0" lvl="5"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6pPr>
            <a:lvl7pPr marR="0" lvl="6"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7pPr>
            <a:lvl8pPr marR="0" lvl="7"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8pPr>
            <a:lvl9pPr marR="0" lvl="8"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9pPr>
          </a:lstStyle>
          <a:p>
            <a:pPr marL="0" lvl="0" indent="0" algn="l" rtl="0">
              <a:spcBef>
                <a:spcPts val="0"/>
              </a:spcBef>
              <a:spcAft>
                <a:spcPts val="0"/>
              </a:spcAft>
              <a:buNone/>
            </a:pPr>
            <a:r>
              <a:rPr lang="en-US" altLang="en-GB" sz="4000">
                <a:latin typeface="Arial Black" panose="020B0A04020102020204" charset="0"/>
                <a:cs typeface="Arial Black" panose="020B0A04020102020204" charset="0"/>
              </a:rPr>
              <a:t>I</a:t>
            </a:r>
            <a:r>
              <a:rPr lang="en-US" altLang="en-GB">
                <a:latin typeface="Arial Black" panose="020B0A04020102020204" charset="0"/>
                <a:cs typeface="Arial Black" panose="020B0A04020102020204" charset="0"/>
              </a:rPr>
              <a:t>.</a:t>
            </a:r>
          </a:p>
        </p:txBody>
      </p:sp>
      <p:sp>
        <p:nvSpPr>
          <p:cNvPr id="7" name="Google Shape;3043;p25"/>
          <p:cNvSpPr txBox="1"/>
          <p:nvPr/>
        </p:nvSpPr>
        <p:spPr>
          <a:xfrm>
            <a:off x="177165" y="3435985"/>
            <a:ext cx="963930" cy="59309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1pPr>
            <a:lvl2pPr marR="0" lvl="1"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2pPr>
            <a:lvl3pPr marR="0" lvl="2"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3pPr>
            <a:lvl4pPr marR="0" lvl="3"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4pPr>
            <a:lvl5pPr marR="0" lvl="4"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5pPr>
            <a:lvl6pPr marR="0" lvl="5"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6pPr>
            <a:lvl7pPr marR="0" lvl="6"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7pPr>
            <a:lvl8pPr marR="0" lvl="7"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8pPr>
            <a:lvl9pPr marR="0" lvl="8"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9pPr>
          </a:lstStyle>
          <a:p>
            <a:pPr marL="0" lvl="0" indent="0" algn="l" rtl="0">
              <a:spcBef>
                <a:spcPts val="0"/>
              </a:spcBef>
              <a:spcAft>
                <a:spcPts val="0"/>
              </a:spcAft>
              <a:buNone/>
            </a:pPr>
            <a:r>
              <a:rPr lang="en-US" altLang="en-GB" sz="4000">
                <a:latin typeface="Arial Black" panose="020B0A04020102020204" charset="0"/>
                <a:cs typeface="Arial Black" panose="020B0A04020102020204" charset="0"/>
              </a:rPr>
              <a:t>III</a:t>
            </a:r>
            <a:r>
              <a:rPr lang="en-US" altLang="en-GB">
                <a:latin typeface="Arial Black" panose="020B0A04020102020204" charset="0"/>
                <a:cs typeface="Arial Black" panose="020B0A04020102020204" charset="0"/>
              </a:rPr>
              <a:t>.</a:t>
            </a:r>
          </a:p>
        </p:txBody>
      </p:sp>
      <p:sp>
        <p:nvSpPr>
          <p:cNvPr id="13" name="Google Shape;3039;p25"/>
          <p:cNvSpPr txBox="1"/>
          <p:nvPr/>
        </p:nvSpPr>
        <p:spPr>
          <a:xfrm>
            <a:off x="835660" y="1555115"/>
            <a:ext cx="8190865" cy="180403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1pPr>
            <a:lvl2pPr marR="0" lvl="1"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2pPr>
            <a:lvl3pPr marR="0" lvl="2"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3pPr>
            <a:lvl4pPr marR="0" lvl="3"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4pPr>
            <a:lvl5pPr marR="0" lvl="4"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5pPr>
            <a:lvl6pPr marR="0" lvl="5"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6pPr>
            <a:lvl7pPr marR="0" lvl="6"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7pPr>
            <a:lvl8pPr marR="0" lvl="7"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8pPr>
            <a:lvl9pPr marR="0" lvl="8"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9pPr>
          </a:lstStyle>
          <a:p>
            <a:pPr marL="0" lvl="0" indent="0" algn="l" rtl="0">
              <a:spcBef>
                <a:spcPts val="0"/>
              </a:spcBef>
              <a:spcAft>
                <a:spcPts val="0"/>
              </a:spcAft>
              <a:buNone/>
            </a:pPr>
            <a:r>
              <a:rPr lang="en-US" altLang="en-US" sz="3200" b="1" smtClean="0">
                <a:ln>
                  <a:noFill/>
                </a:ln>
                <a:solidFill>
                  <a:schemeClr val="accent6"/>
                </a:solidFill>
                <a:effectLst/>
                <a:latin typeface="Cambria" panose="02040503050406030204" charset="0"/>
                <a:cs typeface="Cambria" panose="02040503050406030204" charset="0"/>
                <a:sym typeface="+mn-ea"/>
              </a:rPr>
              <a:t>Một số nội dung cơ bản nghị định của Chính phủ về thực hiện nghĩa vụ tham gia CAND</a:t>
            </a:r>
          </a:p>
        </p:txBody>
      </p:sp>
      <p:sp>
        <p:nvSpPr>
          <p:cNvPr id="14" name="Google Shape;3039;p25"/>
          <p:cNvSpPr txBox="1"/>
          <p:nvPr/>
        </p:nvSpPr>
        <p:spPr>
          <a:xfrm>
            <a:off x="906145" y="3363595"/>
            <a:ext cx="7398385" cy="92329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1pPr>
            <a:lvl2pPr marR="0" lvl="1"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2pPr>
            <a:lvl3pPr marR="0" lvl="2"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3pPr>
            <a:lvl4pPr marR="0" lvl="3"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4pPr>
            <a:lvl5pPr marR="0" lvl="4"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5pPr>
            <a:lvl6pPr marR="0" lvl="5"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6pPr>
            <a:lvl7pPr marR="0" lvl="6"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7pPr>
            <a:lvl8pPr marR="0" lvl="7"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8pPr>
            <a:lvl9pPr marR="0" lvl="8"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9pPr>
          </a:lstStyle>
          <a:p>
            <a:pPr marL="0" lvl="0" indent="0" algn="l" rtl="0">
              <a:spcBef>
                <a:spcPts val="0"/>
              </a:spcBef>
              <a:spcAft>
                <a:spcPts val="0"/>
              </a:spcAft>
              <a:buNone/>
            </a:pPr>
            <a:r>
              <a:rPr lang="en-US" altLang="en-US" sz="3200" b="1" smtClean="0">
                <a:ln>
                  <a:noFill/>
                </a:ln>
                <a:solidFill>
                  <a:schemeClr val="accent6"/>
                </a:solidFill>
                <a:effectLst/>
                <a:latin typeface="Cambria" panose="02040503050406030204" charset="0"/>
                <a:cs typeface="Cambria" panose="02040503050406030204" charset="0"/>
                <a:sym typeface="+mn-ea"/>
              </a:rPr>
              <a:t>Trách nhiệm thực hiện nghĩa vụ quân sự và nghĩa vụ tham gia CAND</a:t>
            </a:r>
          </a:p>
        </p:txBody>
      </p:sp>
      <p:pic>
        <p:nvPicPr>
          <p:cNvPr id="102" name="Picture 101"/>
          <p:cNvPicPr/>
          <p:nvPr/>
        </p:nvPicPr>
        <p:blipFill>
          <a:blip r:embed="rId3">
            <a:lum contrast="6000"/>
          </a:blip>
          <a:stretch>
            <a:fillRect/>
          </a:stretch>
        </p:blipFill>
        <p:spPr>
          <a:xfrm rot="1560000">
            <a:off x="309880" y="134620"/>
            <a:ext cx="628650" cy="410845"/>
          </a:xfrm>
          <a:prstGeom prst="rect">
            <a:avLst/>
          </a:prstGeom>
          <a:noFill/>
          <a:ln w="9525">
            <a:noFill/>
          </a:ln>
        </p:spPr>
      </p:pic>
      <p:grpSp>
        <p:nvGrpSpPr>
          <p:cNvPr id="3318" name="Google Shape;3318;p28"/>
          <p:cNvGrpSpPr/>
          <p:nvPr/>
        </p:nvGrpSpPr>
        <p:grpSpPr>
          <a:xfrm>
            <a:off x="8432800" y="1270"/>
            <a:ext cx="635635" cy="1165225"/>
            <a:chOff x="2393912" y="1332663"/>
            <a:chExt cx="482626" cy="910730"/>
          </a:xfrm>
        </p:grpSpPr>
        <p:sp>
          <p:nvSpPr>
            <p:cNvPr id="3319" name="Google Shape;3319;p28"/>
            <p:cNvSpPr/>
            <p:nvPr/>
          </p:nvSpPr>
          <p:spPr>
            <a:xfrm>
              <a:off x="2609741" y="1764904"/>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8"/>
            <p:cNvSpPr/>
            <p:nvPr/>
          </p:nvSpPr>
          <p:spPr>
            <a:xfrm>
              <a:off x="2469901" y="1332663"/>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8"/>
            <p:cNvSpPr/>
            <p:nvPr/>
          </p:nvSpPr>
          <p:spPr>
            <a:xfrm>
              <a:off x="2718591" y="1332663"/>
              <a:ext cx="33595" cy="381617"/>
            </a:xfrm>
            <a:custGeom>
              <a:avLst/>
              <a:gdLst/>
              <a:ahLst/>
              <a:cxnLst/>
              <a:rect l="l" t="t" r="r" b="b"/>
              <a:pathLst>
                <a:path w="1240" h="14087" extrusionOk="0">
                  <a:moveTo>
                    <a:pt x="1" y="0"/>
                  </a:moveTo>
                  <a:lnTo>
                    <a:pt x="1"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8"/>
            <p:cNvSpPr/>
            <p:nvPr/>
          </p:nvSpPr>
          <p:spPr>
            <a:xfrm>
              <a:off x="2648508" y="1332663"/>
              <a:ext cx="33568" cy="438099"/>
            </a:xfrm>
            <a:custGeom>
              <a:avLst/>
              <a:gdLst/>
              <a:ahLst/>
              <a:cxnLst/>
              <a:rect l="l" t="t" r="r" b="b"/>
              <a:pathLst>
                <a:path w="1239" h="16172" extrusionOk="0">
                  <a:moveTo>
                    <a:pt x="1" y="0"/>
                  </a:moveTo>
                  <a:lnTo>
                    <a:pt x="1" y="16172"/>
                  </a:lnTo>
                  <a:lnTo>
                    <a:pt x="1239" y="15174"/>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8"/>
            <p:cNvSpPr/>
            <p:nvPr/>
          </p:nvSpPr>
          <p:spPr>
            <a:xfrm>
              <a:off x="2508342" y="1332663"/>
              <a:ext cx="33568" cy="381617"/>
            </a:xfrm>
            <a:custGeom>
              <a:avLst/>
              <a:gdLst/>
              <a:ahLst/>
              <a:cxnLst/>
              <a:rect l="l" t="t" r="r" b="b"/>
              <a:pathLst>
                <a:path w="1239" h="14087" extrusionOk="0">
                  <a:moveTo>
                    <a:pt x="0" y="0"/>
                  </a:moveTo>
                  <a:lnTo>
                    <a:pt x="0"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8"/>
            <p:cNvSpPr/>
            <p:nvPr/>
          </p:nvSpPr>
          <p:spPr>
            <a:xfrm>
              <a:off x="2578452" y="1332663"/>
              <a:ext cx="33541" cy="438099"/>
            </a:xfrm>
            <a:custGeom>
              <a:avLst/>
              <a:gdLst/>
              <a:ahLst/>
              <a:cxnLst/>
              <a:rect l="l" t="t" r="r" b="b"/>
              <a:pathLst>
                <a:path w="1238"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8"/>
            <p:cNvSpPr/>
            <p:nvPr/>
          </p:nvSpPr>
          <p:spPr>
            <a:xfrm>
              <a:off x="2393912" y="1784434"/>
              <a:ext cx="482626" cy="458959"/>
            </a:xfrm>
            <a:custGeom>
              <a:avLst/>
              <a:gdLst/>
              <a:ahLst/>
              <a:cxnLst/>
              <a:rect l="l" t="t" r="r" b="b"/>
              <a:pathLst>
                <a:path w="17814" h="16942" extrusionOk="0">
                  <a:moveTo>
                    <a:pt x="8907" y="0"/>
                  </a:moveTo>
                  <a:lnTo>
                    <a:pt x="6155" y="5577"/>
                  </a:lnTo>
                  <a:lnTo>
                    <a:pt x="1" y="6472"/>
                  </a:lnTo>
                  <a:lnTo>
                    <a:pt x="4454" y="10812"/>
                  </a:lnTo>
                  <a:lnTo>
                    <a:pt x="3402" y="16941"/>
                  </a:lnTo>
                  <a:lnTo>
                    <a:pt x="8907" y="14047"/>
                  </a:lnTo>
                  <a:lnTo>
                    <a:pt x="14411" y="16941"/>
                  </a:lnTo>
                  <a:lnTo>
                    <a:pt x="13360" y="10812"/>
                  </a:lnTo>
                  <a:lnTo>
                    <a:pt x="17813" y="6472"/>
                  </a:lnTo>
                  <a:lnTo>
                    <a:pt x="11659" y="5577"/>
                  </a:lnTo>
                  <a:lnTo>
                    <a:pt x="8907" y="0"/>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8"/>
            <p:cNvSpPr/>
            <p:nvPr/>
          </p:nvSpPr>
          <p:spPr>
            <a:xfrm>
              <a:off x="2635179" y="1784434"/>
              <a:ext cx="74613" cy="229506"/>
            </a:xfrm>
            <a:custGeom>
              <a:avLst/>
              <a:gdLst/>
              <a:ahLst/>
              <a:cxnLst/>
              <a:rect l="l" t="t" r="r" b="b"/>
              <a:pathLst>
                <a:path w="2754" h="8472" extrusionOk="0">
                  <a:moveTo>
                    <a:pt x="1" y="0"/>
                  </a:moveTo>
                  <a:lnTo>
                    <a:pt x="1" y="8471"/>
                  </a:lnTo>
                  <a:lnTo>
                    <a:pt x="2753" y="5577"/>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8"/>
            <p:cNvSpPr/>
            <p:nvPr/>
          </p:nvSpPr>
          <p:spPr>
            <a:xfrm>
              <a:off x="2635179" y="1959720"/>
              <a:ext cx="241340" cy="117598"/>
            </a:xfrm>
            <a:custGeom>
              <a:avLst/>
              <a:gdLst/>
              <a:ahLst/>
              <a:cxnLst/>
              <a:rect l="l" t="t" r="r" b="b"/>
              <a:pathLst>
                <a:path w="8908" h="4341" extrusionOk="0">
                  <a:moveTo>
                    <a:pt x="8907" y="1"/>
                  </a:moveTo>
                  <a:lnTo>
                    <a:pt x="1" y="2000"/>
                  </a:lnTo>
                  <a:lnTo>
                    <a:pt x="4454" y="4341"/>
                  </a:lnTo>
                  <a:lnTo>
                    <a:pt x="8907"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8"/>
            <p:cNvSpPr/>
            <p:nvPr/>
          </p:nvSpPr>
          <p:spPr>
            <a:xfrm>
              <a:off x="2393912" y="1935504"/>
              <a:ext cx="241313" cy="78426"/>
            </a:xfrm>
            <a:custGeom>
              <a:avLst/>
              <a:gdLst/>
              <a:ahLst/>
              <a:cxnLst/>
              <a:rect l="l" t="t" r="r" b="b"/>
              <a:pathLst>
                <a:path w="8907" h="2895" extrusionOk="0">
                  <a:moveTo>
                    <a:pt x="6155" y="0"/>
                  </a:moveTo>
                  <a:lnTo>
                    <a:pt x="1" y="895"/>
                  </a:lnTo>
                  <a:lnTo>
                    <a:pt x="8907" y="2894"/>
                  </a:lnTo>
                  <a:lnTo>
                    <a:pt x="615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8"/>
            <p:cNvSpPr/>
            <p:nvPr/>
          </p:nvSpPr>
          <p:spPr>
            <a:xfrm>
              <a:off x="2486074" y="2013896"/>
              <a:ext cx="149144" cy="229479"/>
            </a:xfrm>
            <a:custGeom>
              <a:avLst/>
              <a:gdLst/>
              <a:ahLst/>
              <a:cxnLst/>
              <a:rect l="l" t="t" r="r" b="b"/>
              <a:pathLst>
                <a:path w="5505" h="8471" extrusionOk="0">
                  <a:moveTo>
                    <a:pt x="5505" y="0"/>
                  </a:moveTo>
                  <a:lnTo>
                    <a:pt x="1052" y="2341"/>
                  </a:lnTo>
                  <a:lnTo>
                    <a:pt x="0" y="8470"/>
                  </a:lnTo>
                  <a:lnTo>
                    <a:pt x="550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8"/>
            <p:cNvSpPr/>
            <p:nvPr/>
          </p:nvSpPr>
          <p:spPr>
            <a:xfrm>
              <a:off x="2635179" y="2013896"/>
              <a:ext cx="149171" cy="229479"/>
            </a:xfrm>
            <a:custGeom>
              <a:avLst/>
              <a:gdLst/>
              <a:ahLst/>
              <a:cxnLst/>
              <a:rect l="l" t="t" r="r" b="b"/>
              <a:pathLst>
                <a:path w="5506" h="8471" extrusionOk="0">
                  <a:moveTo>
                    <a:pt x="1" y="0"/>
                  </a:moveTo>
                  <a:lnTo>
                    <a:pt x="1" y="5576"/>
                  </a:lnTo>
                  <a:lnTo>
                    <a:pt x="5505" y="8470"/>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3" name="Picture 122"/>
          <p:cNvPicPr/>
          <p:nvPr/>
        </p:nvPicPr>
        <p:blipFill>
          <a:blip r:embed="rId4"/>
          <a:stretch>
            <a:fillRect/>
          </a:stretch>
        </p:blipFill>
        <p:spPr>
          <a:xfrm rot="540000" flipH="1">
            <a:off x="8035290" y="3870960"/>
            <a:ext cx="1046480" cy="1094740"/>
          </a:xfrm>
          <a:prstGeom prst="rect">
            <a:avLst/>
          </a:prstGeom>
          <a:noFill/>
          <a:ln w="9525">
            <a:noFill/>
          </a:ln>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grpSp>
        <p:nvGrpSpPr>
          <p:cNvPr id="3305" name="Google Shape;3305;p28"/>
          <p:cNvGrpSpPr/>
          <p:nvPr/>
        </p:nvGrpSpPr>
        <p:grpSpPr>
          <a:xfrm>
            <a:off x="27722" y="14379"/>
            <a:ext cx="482599" cy="918559"/>
            <a:chOff x="4471342" y="1581300"/>
            <a:chExt cx="482599" cy="918559"/>
          </a:xfrm>
        </p:grpSpPr>
        <p:sp>
          <p:nvSpPr>
            <p:cNvPr id="3306" name="Google Shape;3306;p28"/>
            <p:cNvSpPr/>
            <p:nvPr/>
          </p:nvSpPr>
          <p:spPr>
            <a:xfrm>
              <a:off x="4692670" y="2013542"/>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8"/>
            <p:cNvSpPr/>
            <p:nvPr/>
          </p:nvSpPr>
          <p:spPr>
            <a:xfrm>
              <a:off x="4552830" y="1581300"/>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4"/>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8"/>
            <p:cNvSpPr/>
            <p:nvPr/>
          </p:nvSpPr>
          <p:spPr>
            <a:xfrm>
              <a:off x="4801546" y="1581300"/>
              <a:ext cx="33568" cy="381617"/>
            </a:xfrm>
            <a:custGeom>
              <a:avLst/>
              <a:gdLst/>
              <a:ahLst/>
              <a:cxnLst/>
              <a:rect l="l" t="t" r="r" b="b"/>
              <a:pathLst>
                <a:path w="1239" h="14087" extrusionOk="0">
                  <a:moveTo>
                    <a:pt x="0" y="0"/>
                  </a:moveTo>
                  <a:lnTo>
                    <a:pt x="0"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8"/>
            <p:cNvSpPr/>
            <p:nvPr/>
          </p:nvSpPr>
          <p:spPr>
            <a:xfrm>
              <a:off x="4731464" y="1581300"/>
              <a:ext cx="33541" cy="438099"/>
            </a:xfrm>
            <a:custGeom>
              <a:avLst/>
              <a:gdLst/>
              <a:ahLst/>
              <a:cxnLst/>
              <a:rect l="l" t="t" r="r" b="b"/>
              <a:pathLst>
                <a:path w="1238" h="16172" extrusionOk="0">
                  <a:moveTo>
                    <a:pt x="0" y="0"/>
                  </a:moveTo>
                  <a:lnTo>
                    <a:pt x="0" y="16172"/>
                  </a:lnTo>
                  <a:lnTo>
                    <a:pt x="1238" y="15174"/>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8"/>
            <p:cNvSpPr/>
            <p:nvPr/>
          </p:nvSpPr>
          <p:spPr>
            <a:xfrm>
              <a:off x="4591271" y="1581300"/>
              <a:ext cx="33595" cy="381617"/>
            </a:xfrm>
            <a:custGeom>
              <a:avLst/>
              <a:gdLst/>
              <a:ahLst/>
              <a:cxnLst/>
              <a:rect l="l" t="t" r="r" b="b"/>
              <a:pathLst>
                <a:path w="1240" h="14087" extrusionOk="0">
                  <a:moveTo>
                    <a:pt x="1" y="0"/>
                  </a:moveTo>
                  <a:lnTo>
                    <a:pt x="1"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8"/>
            <p:cNvSpPr/>
            <p:nvPr/>
          </p:nvSpPr>
          <p:spPr>
            <a:xfrm>
              <a:off x="4661381" y="1581300"/>
              <a:ext cx="33568" cy="438099"/>
            </a:xfrm>
            <a:custGeom>
              <a:avLst/>
              <a:gdLst/>
              <a:ahLst/>
              <a:cxnLst/>
              <a:rect l="l" t="t" r="r" b="b"/>
              <a:pathLst>
                <a:path w="1239"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8"/>
            <p:cNvSpPr/>
            <p:nvPr/>
          </p:nvSpPr>
          <p:spPr>
            <a:xfrm>
              <a:off x="4471342" y="2040900"/>
              <a:ext cx="482599" cy="458959"/>
            </a:xfrm>
            <a:custGeom>
              <a:avLst/>
              <a:gdLst/>
              <a:ahLst/>
              <a:cxnLst/>
              <a:rect l="l" t="t" r="r" b="b"/>
              <a:pathLst>
                <a:path w="17813" h="16942" extrusionOk="0">
                  <a:moveTo>
                    <a:pt x="8906" y="1"/>
                  </a:moveTo>
                  <a:lnTo>
                    <a:pt x="6154" y="5577"/>
                  </a:lnTo>
                  <a:lnTo>
                    <a:pt x="0" y="6471"/>
                  </a:lnTo>
                  <a:lnTo>
                    <a:pt x="4453" y="10812"/>
                  </a:lnTo>
                  <a:lnTo>
                    <a:pt x="3402" y="16942"/>
                  </a:lnTo>
                  <a:lnTo>
                    <a:pt x="8906" y="14048"/>
                  </a:lnTo>
                  <a:lnTo>
                    <a:pt x="14411" y="16942"/>
                  </a:lnTo>
                  <a:lnTo>
                    <a:pt x="13360" y="10812"/>
                  </a:lnTo>
                  <a:lnTo>
                    <a:pt x="17813" y="6471"/>
                  </a:lnTo>
                  <a:lnTo>
                    <a:pt x="11659" y="5577"/>
                  </a:lnTo>
                  <a:lnTo>
                    <a:pt x="8906" y="1"/>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8"/>
            <p:cNvSpPr/>
            <p:nvPr/>
          </p:nvSpPr>
          <p:spPr>
            <a:xfrm>
              <a:off x="4712609" y="2040900"/>
              <a:ext cx="74586" cy="229479"/>
            </a:xfrm>
            <a:custGeom>
              <a:avLst/>
              <a:gdLst/>
              <a:ahLst/>
              <a:cxnLst/>
              <a:rect l="l" t="t" r="r" b="b"/>
              <a:pathLst>
                <a:path w="2753" h="8471" extrusionOk="0">
                  <a:moveTo>
                    <a:pt x="0" y="1"/>
                  </a:moveTo>
                  <a:lnTo>
                    <a:pt x="0" y="8471"/>
                  </a:lnTo>
                  <a:lnTo>
                    <a:pt x="2753" y="5577"/>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8"/>
            <p:cNvSpPr/>
            <p:nvPr/>
          </p:nvSpPr>
          <p:spPr>
            <a:xfrm>
              <a:off x="4712609" y="2216186"/>
              <a:ext cx="241313" cy="117625"/>
            </a:xfrm>
            <a:custGeom>
              <a:avLst/>
              <a:gdLst/>
              <a:ahLst/>
              <a:cxnLst/>
              <a:rect l="l" t="t" r="r" b="b"/>
              <a:pathLst>
                <a:path w="8907" h="4342" extrusionOk="0">
                  <a:moveTo>
                    <a:pt x="8907" y="0"/>
                  </a:moveTo>
                  <a:lnTo>
                    <a:pt x="0" y="2000"/>
                  </a:lnTo>
                  <a:lnTo>
                    <a:pt x="4454" y="4341"/>
                  </a:lnTo>
                  <a:lnTo>
                    <a:pt x="8907"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8"/>
            <p:cNvSpPr/>
            <p:nvPr/>
          </p:nvSpPr>
          <p:spPr>
            <a:xfrm>
              <a:off x="4471342" y="2191942"/>
              <a:ext cx="241313" cy="78426"/>
            </a:xfrm>
            <a:custGeom>
              <a:avLst/>
              <a:gdLst/>
              <a:ahLst/>
              <a:cxnLst/>
              <a:rect l="l" t="t" r="r" b="b"/>
              <a:pathLst>
                <a:path w="8907" h="2895" extrusionOk="0">
                  <a:moveTo>
                    <a:pt x="6154" y="1"/>
                  </a:moveTo>
                  <a:lnTo>
                    <a:pt x="0" y="895"/>
                  </a:lnTo>
                  <a:lnTo>
                    <a:pt x="8906" y="2895"/>
                  </a:lnTo>
                  <a:lnTo>
                    <a:pt x="6154"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8"/>
            <p:cNvSpPr/>
            <p:nvPr/>
          </p:nvSpPr>
          <p:spPr>
            <a:xfrm>
              <a:off x="4563476" y="2270335"/>
              <a:ext cx="149171" cy="229506"/>
            </a:xfrm>
            <a:custGeom>
              <a:avLst/>
              <a:gdLst/>
              <a:ahLst/>
              <a:cxnLst/>
              <a:rect l="l" t="t" r="r" b="b"/>
              <a:pathLst>
                <a:path w="5506" h="8472" extrusionOk="0">
                  <a:moveTo>
                    <a:pt x="5505" y="1"/>
                  </a:moveTo>
                  <a:lnTo>
                    <a:pt x="1052" y="2342"/>
                  </a:lnTo>
                  <a:lnTo>
                    <a:pt x="1" y="8472"/>
                  </a:lnTo>
                  <a:lnTo>
                    <a:pt x="1" y="8472"/>
                  </a:lnTo>
                  <a:lnTo>
                    <a:pt x="5505"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8"/>
            <p:cNvSpPr/>
            <p:nvPr/>
          </p:nvSpPr>
          <p:spPr>
            <a:xfrm>
              <a:off x="4712609" y="2270335"/>
              <a:ext cx="149171" cy="229506"/>
            </a:xfrm>
            <a:custGeom>
              <a:avLst/>
              <a:gdLst/>
              <a:ahLst/>
              <a:cxnLst/>
              <a:rect l="l" t="t" r="r" b="b"/>
              <a:pathLst>
                <a:path w="5506" h="8472" extrusionOk="0">
                  <a:moveTo>
                    <a:pt x="0" y="1"/>
                  </a:moveTo>
                  <a:lnTo>
                    <a:pt x="0" y="5578"/>
                  </a:lnTo>
                  <a:lnTo>
                    <a:pt x="5505" y="8472"/>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8" name="Google Shape;3318;p28"/>
          <p:cNvGrpSpPr/>
          <p:nvPr/>
        </p:nvGrpSpPr>
        <p:grpSpPr>
          <a:xfrm>
            <a:off x="8623897" y="-3297"/>
            <a:ext cx="482626" cy="910730"/>
            <a:chOff x="2393912" y="1332663"/>
            <a:chExt cx="482626" cy="910730"/>
          </a:xfrm>
        </p:grpSpPr>
        <p:sp>
          <p:nvSpPr>
            <p:cNvPr id="3319" name="Google Shape;3319;p28"/>
            <p:cNvSpPr/>
            <p:nvPr/>
          </p:nvSpPr>
          <p:spPr>
            <a:xfrm>
              <a:off x="2609741" y="1764904"/>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8"/>
            <p:cNvSpPr/>
            <p:nvPr/>
          </p:nvSpPr>
          <p:spPr>
            <a:xfrm>
              <a:off x="2469901" y="1332663"/>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8"/>
            <p:cNvSpPr/>
            <p:nvPr/>
          </p:nvSpPr>
          <p:spPr>
            <a:xfrm>
              <a:off x="2718591" y="1332663"/>
              <a:ext cx="33595" cy="381617"/>
            </a:xfrm>
            <a:custGeom>
              <a:avLst/>
              <a:gdLst/>
              <a:ahLst/>
              <a:cxnLst/>
              <a:rect l="l" t="t" r="r" b="b"/>
              <a:pathLst>
                <a:path w="1240" h="14087" extrusionOk="0">
                  <a:moveTo>
                    <a:pt x="1" y="0"/>
                  </a:moveTo>
                  <a:lnTo>
                    <a:pt x="1"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8"/>
            <p:cNvSpPr/>
            <p:nvPr/>
          </p:nvSpPr>
          <p:spPr>
            <a:xfrm>
              <a:off x="2648508" y="1332663"/>
              <a:ext cx="33568" cy="438099"/>
            </a:xfrm>
            <a:custGeom>
              <a:avLst/>
              <a:gdLst/>
              <a:ahLst/>
              <a:cxnLst/>
              <a:rect l="l" t="t" r="r" b="b"/>
              <a:pathLst>
                <a:path w="1239" h="16172" extrusionOk="0">
                  <a:moveTo>
                    <a:pt x="1" y="0"/>
                  </a:moveTo>
                  <a:lnTo>
                    <a:pt x="1" y="16172"/>
                  </a:lnTo>
                  <a:lnTo>
                    <a:pt x="1239" y="15174"/>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8"/>
            <p:cNvSpPr/>
            <p:nvPr/>
          </p:nvSpPr>
          <p:spPr>
            <a:xfrm>
              <a:off x="2508342" y="1332663"/>
              <a:ext cx="33568" cy="381617"/>
            </a:xfrm>
            <a:custGeom>
              <a:avLst/>
              <a:gdLst/>
              <a:ahLst/>
              <a:cxnLst/>
              <a:rect l="l" t="t" r="r" b="b"/>
              <a:pathLst>
                <a:path w="1239" h="14087" extrusionOk="0">
                  <a:moveTo>
                    <a:pt x="0" y="0"/>
                  </a:moveTo>
                  <a:lnTo>
                    <a:pt x="0"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8"/>
            <p:cNvSpPr/>
            <p:nvPr/>
          </p:nvSpPr>
          <p:spPr>
            <a:xfrm>
              <a:off x="2578452" y="1332663"/>
              <a:ext cx="33541" cy="438099"/>
            </a:xfrm>
            <a:custGeom>
              <a:avLst/>
              <a:gdLst/>
              <a:ahLst/>
              <a:cxnLst/>
              <a:rect l="l" t="t" r="r" b="b"/>
              <a:pathLst>
                <a:path w="1238"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8"/>
            <p:cNvSpPr/>
            <p:nvPr/>
          </p:nvSpPr>
          <p:spPr>
            <a:xfrm>
              <a:off x="2393912" y="1784434"/>
              <a:ext cx="482626" cy="458959"/>
            </a:xfrm>
            <a:custGeom>
              <a:avLst/>
              <a:gdLst/>
              <a:ahLst/>
              <a:cxnLst/>
              <a:rect l="l" t="t" r="r" b="b"/>
              <a:pathLst>
                <a:path w="17814" h="16942" extrusionOk="0">
                  <a:moveTo>
                    <a:pt x="8907" y="0"/>
                  </a:moveTo>
                  <a:lnTo>
                    <a:pt x="6155" y="5577"/>
                  </a:lnTo>
                  <a:lnTo>
                    <a:pt x="1" y="6472"/>
                  </a:lnTo>
                  <a:lnTo>
                    <a:pt x="4454" y="10812"/>
                  </a:lnTo>
                  <a:lnTo>
                    <a:pt x="3402" y="16941"/>
                  </a:lnTo>
                  <a:lnTo>
                    <a:pt x="8907" y="14047"/>
                  </a:lnTo>
                  <a:lnTo>
                    <a:pt x="14411" y="16941"/>
                  </a:lnTo>
                  <a:lnTo>
                    <a:pt x="13360" y="10812"/>
                  </a:lnTo>
                  <a:lnTo>
                    <a:pt x="17813" y="6472"/>
                  </a:lnTo>
                  <a:lnTo>
                    <a:pt x="11659" y="5577"/>
                  </a:lnTo>
                  <a:lnTo>
                    <a:pt x="8907" y="0"/>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8"/>
            <p:cNvSpPr/>
            <p:nvPr/>
          </p:nvSpPr>
          <p:spPr>
            <a:xfrm>
              <a:off x="2635179" y="1784434"/>
              <a:ext cx="74613" cy="229506"/>
            </a:xfrm>
            <a:custGeom>
              <a:avLst/>
              <a:gdLst/>
              <a:ahLst/>
              <a:cxnLst/>
              <a:rect l="l" t="t" r="r" b="b"/>
              <a:pathLst>
                <a:path w="2754" h="8472" extrusionOk="0">
                  <a:moveTo>
                    <a:pt x="1" y="0"/>
                  </a:moveTo>
                  <a:lnTo>
                    <a:pt x="1" y="8471"/>
                  </a:lnTo>
                  <a:lnTo>
                    <a:pt x="2753" y="5577"/>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8"/>
            <p:cNvSpPr/>
            <p:nvPr/>
          </p:nvSpPr>
          <p:spPr>
            <a:xfrm>
              <a:off x="2635179" y="1959720"/>
              <a:ext cx="241340" cy="117598"/>
            </a:xfrm>
            <a:custGeom>
              <a:avLst/>
              <a:gdLst/>
              <a:ahLst/>
              <a:cxnLst/>
              <a:rect l="l" t="t" r="r" b="b"/>
              <a:pathLst>
                <a:path w="8908" h="4341" extrusionOk="0">
                  <a:moveTo>
                    <a:pt x="8907" y="1"/>
                  </a:moveTo>
                  <a:lnTo>
                    <a:pt x="1" y="2000"/>
                  </a:lnTo>
                  <a:lnTo>
                    <a:pt x="4454" y="4341"/>
                  </a:lnTo>
                  <a:lnTo>
                    <a:pt x="8907"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8"/>
            <p:cNvSpPr/>
            <p:nvPr/>
          </p:nvSpPr>
          <p:spPr>
            <a:xfrm>
              <a:off x="2393912" y="1935504"/>
              <a:ext cx="241313" cy="78426"/>
            </a:xfrm>
            <a:custGeom>
              <a:avLst/>
              <a:gdLst/>
              <a:ahLst/>
              <a:cxnLst/>
              <a:rect l="l" t="t" r="r" b="b"/>
              <a:pathLst>
                <a:path w="8907" h="2895" extrusionOk="0">
                  <a:moveTo>
                    <a:pt x="6155" y="0"/>
                  </a:moveTo>
                  <a:lnTo>
                    <a:pt x="1" y="895"/>
                  </a:lnTo>
                  <a:lnTo>
                    <a:pt x="8907" y="2894"/>
                  </a:lnTo>
                  <a:lnTo>
                    <a:pt x="615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8"/>
            <p:cNvSpPr/>
            <p:nvPr/>
          </p:nvSpPr>
          <p:spPr>
            <a:xfrm>
              <a:off x="2486074" y="2013896"/>
              <a:ext cx="149144" cy="229479"/>
            </a:xfrm>
            <a:custGeom>
              <a:avLst/>
              <a:gdLst/>
              <a:ahLst/>
              <a:cxnLst/>
              <a:rect l="l" t="t" r="r" b="b"/>
              <a:pathLst>
                <a:path w="5505" h="8471" extrusionOk="0">
                  <a:moveTo>
                    <a:pt x="5505" y="0"/>
                  </a:moveTo>
                  <a:lnTo>
                    <a:pt x="1052" y="2341"/>
                  </a:lnTo>
                  <a:lnTo>
                    <a:pt x="0" y="8470"/>
                  </a:lnTo>
                  <a:lnTo>
                    <a:pt x="550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8"/>
            <p:cNvSpPr/>
            <p:nvPr/>
          </p:nvSpPr>
          <p:spPr>
            <a:xfrm>
              <a:off x="2635179" y="2013896"/>
              <a:ext cx="149171" cy="229479"/>
            </a:xfrm>
            <a:custGeom>
              <a:avLst/>
              <a:gdLst/>
              <a:ahLst/>
              <a:cxnLst/>
              <a:rect l="l" t="t" r="r" b="b"/>
              <a:pathLst>
                <a:path w="5506" h="8471" extrusionOk="0">
                  <a:moveTo>
                    <a:pt x="1" y="0"/>
                  </a:moveTo>
                  <a:lnTo>
                    <a:pt x="1" y="5576"/>
                  </a:lnTo>
                  <a:lnTo>
                    <a:pt x="5505" y="8470"/>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1" name="Google Shape;3331;p28"/>
          <p:cNvGrpSpPr/>
          <p:nvPr/>
        </p:nvGrpSpPr>
        <p:grpSpPr>
          <a:xfrm>
            <a:off x="85830" y="4768915"/>
            <a:ext cx="535338" cy="200293"/>
            <a:chOff x="5907600" y="943095"/>
            <a:chExt cx="535338" cy="200293"/>
          </a:xfrm>
        </p:grpSpPr>
        <p:sp>
          <p:nvSpPr>
            <p:cNvPr id="3332" name="Google Shape;3332;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4" name="Google Shape;3334;p28"/>
          <p:cNvGrpSpPr/>
          <p:nvPr/>
        </p:nvGrpSpPr>
        <p:grpSpPr>
          <a:xfrm>
            <a:off x="7731040" y="262465"/>
            <a:ext cx="672421" cy="190443"/>
            <a:chOff x="7090540" y="1291850"/>
            <a:chExt cx="672421" cy="190443"/>
          </a:xfrm>
        </p:grpSpPr>
        <p:sp>
          <p:nvSpPr>
            <p:cNvPr id="3335" name="Google Shape;3335;p28"/>
            <p:cNvSpPr/>
            <p:nvPr/>
          </p:nvSpPr>
          <p:spPr>
            <a:xfrm>
              <a:off x="7337646" y="1352720"/>
              <a:ext cx="137" cy="137"/>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8"/>
            <p:cNvSpPr/>
            <p:nvPr/>
          </p:nvSpPr>
          <p:spPr>
            <a:xfrm>
              <a:off x="7134182" y="1310320"/>
              <a:ext cx="609078" cy="153777"/>
            </a:xfrm>
            <a:custGeom>
              <a:avLst/>
              <a:gdLst/>
              <a:ahLst/>
              <a:cxnLst/>
              <a:rect l="l" t="t" r="r" b="b"/>
              <a:pathLst>
                <a:path w="4452" h="1124" extrusionOk="0">
                  <a:moveTo>
                    <a:pt x="2366" y="0"/>
                  </a:moveTo>
                  <a:cubicBezTo>
                    <a:pt x="2334" y="0"/>
                    <a:pt x="2301" y="3"/>
                    <a:pt x="2265" y="8"/>
                  </a:cubicBezTo>
                  <a:cubicBezTo>
                    <a:pt x="1699" y="92"/>
                    <a:pt x="1670" y="634"/>
                    <a:pt x="1669" y="657"/>
                  </a:cubicBezTo>
                  <a:cubicBezTo>
                    <a:pt x="1667" y="695"/>
                    <a:pt x="1635" y="721"/>
                    <a:pt x="1602" y="721"/>
                  </a:cubicBezTo>
                  <a:cubicBezTo>
                    <a:pt x="1586" y="721"/>
                    <a:pt x="1571" y="716"/>
                    <a:pt x="1558" y="704"/>
                  </a:cubicBezTo>
                  <a:cubicBezTo>
                    <a:pt x="1557" y="703"/>
                    <a:pt x="1454" y="614"/>
                    <a:pt x="1344" y="614"/>
                  </a:cubicBezTo>
                  <a:cubicBezTo>
                    <a:pt x="1333" y="614"/>
                    <a:pt x="1323" y="615"/>
                    <a:pt x="1312" y="617"/>
                  </a:cubicBezTo>
                  <a:cubicBezTo>
                    <a:pt x="1246" y="628"/>
                    <a:pt x="1188" y="677"/>
                    <a:pt x="1140" y="762"/>
                  </a:cubicBezTo>
                  <a:cubicBezTo>
                    <a:pt x="1128" y="784"/>
                    <a:pt x="1105" y="796"/>
                    <a:pt x="1082" y="796"/>
                  </a:cubicBezTo>
                  <a:cubicBezTo>
                    <a:pt x="1063" y="796"/>
                    <a:pt x="1045" y="789"/>
                    <a:pt x="1031" y="774"/>
                  </a:cubicBezTo>
                  <a:cubicBezTo>
                    <a:pt x="1027" y="768"/>
                    <a:pt x="920" y="651"/>
                    <a:pt x="771" y="651"/>
                  </a:cubicBezTo>
                  <a:cubicBezTo>
                    <a:pt x="741" y="651"/>
                    <a:pt x="709" y="655"/>
                    <a:pt x="677" y="667"/>
                  </a:cubicBezTo>
                  <a:cubicBezTo>
                    <a:pt x="486" y="733"/>
                    <a:pt x="495" y="926"/>
                    <a:pt x="496" y="934"/>
                  </a:cubicBezTo>
                  <a:cubicBezTo>
                    <a:pt x="497" y="969"/>
                    <a:pt x="474" y="998"/>
                    <a:pt x="440" y="1005"/>
                  </a:cubicBezTo>
                  <a:cubicBezTo>
                    <a:pt x="291" y="1032"/>
                    <a:pt x="143" y="1071"/>
                    <a:pt x="1" y="1123"/>
                  </a:cubicBezTo>
                  <a:lnTo>
                    <a:pt x="4451" y="1123"/>
                  </a:lnTo>
                  <a:cubicBezTo>
                    <a:pt x="4441" y="1067"/>
                    <a:pt x="4413" y="987"/>
                    <a:pt x="4347" y="937"/>
                  </a:cubicBezTo>
                  <a:cubicBezTo>
                    <a:pt x="4302" y="902"/>
                    <a:pt x="4243" y="885"/>
                    <a:pt x="4170" y="885"/>
                  </a:cubicBezTo>
                  <a:cubicBezTo>
                    <a:pt x="4111" y="885"/>
                    <a:pt x="4043" y="896"/>
                    <a:pt x="3967" y="919"/>
                  </a:cubicBezTo>
                  <a:cubicBezTo>
                    <a:pt x="3961" y="921"/>
                    <a:pt x="3954" y="922"/>
                    <a:pt x="3948" y="922"/>
                  </a:cubicBezTo>
                  <a:cubicBezTo>
                    <a:pt x="3935" y="922"/>
                    <a:pt x="3922" y="918"/>
                    <a:pt x="3911" y="911"/>
                  </a:cubicBezTo>
                  <a:cubicBezTo>
                    <a:pt x="3895" y="901"/>
                    <a:pt x="3884" y="882"/>
                    <a:pt x="3882" y="864"/>
                  </a:cubicBezTo>
                  <a:cubicBezTo>
                    <a:pt x="3880" y="851"/>
                    <a:pt x="3838" y="559"/>
                    <a:pt x="3508" y="450"/>
                  </a:cubicBezTo>
                  <a:cubicBezTo>
                    <a:pt x="3446" y="429"/>
                    <a:pt x="3391" y="421"/>
                    <a:pt x="3344" y="421"/>
                  </a:cubicBezTo>
                  <a:cubicBezTo>
                    <a:pt x="3147" y="421"/>
                    <a:pt x="3064" y="562"/>
                    <a:pt x="3060" y="569"/>
                  </a:cubicBezTo>
                  <a:cubicBezTo>
                    <a:pt x="3047" y="592"/>
                    <a:pt x="3024" y="603"/>
                    <a:pt x="3002" y="603"/>
                  </a:cubicBezTo>
                  <a:cubicBezTo>
                    <a:pt x="2972" y="603"/>
                    <a:pt x="2942" y="584"/>
                    <a:pt x="2935" y="548"/>
                  </a:cubicBezTo>
                  <a:cubicBezTo>
                    <a:pt x="2931" y="524"/>
                    <a:pt x="2833" y="0"/>
                    <a:pt x="2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8"/>
            <p:cNvSpPr/>
            <p:nvPr/>
          </p:nvSpPr>
          <p:spPr>
            <a:xfrm>
              <a:off x="7090540" y="1291850"/>
              <a:ext cx="672421" cy="190443"/>
            </a:xfrm>
            <a:custGeom>
              <a:avLst/>
              <a:gdLst/>
              <a:ahLst/>
              <a:cxnLst/>
              <a:rect l="l" t="t" r="r" b="b"/>
              <a:pathLst>
                <a:path w="4915" h="1392" extrusionOk="0">
                  <a:moveTo>
                    <a:pt x="2687" y="135"/>
                  </a:moveTo>
                  <a:cubicBezTo>
                    <a:pt x="3153" y="135"/>
                    <a:pt x="3251" y="658"/>
                    <a:pt x="3255" y="682"/>
                  </a:cubicBezTo>
                  <a:cubicBezTo>
                    <a:pt x="3261" y="718"/>
                    <a:pt x="3291" y="738"/>
                    <a:pt x="3322" y="738"/>
                  </a:cubicBezTo>
                  <a:cubicBezTo>
                    <a:pt x="3344" y="738"/>
                    <a:pt x="3366" y="727"/>
                    <a:pt x="3379" y="704"/>
                  </a:cubicBezTo>
                  <a:cubicBezTo>
                    <a:pt x="3384" y="697"/>
                    <a:pt x="3467" y="555"/>
                    <a:pt x="3664" y="555"/>
                  </a:cubicBezTo>
                  <a:cubicBezTo>
                    <a:pt x="3712" y="555"/>
                    <a:pt x="3766" y="563"/>
                    <a:pt x="3828" y="584"/>
                  </a:cubicBezTo>
                  <a:cubicBezTo>
                    <a:pt x="4157" y="694"/>
                    <a:pt x="4200" y="986"/>
                    <a:pt x="4201" y="997"/>
                  </a:cubicBezTo>
                  <a:cubicBezTo>
                    <a:pt x="4203" y="1017"/>
                    <a:pt x="4214" y="1035"/>
                    <a:pt x="4231" y="1046"/>
                  </a:cubicBezTo>
                  <a:cubicBezTo>
                    <a:pt x="4242" y="1053"/>
                    <a:pt x="4254" y="1057"/>
                    <a:pt x="4266" y="1057"/>
                  </a:cubicBezTo>
                  <a:cubicBezTo>
                    <a:pt x="4273" y="1057"/>
                    <a:pt x="4280" y="1056"/>
                    <a:pt x="4287" y="1053"/>
                  </a:cubicBezTo>
                  <a:cubicBezTo>
                    <a:pt x="4363" y="1031"/>
                    <a:pt x="4430" y="1020"/>
                    <a:pt x="4489" y="1020"/>
                  </a:cubicBezTo>
                  <a:cubicBezTo>
                    <a:pt x="4562" y="1020"/>
                    <a:pt x="4621" y="1037"/>
                    <a:pt x="4667" y="1071"/>
                  </a:cubicBezTo>
                  <a:cubicBezTo>
                    <a:pt x="4733" y="1122"/>
                    <a:pt x="4761" y="1202"/>
                    <a:pt x="4771" y="1257"/>
                  </a:cubicBezTo>
                  <a:lnTo>
                    <a:pt x="321" y="1257"/>
                  </a:lnTo>
                  <a:cubicBezTo>
                    <a:pt x="463" y="1206"/>
                    <a:pt x="611" y="1166"/>
                    <a:pt x="760" y="1139"/>
                  </a:cubicBezTo>
                  <a:cubicBezTo>
                    <a:pt x="794" y="1133"/>
                    <a:pt x="817" y="1103"/>
                    <a:pt x="816" y="1069"/>
                  </a:cubicBezTo>
                  <a:cubicBezTo>
                    <a:pt x="816" y="1061"/>
                    <a:pt x="807" y="868"/>
                    <a:pt x="997" y="802"/>
                  </a:cubicBezTo>
                  <a:cubicBezTo>
                    <a:pt x="1030" y="790"/>
                    <a:pt x="1062" y="785"/>
                    <a:pt x="1092" y="785"/>
                  </a:cubicBezTo>
                  <a:cubicBezTo>
                    <a:pt x="1241" y="785"/>
                    <a:pt x="1347" y="902"/>
                    <a:pt x="1353" y="908"/>
                  </a:cubicBezTo>
                  <a:cubicBezTo>
                    <a:pt x="1366" y="924"/>
                    <a:pt x="1384" y="931"/>
                    <a:pt x="1403" y="931"/>
                  </a:cubicBezTo>
                  <a:cubicBezTo>
                    <a:pt x="1425" y="931"/>
                    <a:pt x="1448" y="919"/>
                    <a:pt x="1460" y="897"/>
                  </a:cubicBezTo>
                  <a:cubicBezTo>
                    <a:pt x="1508" y="811"/>
                    <a:pt x="1566" y="762"/>
                    <a:pt x="1632" y="752"/>
                  </a:cubicBezTo>
                  <a:cubicBezTo>
                    <a:pt x="1643" y="750"/>
                    <a:pt x="1654" y="749"/>
                    <a:pt x="1664" y="749"/>
                  </a:cubicBezTo>
                  <a:cubicBezTo>
                    <a:pt x="1774" y="749"/>
                    <a:pt x="1876" y="838"/>
                    <a:pt x="1877" y="839"/>
                  </a:cubicBezTo>
                  <a:cubicBezTo>
                    <a:pt x="1890" y="850"/>
                    <a:pt x="1906" y="856"/>
                    <a:pt x="1921" y="856"/>
                  </a:cubicBezTo>
                  <a:cubicBezTo>
                    <a:pt x="1955" y="856"/>
                    <a:pt x="1987" y="830"/>
                    <a:pt x="1989" y="791"/>
                  </a:cubicBezTo>
                  <a:cubicBezTo>
                    <a:pt x="1989" y="768"/>
                    <a:pt x="2018" y="227"/>
                    <a:pt x="2585" y="143"/>
                  </a:cubicBezTo>
                  <a:cubicBezTo>
                    <a:pt x="2621" y="138"/>
                    <a:pt x="2655" y="135"/>
                    <a:pt x="2687" y="135"/>
                  </a:cubicBezTo>
                  <a:close/>
                  <a:moveTo>
                    <a:pt x="2685" y="1"/>
                  </a:moveTo>
                  <a:cubicBezTo>
                    <a:pt x="2647" y="1"/>
                    <a:pt x="2607" y="4"/>
                    <a:pt x="2565" y="10"/>
                  </a:cubicBezTo>
                  <a:cubicBezTo>
                    <a:pt x="2060" y="84"/>
                    <a:pt x="1913" y="477"/>
                    <a:pt x="1871" y="674"/>
                  </a:cubicBezTo>
                  <a:cubicBezTo>
                    <a:pt x="1817" y="644"/>
                    <a:pt x="1743" y="615"/>
                    <a:pt x="1663" y="615"/>
                  </a:cubicBezTo>
                  <a:cubicBezTo>
                    <a:pt x="1646" y="615"/>
                    <a:pt x="1627" y="616"/>
                    <a:pt x="1609" y="620"/>
                  </a:cubicBezTo>
                  <a:cubicBezTo>
                    <a:pt x="1524" y="633"/>
                    <a:pt x="1450" y="681"/>
                    <a:pt x="1389" y="762"/>
                  </a:cubicBezTo>
                  <a:cubicBezTo>
                    <a:pt x="1326" y="714"/>
                    <a:pt x="1221" y="651"/>
                    <a:pt x="1091" y="651"/>
                  </a:cubicBezTo>
                  <a:cubicBezTo>
                    <a:pt x="1048" y="651"/>
                    <a:pt x="1001" y="658"/>
                    <a:pt x="953" y="675"/>
                  </a:cubicBezTo>
                  <a:cubicBezTo>
                    <a:pt x="759" y="741"/>
                    <a:pt x="695" y="905"/>
                    <a:pt x="684" y="1017"/>
                  </a:cubicBezTo>
                  <a:cubicBezTo>
                    <a:pt x="521" y="1050"/>
                    <a:pt x="127" y="1142"/>
                    <a:pt x="31" y="1287"/>
                  </a:cubicBezTo>
                  <a:cubicBezTo>
                    <a:pt x="1" y="1333"/>
                    <a:pt x="33" y="1392"/>
                    <a:pt x="87" y="1392"/>
                  </a:cubicBezTo>
                  <a:lnTo>
                    <a:pt x="4846" y="1392"/>
                  </a:lnTo>
                  <a:cubicBezTo>
                    <a:pt x="4882" y="1392"/>
                    <a:pt x="4912" y="1363"/>
                    <a:pt x="4913" y="1326"/>
                  </a:cubicBezTo>
                  <a:cubicBezTo>
                    <a:pt x="4913" y="1316"/>
                    <a:pt x="4914" y="1090"/>
                    <a:pt x="4748" y="965"/>
                  </a:cubicBezTo>
                  <a:cubicBezTo>
                    <a:pt x="4679" y="912"/>
                    <a:pt x="4592" y="886"/>
                    <a:pt x="4489" y="886"/>
                  </a:cubicBezTo>
                  <a:cubicBezTo>
                    <a:pt x="4436" y="886"/>
                    <a:pt x="4379" y="893"/>
                    <a:pt x="4317" y="907"/>
                  </a:cubicBezTo>
                  <a:cubicBezTo>
                    <a:pt x="4281" y="788"/>
                    <a:pt x="4174" y="559"/>
                    <a:pt x="3870" y="457"/>
                  </a:cubicBezTo>
                  <a:cubicBezTo>
                    <a:pt x="3794" y="432"/>
                    <a:pt x="3725" y="421"/>
                    <a:pt x="3663" y="421"/>
                  </a:cubicBezTo>
                  <a:cubicBezTo>
                    <a:pt x="3527" y="421"/>
                    <a:pt x="3424" y="472"/>
                    <a:pt x="3354" y="530"/>
                  </a:cubicBezTo>
                  <a:cubicBezTo>
                    <a:pt x="3273" y="294"/>
                    <a:pt x="3072" y="1"/>
                    <a:pt x="26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8" name="Google Shape;3338;p28"/>
          <p:cNvGrpSpPr/>
          <p:nvPr/>
        </p:nvGrpSpPr>
        <p:grpSpPr>
          <a:xfrm flipH="1">
            <a:off x="6814475" y="90843"/>
            <a:ext cx="535338" cy="200293"/>
            <a:chOff x="5907600" y="943095"/>
            <a:chExt cx="535338" cy="200293"/>
          </a:xfrm>
        </p:grpSpPr>
        <p:sp>
          <p:nvSpPr>
            <p:cNvPr id="3339" name="Google Shape;3339;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454660" y="434975"/>
            <a:ext cx="8425815" cy="1015663"/>
          </a:xfrm>
          <a:prstGeom prst="rect">
            <a:avLst/>
          </a:prstGeom>
        </p:spPr>
        <p:txBody>
          <a:bodyPr wrap="square">
            <a:spAutoFit/>
          </a:bodyPr>
          <a:lstStyle/>
          <a:p>
            <a:pPr marL="342900" indent="-342900">
              <a:buFont typeface="Wingdings" panose="05000000000000000000" charset="0"/>
              <a:buChar char="q"/>
            </a:pPr>
            <a:r>
              <a:rPr lang="en-US" sz="2000">
                <a:latin typeface="Cambria" panose="02040503050406030204" charset="0"/>
                <a:cs typeface="Cambria" panose="02040503050406030204" charset="0"/>
              </a:rPr>
              <a:t>Nghị định số 70/2019/NĐ-CP ngày 23/8/2019 của Chính phủ quy định về thực hiện nghĩa vụ tham gia </a:t>
            </a:r>
            <a:r>
              <a:rPr lang="en-US" sz="2000" smtClean="0">
                <a:latin typeface="Cambria" panose="02040503050406030204" charset="0"/>
                <a:cs typeface="Cambria" panose="02040503050406030204" charset="0"/>
              </a:rPr>
              <a:t>CAND </a:t>
            </a:r>
            <a:r>
              <a:rPr lang="en-US" sz="2000">
                <a:latin typeface="Cambria" panose="02040503050406030204" charset="0"/>
                <a:cs typeface="Cambria" panose="02040503050406030204" charset="0"/>
              </a:rPr>
              <a:t>gồm 4 chương, 19 điều.</a:t>
            </a:r>
          </a:p>
          <a:p>
            <a:endParaRPr lang="en-US" sz="2000">
              <a:latin typeface="Cambria" panose="02040503050406030204" charset="0"/>
              <a:cs typeface="Cambria" panose="02040503050406030204" charset="0"/>
            </a:endParaRPr>
          </a:p>
        </p:txBody>
      </p:sp>
      <p:pic>
        <p:nvPicPr>
          <p:cNvPr id="119" name="Picture 118"/>
          <p:cNvPicPr/>
          <p:nvPr/>
        </p:nvPicPr>
        <p:blipFill>
          <a:blip r:embed="rId3"/>
          <a:stretch>
            <a:fillRect/>
          </a:stretch>
        </p:blipFill>
        <p:spPr>
          <a:xfrm>
            <a:off x="6134735" y="2499995"/>
            <a:ext cx="2799080" cy="2079625"/>
          </a:xfrm>
          <a:prstGeom prst="rect">
            <a:avLst/>
          </a:prstGeom>
          <a:noFill/>
          <a:ln w="9525">
            <a:noFill/>
          </a:ln>
        </p:spPr>
      </p:pic>
      <p:pic>
        <p:nvPicPr>
          <p:cNvPr id="120" name="Picture 119"/>
          <p:cNvPicPr/>
          <p:nvPr/>
        </p:nvPicPr>
        <p:blipFill>
          <a:blip r:embed="rId4"/>
          <a:stretch>
            <a:fillRect/>
          </a:stretch>
        </p:blipFill>
        <p:spPr>
          <a:xfrm>
            <a:off x="1835785" y="2670175"/>
            <a:ext cx="3887470" cy="2473325"/>
          </a:xfrm>
          <a:prstGeom prst="rect">
            <a:avLst/>
          </a:prstGeom>
          <a:noFill/>
          <a:ln w="9525">
            <a:noFill/>
          </a:ln>
        </p:spPr>
      </p:pic>
      <p:pic>
        <p:nvPicPr>
          <p:cNvPr id="123" name="Picture 122"/>
          <p:cNvPicPr/>
          <p:nvPr/>
        </p:nvPicPr>
        <p:blipFill>
          <a:blip r:embed="rId5"/>
          <a:stretch>
            <a:fillRect/>
          </a:stretch>
        </p:blipFill>
        <p:spPr>
          <a:xfrm>
            <a:off x="403860" y="3108960"/>
            <a:ext cx="1020445" cy="1231900"/>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 calcmode="lin" valueType="num">
                                      <p:cBhvr additive="base">
                                        <p:cTn id="7" dur="500"/>
                                        <p:tgtEl>
                                          <p:spTgt spid="120"/>
                                        </p:tgtEl>
                                        <p:attrNameLst>
                                          <p:attrName>ppt_y</p:attrName>
                                        </p:attrNameLst>
                                      </p:cBhvr>
                                      <p:tavLst>
                                        <p:tav tm="0">
                                          <p:val>
                                            <p:strVal val="#ppt_y+#ppt_h*1.125000"/>
                                          </p:val>
                                        </p:tav>
                                        <p:tav tm="100000">
                                          <p:val>
                                            <p:strVal val="#ppt_y"/>
                                          </p:val>
                                        </p:tav>
                                      </p:tavLst>
                                    </p:anim>
                                    <p:animEffect transition="in" filter="wipe(up)">
                                      <p:cBhvr>
                                        <p:cTn id="8" dur="500"/>
                                        <p:tgtEl>
                                          <p:spTgt spid="12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sp>
        <p:nvSpPr>
          <p:cNvPr id="3304" name="Google Shape;3304;p28"/>
          <p:cNvSpPr txBox="1">
            <a:spLocks noGrp="1"/>
          </p:cNvSpPr>
          <p:nvPr>
            <p:ph type="title"/>
          </p:nvPr>
        </p:nvSpPr>
        <p:spPr>
          <a:xfrm>
            <a:off x="539025" y="16816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sz="3200" b="1">
                <a:solidFill>
                  <a:schemeClr val="accent6"/>
                </a:solidFill>
                <a:latin typeface="Cambria" panose="02040503050406030204" charset="0"/>
                <a:cs typeface="Cambria" panose="02040503050406030204" charset="0"/>
              </a:rPr>
              <a:t>1. Đối tượng tuyển chọn:</a:t>
            </a:r>
          </a:p>
        </p:txBody>
      </p:sp>
      <p:grpSp>
        <p:nvGrpSpPr>
          <p:cNvPr id="3305" name="Google Shape;3305;p28"/>
          <p:cNvGrpSpPr/>
          <p:nvPr/>
        </p:nvGrpSpPr>
        <p:grpSpPr>
          <a:xfrm>
            <a:off x="27722" y="14379"/>
            <a:ext cx="482599" cy="918559"/>
            <a:chOff x="4471342" y="1581300"/>
            <a:chExt cx="482599" cy="918559"/>
          </a:xfrm>
        </p:grpSpPr>
        <p:sp>
          <p:nvSpPr>
            <p:cNvPr id="3306" name="Google Shape;3306;p28"/>
            <p:cNvSpPr/>
            <p:nvPr/>
          </p:nvSpPr>
          <p:spPr>
            <a:xfrm>
              <a:off x="4692670" y="2013542"/>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8"/>
            <p:cNvSpPr/>
            <p:nvPr/>
          </p:nvSpPr>
          <p:spPr>
            <a:xfrm>
              <a:off x="4552830" y="1581300"/>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4"/>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8"/>
            <p:cNvSpPr/>
            <p:nvPr/>
          </p:nvSpPr>
          <p:spPr>
            <a:xfrm>
              <a:off x="4801546" y="1581300"/>
              <a:ext cx="33568" cy="381617"/>
            </a:xfrm>
            <a:custGeom>
              <a:avLst/>
              <a:gdLst/>
              <a:ahLst/>
              <a:cxnLst/>
              <a:rect l="l" t="t" r="r" b="b"/>
              <a:pathLst>
                <a:path w="1239" h="14087" extrusionOk="0">
                  <a:moveTo>
                    <a:pt x="0" y="0"/>
                  </a:moveTo>
                  <a:lnTo>
                    <a:pt x="0"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8"/>
            <p:cNvSpPr/>
            <p:nvPr/>
          </p:nvSpPr>
          <p:spPr>
            <a:xfrm>
              <a:off x="4731464" y="1581300"/>
              <a:ext cx="33541" cy="438099"/>
            </a:xfrm>
            <a:custGeom>
              <a:avLst/>
              <a:gdLst/>
              <a:ahLst/>
              <a:cxnLst/>
              <a:rect l="l" t="t" r="r" b="b"/>
              <a:pathLst>
                <a:path w="1238" h="16172" extrusionOk="0">
                  <a:moveTo>
                    <a:pt x="0" y="0"/>
                  </a:moveTo>
                  <a:lnTo>
                    <a:pt x="0" y="16172"/>
                  </a:lnTo>
                  <a:lnTo>
                    <a:pt x="1238" y="15174"/>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8"/>
            <p:cNvSpPr/>
            <p:nvPr/>
          </p:nvSpPr>
          <p:spPr>
            <a:xfrm>
              <a:off x="4591271" y="1581300"/>
              <a:ext cx="33595" cy="381617"/>
            </a:xfrm>
            <a:custGeom>
              <a:avLst/>
              <a:gdLst/>
              <a:ahLst/>
              <a:cxnLst/>
              <a:rect l="l" t="t" r="r" b="b"/>
              <a:pathLst>
                <a:path w="1240" h="14087" extrusionOk="0">
                  <a:moveTo>
                    <a:pt x="1" y="0"/>
                  </a:moveTo>
                  <a:lnTo>
                    <a:pt x="1"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8"/>
            <p:cNvSpPr/>
            <p:nvPr/>
          </p:nvSpPr>
          <p:spPr>
            <a:xfrm>
              <a:off x="4661381" y="1581300"/>
              <a:ext cx="33568" cy="438099"/>
            </a:xfrm>
            <a:custGeom>
              <a:avLst/>
              <a:gdLst/>
              <a:ahLst/>
              <a:cxnLst/>
              <a:rect l="l" t="t" r="r" b="b"/>
              <a:pathLst>
                <a:path w="1239"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8"/>
            <p:cNvSpPr/>
            <p:nvPr/>
          </p:nvSpPr>
          <p:spPr>
            <a:xfrm>
              <a:off x="4471342" y="2040900"/>
              <a:ext cx="482599" cy="458959"/>
            </a:xfrm>
            <a:custGeom>
              <a:avLst/>
              <a:gdLst/>
              <a:ahLst/>
              <a:cxnLst/>
              <a:rect l="l" t="t" r="r" b="b"/>
              <a:pathLst>
                <a:path w="17813" h="16942" extrusionOk="0">
                  <a:moveTo>
                    <a:pt x="8906" y="1"/>
                  </a:moveTo>
                  <a:lnTo>
                    <a:pt x="6154" y="5577"/>
                  </a:lnTo>
                  <a:lnTo>
                    <a:pt x="0" y="6471"/>
                  </a:lnTo>
                  <a:lnTo>
                    <a:pt x="4453" y="10812"/>
                  </a:lnTo>
                  <a:lnTo>
                    <a:pt x="3402" y="16942"/>
                  </a:lnTo>
                  <a:lnTo>
                    <a:pt x="8906" y="14048"/>
                  </a:lnTo>
                  <a:lnTo>
                    <a:pt x="14411" y="16942"/>
                  </a:lnTo>
                  <a:lnTo>
                    <a:pt x="13360" y="10812"/>
                  </a:lnTo>
                  <a:lnTo>
                    <a:pt x="17813" y="6471"/>
                  </a:lnTo>
                  <a:lnTo>
                    <a:pt x="11659" y="5577"/>
                  </a:lnTo>
                  <a:lnTo>
                    <a:pt x="8906" y="1"/>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8"/>
            <p:cNvSpPr/>
            <p:nvPr/>
          </p:nvSpPr>
          <p:spPr>
            <a:xfrm>
              <a:off x="4712609" y="2040900"/>
              <a:ext cx="74586" cy="229479"/>
            </a:xfrm>
            <a:custGeom>
              <a:avLst/>
              <a:gdLst/>
              <a:ahLst/>
              <a:cxnLst/>
              <a:rect l="l" t="t" r="r" b="b"/>
              <a:pathLst>
                <a:path w="2753" h="8471" extrusionOk="0">
                  <a:moveTo>
                    <a:pt x="0" y="1"/>
                  </a:moveTo>
                  <a:lnTo>
                    <a:pt x="0" y="8471"/>
                  </a:lnTo>
                  <a:lnTo>
                    <a:pt x="2753" y="5577"/>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8"/>
            <p:cNvSpPr/>
            <p:nvPr/>
          </p:nvSpPr>
          <p:spPr>
            <a:xfrm>
              <a:off x="4712609" y="2216186"/>
              <a:ext cx="241313" cy="117625"/>
            </a:xfrm>
            <a:custGeom>
              <a:avLst/>
              <a:gdLst/>
              <a:ahLst/>
              <a:cxnLst/>
              <a:rect l="l" t="t" r="r" b="b"/>
              <a:pathLst>
                <a:path w="8907" h="4342" extrusionOk="0">
                  <a:moveTo>
                    <a:pt x="8907" y="0"/>
                  </a:moveTo>
                  <a:lnTo>
                    <a:pt x="0" y="2000"/>
                  </a:lnTo>
                  <a:lnTo>
                    <a:pt x="4454" y="4341"/>
                  </a:lnTo>
                  <a:lnTo>
                    <a:pt x="8907"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8"/>
            <p:cNvSpPr/>
            <p:nvPr/>
          </p:nvSpPr>
          <p:spPr>
            <a:xfrm>
              <a:off x="4471342" y="2191942"/>
              <a:ext cx="241313" cy="78426"/>
            </a:xfrm>
            <a:custGeom>
              <a:avLst/>
              <a:gdLst/>
              <a:ahLst/>
              <a:cxnLst/>
              <a:rect l="l" t="t" r="r" b="b"/>
              <a:pathLst>
                <a:path w="8907" h="2895" extrusionOk="0">
                  <a:moveTo>
                    <a:pt x="6154" y="1"/>
                  </a:moveTo>
                  <a:lnTo>
                    <a:pt x="0" y="895"/>
                  </a:lnTo>
                  <a:lnTo>
                    <a:pt x="8906" y="2895"/>
                  </a:lnTo>
                  <a:lnTo>
                    <a:pt x="6154"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8"/>
            <p:cNvSpPr/>
            <p:nvPr/>
          </p:nvSpPr>
          <p:spPr>
            <a:xfrm>
              <a:off x="4563476" y="2270335"/>
              <a:ext cx="149171" cy="229506"/>
            </a:xfrm>
            <a:custGeom>
              <a:avLst/>
              <a:gdLst/>
              <a:ahLst/>
              <a:cxnLst/>
              <a:rect l="l" t="t" r="r" b="b"/>
              <a:pathLst>
                <a:path w="5506" h="8472" extrusionOk="0">
                  <a:moveTo>
                    <a:pt x="5505" y="1"/>
                  </a:moveTo>
                  <a:lnTo>
                    <a:pt x="1052" y="2342"/>
                  </a:lnTo>
                  <a:lnTo>
                    <a:pt x="1" y="8472"/>
                  </a:lnTo>
                  <a:lnTo>
                    <a:pt x="1" y="8472"/>
                  </a:lnTo>
                  <a:lnTo>
                    <a:pt x="5505"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8"/>
            <p:cNvSpPr/>
            <p:nvPr/>
          </p:nvSpPr>
          <p:spPr>
            <a:xfrm>
              <a:off x="4712609" y="2270335"/>
              <a:ext cx="149171" cy="229506"/>
            </a:xfrm>
            <a:custGeom>
              <a:avLst/>
              <a:gdLst/>
              <a:ahLst/>
              <a:cxnLst/>
              <a:rect l="l" t="t" r="r" b="b"/>
              <a:pathLst>
                <a:path w="5506" h="8472" extrusionOk="0">
                  <a:moveTo>
                    <a:pt x="0" y="1"/>
                  </a:moveTo>
                  <a:lnTo>
                    <a:pt x="0" y="5578"/>
                  </a:lnTo>
                  <a:lnTo>
                    <a:pt x="5505" y="8472"/>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8" name="Google Shape;3318;p28"/>
          <p:cNvGrpSpPr/>
          <p:nvPr/>
        </p:nvGrpSpPr>
        <p:grpSpPr>
          <a:xfrm>
            <a:off x="8623897" y="-3297"/>
            <a:ext cx="482626" cy="910730"/>
            <a:chOff x="2393912" y="1332663"/>
            <a:chExt cx="482626" cy="910730"/>
          </a:xfrm>
        </p:grpSpPr>
        <p:sp>
          <p:nvSpPr>
            <p:cNvPr id="3319" name="Google Shape;3319;p28"/>
            <p:cNvSpPr/>
            <p:nvPr/>
          </p:nvSpPr>
          <p:spPr>
            <a:xfrm>
              <a:off x="2609741" y="1764904"/>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8"/>
            <p:cNvSpPr/>
            <p:nvPr/>
          </p:nvSpPr>
          <p:spPr>
            <a:xfrm>
              <a:off x="2469901" y="1332663"/>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8"/>
            <p:cNvSpPr/>
            <p:nvPr/>
          </p:nvSpPr>
          <p:spPr>
            <a:xfrm>
              <a:off x="2718591" y="1332663"/>
              <a:ext cx="33595" cy="381617"/>
            </a:xfrm>
            <a:custGeom>
              <a:avLst/>
              <a:gdLst/>
              <a:ahLst/>
              <a:cxnLst/>
              <a:rect l="l" t="t" r="r" b="b"/>
              <a:pathLst>
                <a:path w="1240" h="14087" extrusionOk="0">
                  <a:moveTo>
                    <a:pt x="1" y="0"/>
                  </a:moveTo>
                  <a:lnTo>
                    <a:pt x="1"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8"/>
            <p:cNvSpPr/>
            <p:nvPr/>
          </p:nvSpPr>
          <p:spPr>
            <a:xfrm>
              <a:off x="2648508" y="1332663"/>
              <a:ext cx="33568" cy="438099"/>
            </a:xfrm>
            <a:custGeom>
              <a:avLst/>
              <a:gdLst/>
              <a:ahLst/>
              <a:cxnLst/>
              <a:rect l="l" t="t" r="r" b="b"/>
              <a:pathLst>
                <a:path w="1239" h="16172" extrusionOk="0">
                  <a:moveTo>
                    <a:pt x="1" y="0"/>
                  </a:moveTo>
                  <a:lnTo>
                    <a:pt x="1" y="16172"/>
                  </a:lnTo>
                  <a:lnTo>
                    <a:pt x="1239" y="15174"/>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8"/>
            <p:cNvSpPr/>
            <p:nvPr/>
          </p:nvSpPr>
          <p:spPr>
            <a:xfrm>
              <a:off x="2508342" y="1332663"/>
              <a:ext cx="33568" cy="381617"/>
            </a:xfrm>
            <a:custGeom>
              <a:avLst/>
              <a:gdLst/>
              <a:ahLst/>
              <a:cxnLst/>
              <a:rect l="l" t="t" r="r" b="b"/>
              <a:pathLst>
                <a:path w="1239" h="14087" extrusionOk="0">
                  <a:moveTo>
                    <a:pt x="0" y="0"/>
                  </a:moveTo>
                  <a:lnTo>
                    <a:pt x="0"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8"/>
            <p:cNvSpPr/>
            <p:nvPr/>
          </p:nvSpPr>
          <p:spPr>
            <a:xfrm>
              <a:off x="2578452" y="1332663"/>
              <a:ext cx="33541" cy="438099"/>
            </a:xfrm>
            <a:custGeom>
              <a:avLst/>
              <a:gdLst/>
              <a:ahLst/>
              <a:cxnLst/>
              <a:rect l="l" t="t" r="r" b="b"/>
              <a:pathLst>
                <a:path w="1238"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8"/>
            <p:cNvSpPr/>
            <p:nvPr/>
          </p:nvSpPr>
          <p:spPr>
            <a:xfrm>
              <a:off x="2393912" y="1784434"/>
              <a:ext cx="482626" cy="458959"/>
            </a:xfrm>
            <a:custGeom>
              <a:avLst/>
              <a:gdLst/>
              <a:ahLst/>
              <a:cxnLst/>
              <a:rect l="l" t="t" r="r" b="b"/>
              <a:pathLst>
                <a:path w="17814" h="16942" extrusionOk="0">
                  <a:moveTo>
                    <a:pt x="8907" y="0"/>
                  </a:moveTo>
                  <a:lnTo>
                    <a:pt x="6155" y="5577"/>
                  </a:lnTo>
                  <a:lnTo>
                    <a:pt x="1" y="6472"/>
                  </a:lnTo>
                  <a:lnTo>
                    <a:pt x="4454" y="10812"/>
                  </a:lnTo>
                  <a:lnTo>
                    <a:pt x="3402" y="16941"/>
                  </a:lnTo>
                  <a:lnTo>
                    <a:pt x="8907" y="14047"/>
                  </a:lnTo>
                  <a:lnTo>
                    <a:pt x="14411" y="16941"/>
                  </a:lnTo>
                  <a:lnTo>
                    <a:pt x="13360" y="10812"/>
                  </a:lnTo>
                  <a:lnTo>
                    <a:pt x="17813" y="6472"/>
                  </a:lnTo>
                  <a:lnTo>
                    <a:pt x="11659" y="5577"/>
                  </a:lnTo>
                  <a:lnTo>
                    <a:pt x="8907" y="0"/>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8"/>
            <p:cNvSpPr/>
            <p:nvPr/>
          </p:nvSpPr>
          <p:spPr>
            <a:xfrm>
              <a:off x="2635179" y="1784434"/>
              <a:ext cx="74613" cy="229506"/>
            </a:xfrm>
            <a:custGeom>
              <a:avLst/>
              <a:gdLst/>
              <a:ahLst/>
              <a:cxnLst/>
              <a:rect l="l" t="t" r="r" b="b"/>
              <a:pathLst>
                <a:path w="2754" h="8472" extrusionOk="0">
                  <a:moveTo>
                    <a:pt x="1" y="0"/>
                  </a:moveTo>
                  <a:lnTo>
                    <a:pt x="1" y="8471"/>
                  </a:lnTo>
                  <a:lnTo>
                    <a:pt x="2753" y="5577"/>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8"/>
            <p:cNvSpPr/>
            <p:nvPr/>
          </p:nvSpPr>
          <p:spPr>
            <a:xfrm>
              <a:off x="2635179" y="1959720"/>
              <a:ext cx="241340" cy="117598"/>
            </a:xfrm>
            <a:custGeom>
              <a:avLst/>
              <a:gdLst/>
              <a:ahLst/>
              <a:cxnLst/>
              <a:rect l="l" t="t" r="r" b="b"/>
              <a:pathLst>
                <a:path w="8908" h="4341" extrusionOk="0">
                  <a:moveTo>
                    <a:pt x="8907" y="1"/>
                  </a:moveTo>
                  <a:lnTo>
                    <a:pt x="1" y="2000"/>
                  </a:lnTo>
                  <a:lnTo>
                    <a:pt x="4454" y="4341"/>
                  </a:lnTo>
                  <a:lnTo>
                    <a:pt x="8907"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8"/>
            <p:cNvSpPr/>
            <p:nvPr/>
          </p:nvSpPr>
          <p:spPr>
            <a:xfrm>
              <a:off x="2393912" y="1935504"/>
              <a:ext cx="241313" cy="78426"/>
            </a:xfrm>
            <a:custGeom>
              <a:avLst/>
              <a:gdLst/>
              <a:ahLst/>
              <a:cxnLst/>
              <a:rect l="l" t="t" r="r" b="b"/>
              <a:pathLst>
                <a:path w="8907" h="2895" extrusionOk="0">
                  <a:moveTo>
                    <a:pt x="6155" y="0"/>
                  </a:moveTo>
                  <a:lnTo>
                    <a:pt x="1" y="895"/>
                  </a:lnTo>
                  <a:lnTo>
                    <a:pt x="8907" y="2894"/>
                  </a:lnTo>
                  <a:lnTo>
                    <a:pt x="615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8"/>
            <p:cNvSpPr/>
            <p:nvPr/>
          </p:nvSpPr>
          <p:spPr>
            <a:xfrm>
              <a:off x="2486074" y="2013896"/>
              <a:ext cx="149144" cy="229479"/>
            </a:xfrm>
            <a:custGeom>
              <a:avLst/>
              <a:gdLst/>
              <a:ahLst/>
              <a:cxnLst/>
              <a:rect l="l" t="t" r="r" b="b"/>
              <a:pathLst>
                <a:path w="5505" h="8471" extrusionOk="0">
                  <a:moveTo>
                    <a:pt x="5505" y="0"/>
                  </a:moveTo>
                  <a:lnTo>
                    <a:pt x="1052" y="2341"/>
                  </a:lnTo>
                  <a:lnTo>
                    <a:pt x="0" y="8470"/>
                  </a:lnTo>
                  <a:lnTo>
                    <a:pt x="550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8"/>
            <p:cNvSpPr/>
            <p:nvPr/>
          </p:nvSpPr>
          <p:spPr>
            <a:xfrm>
              <a:off x="2635179" y="2013896"/>
              <a:ext cx="149171" cy="229479"/>
            </a:xfrm>
            <a:custGeom>
              <a:avLst/>
              <a:gdLst/>
              <a:ahLst/>
              <a:cxnLst/>
              <a:rect l="l" t="t" r="r" b="b"/>
              <a:pathLst>
                <a:path w="5506" h="8471" extrusionOk="0">
                  <a:moveTo>
                    <a:pt x="1" y="0"/>
                  </a:moveTo>
                  <a:lnTo>
                    <a:pt x="1" y="5576"/>
                  </a:lnTo>
                  <a:lnTo>
                    <a:pt x="5505" y="8470"/>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1" name="Google Shape;3331;p28"/>
          <p:cNvGrpSpPr/>
          <p:nvPr/>
        </p:nvGrpSpPr>
        <p:grpSpPr>
          <a:xfrm>
            <a:off x="85830" y="4768915"/>
            <a:ext cx="535338" cy="200293"/>
            <a:chOff x="5907600" y="943095"/>
            <a:chExt cx="535338" cy="200293"/>
          </a:xfrm>
        </p:grpSpPr>
        <p:sp>
          <p:nvSpPr>
            <p:cNvPr id="3332" name="Google Shape;3332;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4" name="Google Shape;3334;p28"/>
          <p:cNvGrpSpPr/>
          <p:nvPr/>
        </p:nvGrpSpPr>
        <p:grpSpPr>
          <a:xfrm>
            <a:off x="7731040" y="262465"/>
            <a:ext cx="672421" cy="190443"/>
            <a:chOff x="7090540" y="1291850"/>
            <a:chExt cx="672421" cy="190443"/>
          </a:xfrm>
        </p:grpSpPr>
        <p:sp>
          <p:nvSpPr>
            <p:cNvPr id="3335" name="Google Shape;3335;p28"/>
            <p:cNvSpPr/>
            <p:nvPr/>
          </p:nvSpPr>
          <p:spPr>
            <a:xfrm>
              <a:off x="7337646" y="1352720"/>
              <a:ext cx="137" cy="137"/>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8"/>
            <p:cNvSpPr/>
            <p:nvPr/>
          </p:nvSpPr>
          <p:spPr>
            <a:xfrm>
              <a:off x="7134182" y="1310320"/>
              <a:ext cx="609078" cy="153777"/>
            </a:xfrm>
            <a:custGeom>
              <a:avLst/>
              <a:gdLst/>
              <a:ahLst/>
              <a:cxnLst/>
              <a:rect l="l" t="t" r="r" b="b"/>
              <a:pathLst>
                <a:path w="4452" h="1124" extrusionOk="0">
                  <a:moveTo>
                    <a:pt x="2366" y="0"/>
                  </a:moveTo>
                  <a:cubicBezTo>
                    <a:pt x="2334" y="0"/>
                    <a:pt x="2301" y="3"/>
                    <a:pt x="2265" y="8"/>
                  </a:cubicBezTo>
                  <a:cubicBezTo>
                    <a:pt x="1699" y="92"/>
                    <a:pt x="1670" y="634"/>
                    <a:pt x="1669" y="657"/>
                  </a:cubicBezTo>
                  <a:cubicBezTo>
                    <a:pt x="1667" y="695"/>
                    <a:pt x="1635" y="721"/>
                    <a:pt x="1602" y="721"/>
                  </a:cubicBezTo>
                  <a:cubicBezTo>
                    <a:pt x="1586" y="721"/>
                    <a:pt x="1571" y="716"/>
                    <a:pt x="1558" y="704"/>
                  </a:cubicBezTo>
                  <a:cubicBezTo>
                    <a:pt x="1557" y="703"/>
                    <a:pt x="1454" y="614"/>
                    <a:pt x="1344" y="614"/>
                  </a:cubicBezTo>
                  <a:cubicBezTo>
                    <a:pt x="1333" y="614"/>
                    <a:pt x="1323" y="615"/>
                    <a:pt x="1312" y="617"/>
                  </a:cubicBezTo>
                  <a:cubicBezTo>
                    <a:pt x="1246" y="628"/>
                    <a:pt x="1188" y="677"/>
                    <a:pt x="1140" y="762"/>
                  </a:cubicBezTo>
                  <a:cubicBezTo>
                    <a:pt x="1128" y="784"/>
                    <a:pt x="1105" y="796"/>
                    <a:pt x="1082" y="796"/>
                  </a:cubicBezTo>
                  <a:cubicBezTo>
                    <a:pt x="1063" y="796"/>
                    <a:pt x="1045" y="789"/>
                    <a:pt x="1031" y="774"/>
                  </a:cubicBezTo>
                  <a:cubicBezTo>
                    <a:pt x="1027" y="768"/>
                    <a:pt x="920" y="651"/>
                    <a:pt x="771" y="651"/>
                  </a:cubicBezTo>
                  <a:cubicBezTo>
                    <a:pt x="741" y="651"/>
                    <a:pt x="709" y="655"/>
                    <a:pt x="677" y="667"/>
                  </a:cubicBezTo>
                  <a:cubicBezTo>
                    <a:pt x="486" y="733"/>
                    <a:pt x="495" y="926"/>
                    <a:pt x="496" y="934"/>
                  </a:cubicBezTo>
                  <a:cubicBezTo>
                    <a:pt x="497" y="969"/>
                    <a:pt x="474" y="998"/>
                    <a:pt x="440" y="1005"/>
                  </a:cubicBezTo>
                  <a:cubicBezTo>
                    <a:pt x="291" y="1032"/>
                    <a:pt x="143" y="1071"/>
                    <a:pt x="1" y="1123"/>
                  </a:cubicBezTo>
                  <a:lnTo>
                    <a:pt x="4451" y="1123"/>
                  </a:lnTo>
                  <a:cubicBezTo>
                    <a:pt x="4441" y="1067"/>
                    <a:pt x="4413" y="987"/>
                    <a:pt x="4347" y="937"/>
                  </a:cubicBezTo>
                  <a:cubicBezTo>
                    <a:pt x="4302" y="902"/>
                    <a:pt x="4243" y="885"/>
                    <a:pt x="4170" y="885"/>
                  </a:cubicBezTo>
                  <a:cubicBezTo>
                    <a:pt x="4111" y="885"/>
                    <a:pt x="4043" y="896"/>
                    <a:pt x="3967" y="919"/>
                  </a:cubicBezTo>
                  <a:cubicBezTo>
                    <a:pt x="3961" y="921"/>
                    <a:pt x="3954" y="922"/>
                    <a:pt x="3948" y="922"/>
                  </a:cubicBezTo>
                  <a:cubicBezTo>
                    <a:pt x="3935" y="922"/>
                    <a:pt x="3922" y="918"/>
                    <a:pt x="3911" y="911"/>
                  </a:cubicBezTo>
                  <a:cubicBezTo>
                    <a:pt x="3895" y="901"/>
                    <a:pt x="3884" y="882"/>
                    <a:pt x="3882" y="864"/>
                  </a:cubicBezTo>
                  <a:cubicBezTo>
                    <a:pt x="3880" y="851"/>
                    <a:pt x="3838" y="559"/>
                    <a:pt x="3508" y="450"/>
                  </a:cubicBezTo>
                  <a:cubicBezTo>
                    <a:pt x="3446" y="429"/>
                    <a:pt x="3391" y="421"/>
                    <a:pt x="3344" y="421"/>
                  </a:cubicBezTo>
                  <a:cubicBezTo>
                    <a:pt x="3147" y="421"/>
                    <a:pt x="3064" y="562"/>
                    <a:pt x="3060" y="569"/>
                  </a:cubicBezTo>
                  <a:cubicBezTo>
                    <a:pt x="3047" y="592"/>
                    <a:pt x="3024" y="603"/>
                    <a:pt x="3002" y="603"/>
                  </a:cubicBezTo>
                  <a:cubicBezTo>
                    <a:pt x="2972" y="603"/>
                    <a:pt x="2942" y="584"/>
                    <a:pt x="2935" y="548"/>
                  </a:cubicBezTo>
                  <a:cubicBezTo>
                    <a:pt x="2931" y="524"/>
                    <a:pt x="2833" y="0"/>
                    <a:pt x="2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8"/>
            <p:cNvSpPr/>
            <p:nvPr/>
          </p:nvSpPr>
          <p:spPr>
            <a:xfrm>
              <a:off x="7090540" y="1291850"/>
              <a:ext cx="672421" cy="190443"/>
            </a:xfrm>
            <a:custGeom>
              <a:avLst/>
              <a:gdLst/>
              <a:ahLst/>
              <a:cxnLst/>
              <a:rect l="l" t="t" r="r" b="b"/>
              <a:pathLst>
                <a:path w="4915" h="1392" extrusionOk="0">
                  <a:moveTo>
                    <a:pt x="2687" y="135"/>
                  </a:moveTo>
                  <a:cubicBezTo>
                    <a:pt x="3153" y="135"/>
                    <a:pt x="3251" y="658"/>
                    <a:pt x="3255" y="682"/>
                  </a:cubicBezTo>
                  <a:cubicBezTo>
                    <a:pt x="3261" y="718"/>
                    <a:pt x="3291" y="738"/>
                    <a:pt x="3322" y="738"/>
                  </a:cubicBezTo>
                  <a:cubicBezTo>
                    <a:pt x="3344" y="738"/>
                    <a:pt x="3366" y="727"/>
                    <a:pt x="3379" y="704"/>
                  </a:cubicBezTo>
                  <a:cubicBezTo>
                    <a:pt x="3384" y="697"/>
                    <a:pt x="3467" y="555"/>
                    <a:pt x="3664" y="555"/>
                  </a:cubicBezTo>
                  <a:cubicBezTo>
                    <a:pt x="3712" y="555"/>
                    <a:pt x="3766" y="563"/>
                    <a:pt x="3828" y="584"/>
                  </a:cubicBezTo>
                  <a:cubicBezTo>
                    <a:pt x="4157" y="694"/>
                    <a:pt x="4200" y="986"/>
                    <a:pt x="4201" y="997"/>
                  </a:cubicBezTo>
                  <a:cubicBezTo>
                    <a:pt x="4203" y="1017"/>
                    <a:pt x="4214" y="1035"/>
                    <a:pt x="4231" y="1046"/>
                  </a:cubicBezTo>
                  <a:cubicBezTo>
                    <a:pt x="4242" y="1053"/>
                    <a:pt x="4254" y="1057"/>
                    <a:pt x="4266" y="1057"/>
                  </a:cubicBezTo>
                  <a:cubicBezTo>
                    <a:pt x="4273" y="1057"/>
                    <a:pt x="4280" y="1056"/>
                    <a:pt x="4287" y="1053"/>
                  </a:cubicBezTo>
                  <a:cubicBezTo>
                    <a:pt x="4363" y="1031"/>
                    <a:pt x="4430" y="1020"/>
                    <a:pt x="4489" y="1020"/>
                  </a:cubicBezTo>
                  <a:cubicBezTo>
                    <a:pt x="4562" y="1020"/>
                    <a:pt x="4621" y="1037"/>
                    <a:pt x="4667" y="1071"/>
                  </a:cubicBezTo>
                  <a:cubicBezTo>
                    <a:pt x="4733" y="1122"/>
                    <a:pt x="4761" y="1202"/>
                    <a:pt x="4771" y="1257"/>
                  </a:cubicBezTo>
                  <a:lnTo>
                    <a:pt x="321" y="1257"/>
                  </a:lnTo>
                  <a:cubicBezTo>
                    <a:pt x="463" y="1206"/>
                    <a:pt x="611" y="1166"/>
                    <a:pt x="760" y="1139"/>
                  </a:cubicBezTo>
                  <a:cubicBezTo>
                    <a:pt x="794" y="1133"/>
                    <a:pt x="817" y="1103"/>
                    <a:pt x="816" y="1069"/>
                  </a:cubicBezTo>
                  <a:cubicBezTo>
                    <a:pt x="816" y="1061"/>
                    <a:pt x="807" y="868"/>
                    <a:pt x="997" y="802"/>
                  </a:cubicBezTo>
                  <a:cubicBezTo>
                    <a:pt x="1030" y="790"/>
                    <a:pt x="1062" y="785"/>
                    <a:pt x="1092" y="785"/>
                  </a:cubicBezTo>
                  <a:cubicBezTo>
                    <a:pt x="1241" y="785"/>
                    <a:pt x="1347" y="902"/>
                    <a:pt x="1353" y="908"/>
                  </a:cubicBezTo>
                  <a:cubicBezTo>
                    <a:pt x="1366" y="924"/>
                    <a:pt x="1384" y="931"/>
                    <a:pt x="1403" y="931"/>
                  </a:cubicBezTo>
                  <a:cubicBezTo>
                    <a:pt x="1425" y="931"/>
                    <a:pt x="1448" y="919"/>
                    <a:pt x="1460" y="897"/>
                  </a:cubicBezTo>
                  <a:cubicBezTo>
                    <a:pt x="1508" y="811"/>
                    <a:pt x="1566" y="762"/>
                    <a:pt x="1632" y="752"/>
                  </a:cubicBezTo>
                  <a:cubicBezTo>
                    <a:pt x="1643" y="750"/>
                    <a:pt x="1654" y="749"/>
                    <a:pt x="1664" y="749"/>
                  </a:cubicBezTo>
                  <a:cubicBezTo>
                    <a:pt x="1774" y="749"/>
                    <a:pt x="1876" y="838"/>
                    <a:pt x="1877" y="839"/>
                  </a:cubicBezTo>
                  <a:cubicBezTo>
                    <a:pt x="1890" y="850"/>
                    <a:pt x="1906" y="856"/>
                    <a:pt x="1921" y="856"/>
                  </a:cubicBezTo>
                  <a:cubicBezTo>
                    <a:pt x="1955" y="856"/>
                    <a:pt x="1987" y="830"/>
                    <a:pt x="1989" y="791"/>
                  </a:cubicBezTo>
                  <a:cubicBezTo>
                    <a:pt x="1989" y="768"/>
                    <a:pt x="2018" y="227"/>
                    <a:pt x="2585" y="143"/>
                  </a:cubicBezTo>
                  <a:cubicBezTo>
                    <a:pt x="2621" y="138"/>
                    <a:pt x="2655" y="135"/>
                    <a:pt x="2687" y="135"/>
                  </a:cubicBezTo>
                  <a:close/>
                  <a:moveTo>
                    <a:pt x="2685" y="1"/>
                  </a:moveTo>
                  <a:cubicBezTo>
                    <a:pt x="2647" y="1"/>
                    <a:pt x="2607" y="4"/>
                    <a:pt x="2565" y="10"/>
                  </a:cubicBezTo>
                  <a:cubicBezTo>
                    <a:pt x="2060" y="84"/>
                    <a:pt x="1913" y="477"/>
                    <a:pt x="1871" y="674"/>
                  </a:cubicBezTo>
                  <a:cubicBezTo>
                    <a:pt x="1817" y="644"/>
                    <a:pt x="1743" y="615"/>
                    <a:pt x="1663" y="615"/>
                  </a:cubicBezTo>
                  <a:cubicBezTo>
                    <a:pt x="1646" y="615"/>
                    <a:pt x="1627" y="616"/>
                    <a:pt x="1609" y="620"/>
                  </a:cubicBezTo>
                  <a:cubicBezTo>
                    <a:pt x="1524" y="633"/>
                    <a:pt x="1450" y="681"/>
                    <a:pt x="1389" y="762"/>
                  </a:cubicBezTo>
                  <a:cubicBezTo>
                    <a:pt x="1326" y="714"/>
                    <a:pt x="1221" y="651"/>
                    <a:pt x="1091" y="651"/>
                  </a:cubicBezTo>
                  <a:cubicBezTo>
                    <a:pt x="1048" y="651"/>
                    <a:pt x="1001" y="658"/>
                    <a:pt x="953" y="675"/>
                  </a:cubicBezTo>
                  <a:cubicBezTo>
                    <a:pt x="759" y="741"/>
                    <a:pt x="695" y="905"/>
                    <a:pt x="684" y="1017"/>
                  </a:cubicBezTo>
                  <a:cubicBezTo>
                    <a:pt x="521" y="1050"/>
                    <a:pt x="127" y="1142"/>
                    <a:pt x="31" y="1287"/>
                  </a:cubicBezTo>
                  <a:cubicBezTo>
                    <a:pt x="1" y="1333"/>
                    <a:pt x="33" y="1392"/>
                    <a:pt x="87" y="1392"/>
                  </a:cubicBezTo>
                  <a:lnTo>
                    <a:pt x="4846" y="1392"/>
                  </a:lnTo>
                  <a:cubicBezTo>
                    <a:pt x="4882" y="1392"/>
                    <a:pt x="4912" y="1363"/>
                    <a:pt x="4913" y="1326"/>
                  </a:cubicBezTo>
                  <a:cubicBezTo>
                    <a:pt x="4913" y="1316"/>
                    <a:pt x="4914" y="1090"/>
                    <a:pt x="4748" y="965"/>
                  </a:cubicBezTo>
                  <a:cubicBezTo>
                    <a:pt x="4679" y="912"/>
                    <a:pt x="4592" y="886"/>
                    <a:pt x="4489" y="886"/>
                  </a:cubicBezTo>
                  <a:cubicBezTo>
                    <a:pt x="4436" y="886"/>
                    <a:pt x="4379" y="893"/>
                    <a:pt x="4317" y="907"/>
                  </a:cubicBezTo>
                  <a:cubicBezTo>
                    <a:pt x="4281" y="788"/>
                    <a:pt x="4174" y="559"/>
                    <a:pt x="3870" y="457"/>
                  </a:cubicBezTo>
                  <a:cubicBezTo>
                    <a:pt x="3794" y="432"/>
                    <a:pt x="3725" y="421"/>
                    <a:pt x="3663" y="421"/>
                  </a:cubicBezTo>
                  <a:cubicBezTo>
                    <a:pt x="3527" y="421"/>
                    <a:pt x="3424" y="472"/>
                    <a:pt x="3354" y="530"/>
                  </a:cubicBezTo>
                  <a:cubicBezTo>
                    <a:pt x="3273" y="294"/>
                    <a:pt x="3072" y="1"/>
                    <a:pt x="26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8" name="Google Shape;3338;p28"/>
          <p:cNvGrpSpPr/>
          <p:nvPr/>
        </p:nvGrpSpPr>
        <p:grpSpPr>
          <a:xfrm flipH="1">
            <a:off x="6814475" y="90843"/>
            <a:ext cx="535338" cy="200293"/>
            <a:chOff x="5907600" y="943095"/>
            <a:chExt cx="535338" cy="200293"/>
          </a:xfrm>
        </p:grpSpPr>
        <p:sp>
          <p:nvSpPr>
            <p:cNvPr id="3339" name="Google Shape;3339;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180975" y="989330"/>
            <a:ext cx="8856345" cy="2246769"/>
          </a:xfrm>
          <a:prstGeom prst="rect">
            <a:avLst/>
          </a:prstGeom>
        </p:spPr>
        <p:txBody>
          <a:bodyPr wrap="square">
            <a:spAutoFit/>
          </a:bodyPr>
          <a:lstStyle/>
          <a:p>
            <a:pPr marL="0" indent="0">
              <a:buFont typeface="Wingdings" panose="05000000000000000000" charset="0"/>
              <a:buNone/>
            </a:pPr>
            <a:r>
              <a:rPr lang="en-US" sz="2000">
                <a:latin typeface="Cambria" panose="02040503050406030204" charset="0"/>
                <a:cs typeface="Cambria" panose="02040503050406030204" charset="0"/>
              </a:rPr>
              <a:t>- Công dân </a:t>
            </a:r>
            <a:r>
              <a:rPr lang="en-US" sz="2000" smtClean="0">
                <a:latin typeface="Cambria" panose="02040503050406030204" charset="0"/>
                <a:cs typeface="Cambria" panose="02040503050406030204" charset="0"/>
              </a:rPr>
              <a:t>nam, nữ </a:t>
            </a:r>
            <a:r>
              <a:rPr lang="en-US" sz="2000">
                <a:latin typeface="Cambria" panose="02040503050406030204" charset="0"/>
                <a:cs typeface="Cambria" panose="02040503050406030204" charset="0"/>
              </a:rPr>
              <a:t>trong độ tuổi gọi nhập ngũ đã đăng kí </a:t>
            </a:r>
            <a:r>
              <a:rPr lang="en-US" sz="2000" smtClean="0">
                <a:latin typeface="Cambria" panose="02040503050406030204" charset="0"/>
                <a:cs typeface="Cambria" panose="02040503050406030204" charset="0"/>
              </a:rPr>
              <a:t>NVQS, </a:t>
            </a:r>
            <a:r>
              <a:rPr lang="en-US" sz="2000" smtClean="0">
                <a:latin typeface="Cambria" panose="02040503050406030204" charset="0"/>
                <a:cs typeface="Cambria" panose="02040503050406030204" charset="0"/>
              </a:rPr>
              <a:t>có </a:t>
            </a:r>
            <a:r>
              <a:rPr lang="en-US" sz="2000">
                <a:latin typeface="Cambria" panose="02040503050406030204" charset="0"/>
                <a:cs typeface="Cambria" panose="02040503050406030204" charset="0"/>
              </a:rPr>
              <a:t>trình độ chuyên môn phù hợp với yêu cầu của CAND, nếu tự nguyện </a:t>
            </a:r>
            <a:r>
              <a:rPr lang="en-US" sz="2000" smtClean="0">
                <a:latin typeface="Cambria" panose="02040503050406030204" charset="0"/>
                <a:cs typeface="Cambria" panose="02040503050406030204" charset="0"/>
              </a:rPr>
              <a:t>và </a:t>
            </a:r>
            <a:r>
              <a:rPr lang="en-US" sz="2000">
                <a:latin typeface="Cambria" panose="02040503050406030204" charset="0"/>
                <a:cs typeface="Cambria" panose="02040503050406030204" charset="0"/>
              </a:rPr>
              <a:t>có nhu cầu thì được xem xét, tuyển chọn thực hiện nghĩa </a:t>
            </a:r>
            <a:r>
              <a:rPr lang="en-US" sz="2000" smtClean="0">
                <a:latin typeface="Cambria" panose="02040503050406030204" charset="0"/>
                <a:cs typeface="Cambria" panose="02040503050406030204" charset="0"/>
              </a:rPr>
              <a:t>vụ </a:t>
            </a:r>
            <a:r>
              <a:rPr lang="en-US" sz="2000">
                <a:latin typeface="Cambria" panose="02040503050406030204" charset="0"/>
                <a:cs typeface="Cambria" panose="02040503050406030204" charset="0"/>
              </a:rPr>
              <a:t>CAND.</a:t>
            </a:r>
          </a:p>
          <a:p>
            <a:pPr marL="0" indent="0">
              <a:buFont typeface="Wingdings" panose="05000000000000000000" charset="0"/>
              <a:buNone/>
            </a:pPr>
            <a:endParaRPr lang="en-US" sz="2000">
              <a:latin typeface="Cambria" panose="02040503050406030204" charset="0"/>
              <a:cs typeface="Cambria" panose="02040503050406030204" charset="0"/>
            </a:endParaRPr>
          </a:p>
          <a:p>
            <a:pPr marL="0" indent="0">
              <a:buFont typeface="Wingdings" panose="05000000000000000000" charset="0"/>
              <a:buNone/>
            </a:pPr>
            <a:r>
              <a:rPr lang="en-US" sz="2000">
                <a:latin typeface="Cambria" panose="02040503050406030204" charset="0"/>
                <a:cs typeface="Cambria" panose="02040503050406030204" charset="0"/>
              </a:rPr>
              <a:t>- Bộ trưởng Bộ Công an quy định cụ thể độ </a:t>
            </a:r>
            <a:r>
              <a:rPr lang="en-US" sz="2000" smtClean="0">
                <a:latin typeface="Cambria" panose="02040503050406030204" charset="0"/>
                <a:cs typeface="Cambria" panose="02040503050406030204" charset="0"/>
              </a:rPr>
              <a:t>tuổi </a:t>
            </a:r>
            <a:r>
              <a:rPr lang="en-US" sz="2000">
                <a:latin typeface="Cambria" panose="02040503050406030204" charset="0"/>
                <a:cs typeface="Cambria" panose="02040503050406030204" charset="0"/>
              </a:rPr>
              <a:t>thực hiện nghĩa </a:t>
            </a:r>
            <a:r>
              <a:rPr lang="en-US" sz="2000" smtClean="0">
                <a:latin typeface="Cambria" panose="02040503050406030204" charset="0"/>
                <a:cs typeface="Cambria" panose="02040503050406030204" charset="0"/>
              </a:rPr>
              <a:t>vụ </a:t>
            </a:r>
            <a:r>
              <a:rPr lang="en-US" sz="2000">
                <a:latin typeface="Cambria" panose="02040503050406030204" charset="0"/>
                <a:cs typeface="Cambria" panose="02040503050406030204" charset="0"/>
              </a:rPr>
              <a:t>CAND phù hợp với tính chất, đặc điểm của từng đơn </a:t>
            </a:r>
            <a:r>
              <a:rPr lang="en-US" sz="2000" smtClean="0">
                <a:latin typeface="Cambria" panose="02040503050406030204" charset="0"/>
                <a:cs typeface="Cambria" panose="02040503050406030204" charset="0"/>
              </a:rPr>
              <a:t>vị </a:t>
            </a:r>
            <a:r>
              <a:rPr lang="en-US" sz="2000">
                <a:latin typeface="Cambria" panose="02040503050406030204" charset="0"/>
                <a:cs typeface="Cambria" panose="02040503050406030204" charset="0"/>
              </a:rPr>
              <a:t>và quy định ngành, nghề cần thiết để tuyển chọn công dân nữ thực hiện nghĩa </a:t>
            </a:r>
            <a:r>
              <a:rPr lang="en-US" sz="2000" smtClean="0">
                <a:latin typeface="Cambria" panose="02040503050406030204" charset="0"/>
                <a:cs typeface="Cambria" panose="02040503050406030204" charset="0"/>
              </a:rPr>
              <a:t>vụ </a:t>
            </a:r>
            <a:r>
              <a:rPr lang="en-US" sz="2000" smtClean="0">
                <a:latin typeface="Cambria" panose="02040503050406030204" charset="0"/>
                <a:cs typeface="Cambria" panose="02040503050406030204" charset="0"/>
              </a:rPr>
              <a:t>CAND </a:t>
            </a:r>
            <a:r>
              <a:rPr lang="en-US" sz="2000">
                <a:latin typeface="Cambria" panose="02040503050406030204" charset="0"/>
                <a:cs typeface="Cambria" panose="02040503050406030204" charset="0"/>
              </a:rPr>
              <a:t>phù </a:t>
            </a:r>
            <a:r>
              <a:rPr lang="en-US" sz="2000" smtClean="0">
                <a:latin typeface="Cambria" panose="02040503050406030204" charset="0"/>
                <a:cs typeface="Cambria" panose="02040503050406030204" charset="0"/>
              </a:rPr>
              <a:t>hợp </a:t>
            </a:r>
            <a:r>
              <a:rPr lang="en-US" sz="2000">
                <a:latin typeface="Cambria" panose="02040503050406030204" charset="0"/>
                <a:cs typeface="Cambria" panose="02040503050406030204" charset="0"/>
              </a:rPr>
              <a:t>trong từng thời kì.</a:t>
            </a:r>
          </a:p>
        </p:txBody>
      </p:sp>
      <p:pic>
        <p:nvPicPr>
          <p:cNvPr id="123" name="Picture 122"/>
          <p:cNvPicPr/>
          <p:nvPr/>
        </p:nvPicPr>
        <p:blipFill>
          <a:blip r:embed="rId3"/>
          <a:stretch>
            <a:fillRect/>
          </a:stretch>
        </p:blipFill>
        <p:spPr>
          <a:xfrm rot="20580000">
            <a:off x="5210810" y="-114300"/>
            <a:ext cx="1020445" cy="1231900"/>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pic>
        <p:nvPicPr>
          <p:cNvPr id="121" name="Picture 120"/>
          <p:cNvPicPr/>
          <p:nvPr/>
        </p:nvPicPr>
        <p:blipFill>
          <a:blip r:embed="rId3">
            <a:alphaModFix amt="92000"/>
            <a:lum contrast="18000"/>
          </a:blip>
          <a:stretch>
            <a:fillRect/>
          </a:stretch>
        </p:blipFill>
        <p:spPr>
          <a:xfrm>
            <a:off x="-403225" y="876300"/>
            <a:ext cx="5325745" cy="3736975"/>
          </a:xfrm>
          <a:prstGeom prst="rect">
            <a:avLst/>
          </a:prstGeom>
          <a:noFill/>
          <a:ln w="9525">
            <a:noFill/>
          </a:ln>
        </p:spPr>
      </p:pic>
      <p:sp>
        <p:nvSpPr>
          <p:cNvPr id="3304" name="Google Shape;3304;p28"/>
          <p:cNvSpPr txBox="1">
            <a:spLocks noGrp="1"/>
          </p:cNvSpPr>
          <p:nvPr>
            <p:ph type="title"/>
          </p:nvPr>
        </p:nvSpPr>
        <p:spPr>
          <a:xfrm>
            <a:off x="605065" y="-11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sz="3200" b="1">
                <a:solidFill>
                  <a:schemeClr val="accent6"/>
                </a:solidFill>
                <a:latin typeface="Cambria" panose="02040503050406030204" charset="0"/>
                <a:cs typeface="Cambria" panose="02040503050406030204" charset="0"/>
              </a:rPr>
              <a:t>2. Tiêu chuẩn tuyển chọn:</a:t>
            </a:r>
          </a:p>
        </p:txBody>
      </p:sp>
      <p:grpSp>
        <p:nvGrpSpPr>
          <p:cNvPr id="3305" name="Google Shape;3305;p28"/>
          <p:cNvGrpSpPr/>
          <p:nvPr/>
        </p:nvGrpSpPr>
        <p:grpSpPr>
          <a:xfrm>
            <a:off x="27722" y="14379"/>
            <a:ext cx="482599" cy="918559"/>
            <a:chOff x="4471342" y="1581300"/>
            <a:chExt cx="482599" cy="918559"/>
          </a:xfrm>
        </p:grpSpPr>
        <p:sp>
          <p:nvSpPr>
            <p:cNvPr id="3306" name="Google Shape;3306;p28"/>
            <p:cNvSpPr/>
            <p:nvPr/>
          </p:nvSpPr>
          <p:spPr>
            <a:xfrm>
              <a:off x="4692670" y="2013542"/>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8"/>
            <p:cNvSpPr/>
            <p:nvPr/>
          </p:nvSpPr>
          <p:spPr>
            <a:xfrm>
              <a:off x="4552830" y="1581300"/>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4"/>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8"/>
            <p:cNvSpPr/>
            <p:nvPr/>
          </p:nvSpPr>
          <p:spPr>
            <a:xfrm>
              <a:off x="4801546" y="1581300"/>
              <a:ext cx="33568" cy="381617"/>
            </a:xfrm>
            <a:custGeom>
              <a:avLst/>
              <a:gdLst/>
              <a:ahLst/>
              <a:cxnLst/>
              <a:rect l="l" t="t" r="r" b="b"/>
              <a:pathLst>
                <a:path w="1239" h="14087" extrusionOk="0">
                  <a:moveTo>
                    <a:pt x="0" y="0"/>
                  </a:moveTo>
                  <a:lnTo>
                    <a:pt x="0"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8"/>
            <p:cNvSpPr/>
            <p:nvPr/>
          </p:nvSpPr>
          <p:spPr>
            <a:xfrm>
              <a:off x="4731464" y="1581300"/>
              <a:ext cx="33541" cy="438099"/>
            </a:xfrm>
            <a:custGeom>
              <a:avLst/>
              <a:gdLst/>
              <a:ahLst/>
              <a:cxnLst/>
              <a:rect l="l" t="t" r="r" b="b"/>
              <a:pathLst>
                <a:path w="1238" h="16172" extrusionOk="0">
                  <a:moveTo>
                    <a:pt x="0" y="0"/>
                  </a:moveTo>
                  <a:lnTo>
                    <a:pt x="0" y="16172"/>
                  </a:lnTo>
                  <a:lnTo>
                    <a:pt x="1238" y="15174"/>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8"/>
            <p:cNvSpPr/>
            <p:nvPr/>
          </p:nvSpPr>
          <p:spPr>
            <a:xfrm>
              <a:off x="4591271" y="1581300"/>
              <a:ext cx="33595" cy="381617"/>
            </a:xfrm>
            <a:custGeom>
              <a:avLst/>
              <a:gdLst/>
              <a:ahLst/>
              <a:cxnLst/>
              <a:rect l="l" t="t" r="r" b="b"/>
              <a:pathLst>
                <a:path w="1240" h="14087" extrusionOk="0">
                  <a:moveTo>
                    <a:pt x="1" y="0"/>
                  </a:moveTo>
                  <a:lnTo>
                    <a:pt x="1"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8"/>
            <p:cNvSpPr/>
            <p:nvPr/>
          </p:nvSpPr>
          <p:spPr>
            <a:xfrm>
              <a:off x="4661381" y="1581300"/>
              <a:ext cx="33568" cy="438099"/>
            </a:xfrm>
            <a:custGeom>
              <a:avLst/>
              <a:gdLst/>
              <a:ahLst/>
              <a:cxnLst/>
              <a:rect l="l" t="t" r="r" b="b"/>
              <a:pathLst>
                <a:path w="1239"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8"/>
            <p:cNvSpPr/>
            <p:nvPr/>
          </p:nvSpPr>
          <p:spPr>
            <a:xfrm>
              <a:off x="4471342" y="2040900"/>
              <a:ext cx="482599" cy="458959"/>
            </a:xfrm>
            <a:custGeom>
              <a:avLst/>
              <a:gdLst/>
              <a:ahLst/>
              <a:cxnLst/>
              <a:rect l="l" t="t" r="r" b="b"/>
              <a:pathLst>
                <a:path w="17813" h="16942" extrusionOk="0">
                  <a:moveTo>
                    <a:pt x="8906" y="1"/>
                  </a:moveTo>
                  <a:lnTo>
                    <a:pt x="6154" y="5577"/>
                  </a:lnTo>
                  <a:lnTo>
                    <a:pt x="0" y="6471"/>
                  </a:lnTo>
                  <a:lnTo>
                    <a:pt x="4453" y="10812"/>
                  </a:lnTo>
                  <a:lnTo>
                    <a:pt x="3402" y="16942"/>
                  </a:lnTo>
                  <a:lnTo>
                    <a:pt x="8906" y="14048"/>
                  </a:lnTo>
                  <a:lnTo>
                    <a:pt x="14411" y="16942"/>
                  </a:lnTo>
                  <a:lnTo>
                    <a:pt x="13360" y="10812"/>
                  </a:lnTo>
                  <a:lnTo>
                    <a:pt x="17813" y="6471"/>
                  </a:lnTo>
                  <a:lnTo>
                    <a:pt x="11659" y="5577"/>
                  </a:lnTo>
                  <a:lnTo>
                    <a:pt x="8906" y="1"/>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8"/>
            <p:cNvSpPr/>
            <p:nvPr/>
          </p:nvSpPr>
          <p:spPr>
            <a:xfrm>
              <a:off x="4712609" y="2040900"/>
              <a:ext cx="74586" cy="229479"/>
            </a:xfrm>
            <a:custGeom>
              <a:avLst/>
              <a:gdLst/>
              <a:ahLst/>
              <a:cxnLst/>
              <a:rect l="l" t="t" r="r" b="b"/>
              <a:pathLst>
                <a:path w="2753" h="8471" extrusionOk="0">
                  <a:moveTo>
                    <a:pt x="0" y="1"/>
                  </a:moveTo>
                  <a:lnTo>
                    <a:pt x="0" y="8471"/>
                  </a:lnTo>
                  <a:lnTo>
                    <a:pt x="2753" y="5577"/>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8"/>
            <p:cNvSpPr/>
            <p:nvPr/>
          </p:nvSpPr>
          <p:spPr>
            <a:xfrm>
              <a:off x="4712609" y="2216186"/>
              <a:ext cx="241313" cy="117625"/>
            </a:xfrm>
            <a:custGeom>
              <a:avLst/>
              <a:gdLst/>
              <a:ahLst/>
              <a:cxnLst/>
              <a:rect l="l" t="t" r="r" b="b"/>
              <a:pathLst>
                <a:path w="8907" h="4342" extrusionOk="0">
                  <a:moveTo>
                    <a:pt x="8907" y="0"/>
                  </a:moveTo>
                  <a:lnTo>
                    <a:pt x="0" y="2000"/>
                  </a:lnTo>
                  <a:lnTo>
                    <a:pt x="4454" y="4341"/>
                  </a:lnTo>
                  <a:lnTo>
                    <a:pt x="8907"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8"/>
            <p:cNvSpPr/>
            <p:nvPr/>
          </p:nvSpPr>
          <p:spPr>
            <a:xfrm>
              <a:off x="4471342" y="2191942"/>
              <a:ext cx="241313" cy="78426"/>
            </a:xfrm>
            <a:custGeom>
              <a:avLst/>
              <a:gdLst/>
              <a:ahLst/>
              <a:cxnLst/>
              <a:rect l="l" t="t" r="r" b="b"/>
              <a:pathLst>
                <a:path w="8907" h="2895" extrusionOk="0">
                  <a:moveTo>
                    <a:pt x="6154" y="1"/>
                  </a:moveTo>
                  <a:lnTo>
                    <a:pt x="0" y="895"/>
                  </a:lnTo>
                  <a:lnTo>
                    <a:pt x="8906" y="2895"/>
                  </a:lnTo>
                  <a:lnTo>
                    <a:pt x="6154"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8"/>
            <p:cNvSpPr/>
            <p:nvPr/>
          </p:nvSpPr>
          <p:spPr>
            <a:xfrm>
              <a:off x="4563476" y="2270335"/>
              <a:ext cx="149171" cy="229506"/>
            </a:xfrm>
            <a:custGeom>
              <a:avLst/>
              <a:gdLst/>
              <a:ahLst/>
              <a:cxnLst/>
              <a:rect l="l" t="t" r="r" b="b"/>
              <a:pathLst>
                <a:path w="5506" h="8472" extrusionOk="0">
                  <a:moveTo>
                    <a:pt x="5505" y="1"/>
                  </a:moveTo>
                  <a:lnTo>
                    <a:pt x="1052" y="2342"/>
                  </a:lnTo>
                  <a:lnTo>
                    <a:pt x="1" y="8472"/>
                  </a:lnTo>
                  <a:lnTo>
                    <a:pt x="1" y="8472"/>
                  </a:lnTo>
                  <a:lnTo>
                    <a:pt x="5505"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8"/>
            <p:cNvSpPr/>
            <p:nvPr/>
          </p:nvSpPr>
          <p:spPr>
            <a:xfrm>
              <a:off x="4712609" y="2270335"/>
              <a:ext cx="149171" cy="229506"/>
            </a:xfrm>
            <a:custGeom>
              <a:avLst/>
              <a:gdLst/>
              <a:ahLst/>
              <a:cxnLst/>
              <a:rect l="l" t="t" r="r" b="b"/>
              <a:pathLst>
                <a:path w="5506" h="8472" extrusionOk="0">
                  <a:moveTo>
                    <a:pt x="0" y="1"/>
                  </a:moveTo>
                  <a:lnTo>
                    <a:pt x="0" y="5578"/>
                  </a:lnTo>
                  <a:lnTo>
                    <a:pt x="5505" y="8472"/>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8" name="Google Shape;3318;p28"/>
          <p:cNvGrpSpPr/>
          <p:nvPr/>
        </p:nvGrpSpPr>
        <p:grpSpPr>
          <a:xfrm>
            <a:off x="8623897" y="-3297"/>
            <a:ext cx="482626" cy="910730"/>
            <a:chOff x="2393912" y="1332663"/>
            <a:chExt cx="482626" cy="910730"/>
          </a:xfrm>
        </p:grpSpPr>
        <p:sp>
          <p:nvSpPr>
            <p:cNvPr id="3319" name="Google Shape;3319;p28"/>
            <p:cNvSpPr/>
            <p:nvPr/>
          </p:nvSpPr>
          <p:spPr>
            <a:xfrm>
              <a:off x="2609741" y="1764904"/>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8"/>
            <p:cNvSpPr/>
            <p:nvPr/>
          </p:nvSpPr>
          <p:spPr>
            <a:xfrm>
              <a:off x="2469901" y="1332663"/>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8"/>
            <p:cNvSpPr/>
            <p:nvPr/>
          </p:nvSpPr>
          <p:spPr>
            <a:xfrm>
              <a:off x="2718591" y="1332663"/>
              <a:ext cx="33595" cy="381617"/>
            </a:xfrm>
            <a:custGeom>
              <a:avLst/>
              <a:gdLst/>
              <a:ahLst/>
              <a:cxnLst/>
              <a:rect l="l" t="t" r="r" b="b"/>
              <a:pathLst>
                <a:path w="1240" h="14087" extrusionOk="0">
                  <a:moveTo>
                    <a:pt x="1" y="0"/>
                  </a:moveTo>
                  <a:lnTo>
                    <a:pt x="1"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8"/>
            <p:cNvSpPr/>
            <p:nvPr/>
          </p:nvSpPr>
          <p:spPr>
            <a:xfrm>
              <a:off x="2648508" y="1332663"/>
              <a:ext cx="33568" cy="438099"/>
            </a:xfrm>
            <a:custGeom>
              <a:avLst/>
              <a:gdLst/>
              <a:ahLst/>
              <a:cxnLst/>
              <a:rect l="l" t="t" r="r" b="b"/>
              <a:pathLst>
                <a:path w="1239" h="16172" extrusionOk="0">
                  <a:moveTo>
                    <a:pt x="1" y="0"/>
                  </a:moveTo>
                  <a:lnTo>
                    <a:pt x="1" y="16172"/>
                  </a:lnTo>
                  <a:lnTo>
                    <a:pt x="1239" y="15174"/>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8"/>
            <p:cNvSpPr/>
            <p:nvPr/>
          </p:nvSpPr>
          <p:spPr>
            <a:xfrm>
              <a:off x="2508342" y="1332663"/>
              <a:ext cx="33568" cy="381617"/>
            </a:xfrm>
            <a:custGeom>
              <a:avLst/>
              <a:gdLst/>
              <a:ahLst/>
              <a:cxnLst/>
              <a:rect l="l" t="t" r="r" b="b"/>
              <a:pathLst>
                <a:path w="1239" h="14087" extrusionOk="0">
                  <a:moveTo>
                    <a:pt x="0" y="0"/>
                  </a:moveTo>
                  <a:lnTo>
                    <a:pt x="0"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8"/>
            <p:cNvSpPr/>
            <p:nvPr/>
          </p:nvSpPr>
          <p:spPr>
            <a:xfrm>
              <a:off x="2578452" y="1332663"/>
              <a:ext cx="33541" cy="438099"/>
            </a:xfrm>
            <a:custGeom>
              <a:avLst/>
              <a:gdLst/>
              <a:ahLst/>
              <a:cxnLst/>
              <a:rect l="l" t="t" r="r" b="b"/>
              <a:pathLst>
                <a:path w="1238"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8"/>
            <p:cNvSpPr/>
            <p:nvPr/>
          </p:nvSpPr>
          <p:spPr>
            <a:xfrm>
              <a:off x="2393912" y="1784434"/>
              <a:ext cx="482626" cy="458959"/>
            </a:xfrm>
            <a:custGeom>
              <a:avLst/>
              <a:gdLst/>
              <a:ahLst/>
              <a:cxnLst/>
              <a:rect l="l" t="t" r="r" b="b"/>
              <a:pathLst>
                <a:path w="17814" h="16942" extrusionOk="0">
                  <a:moveTo>
                    <a:pt x="8907" y="0"/>
                  </a:moveTo>
                  <a:lnTo>
                    <a:pt x="6155" y="5577"/>
                  </a:lnTo>
                  <a:lnTo>
                    <a:pt x="1" y="6472"/>
                  </a:lnTo>
                  <a:lnTo>
                    <a:pt x="4454" y="10812"/>
                  </a:lnTo>
                  <a:lnTo>
                    <a:pt x="3402" y="16941"/>
                  </a:lnTo>
                  <a:lnTo>
                    <a:pt x="8907" y="14047"/>
                  </a:lnTo>
                  <a:lnTo>
                    <a:pt x="14411" y="16941"/>
                  </a:lnTo>
                  <a:lnTo>
                    <a:pt x="13360" y="10812"/>
                  </a:lnTo>
                  <a:lnTo>
                    <a:pt x="17813" y="6472"/>
                  </a:lnTo>
                  <a:lnTo>
                    <a:pt x="11659" y="5577"/>
                  </a:lnTo>
                  <a:lnTo>
                    <a:pt x="8907" y="0"/>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8"/>
            <p:cNvSpPr/>
            <p:nvPr/>
          </p:nvSpPr>
          <p:spPr>
            <a:xfrm>
              <a:off x="2635179" y="1784434"/>
              <a:ext cx="74613" cy="229506"/>
            </a:xfrm>
            <a:custGeom>
              <a:avLst/>
              <a:gdLst/>
              <a:ahLst/>
              <a:cxnLst/>
              <a:rect l="l" t="t" r="r" b="b"/>
              <a:pathLst>
                <a:path w="2754" h="8472" extrusionOk="0">
                  <a:moveTo>
                    <a:pt x="1" y="0"/>
                  </a:moveTo>
                  <a:lnTo>
                    <a:pt x="1" y="8471"/>
                  </a:lnTo>
                  <a:lnTo>
                    <a:pt x="2753" y="5577"/>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8"/>
            <p:cNvSpPr/>
            <p:nvPr/>
          </p:nvSpPr>
          <p:spPr>
            <a:xfrm>
              <a:off x="2635179" y="1959720"/>
              <a:ext cx="241340" cy="117598"/>
            </a:xfrm>
            <a:custGeom>
              <a:avLst/>
              <a:gdLst/>
              <a:ahLst/>
              <a:cxnLst/>
              <a:rect l="l" t="t" r="r" b="b"/>
              <a:pathLst>
                <a:path w="8908" h="4341" extrusionOk="0">
                  <a:moveTo>
                    <a:pt x="8907" y="1"/>
                  </a:moveTo>
                  <a:lnTo>
                    <a:pt x="1" y="2000"/>
                  </a:lnTo>
                  <a:lnTo>
                    <a:pt x="4454" y="4341"/>
                  </a:lnTo>
                  <a:lnTo>
                    <a:pt x="8907"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8"/>
            <p:cNvSpPr/>
            <p:nvPr/>
          </p:nvSpPr>
          <p:spPr>
            <a:xfrm>
              <a:off x="2393912" y="1935504"/>
              <a:ext cx="241313" cy="78426"/>
            </a:xfrm>
            <a:custGeom>
              <a:avLst/>
              <a:gdLst/>
              <a:ahLst/>
              <a:cxnLst/>
              <a:rect l="l" t="t" r="r" b="b"/>
              <a:pathLst>
                <a:path w="8907" h="2895" extrusionOk="0">
                  <a:moveTo>
                    <a:pt x="6155" y="0"/>
                  </a:moveTo>
                  <a:lnTo>
                    <a:pt x="1" y="895"/>
                  </a:lnTo>
                  <a:lnTo>
                    <a:pt x="8907" y="2894"/>
                  </a:lnTo>
                  <a:lnTo>
                    <a:pt x="615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8"/>
            <p:cNvSpPr/>
            <p:nvPr/>
          </p:nvSpPr>
          <p:spPr>
            <a:xfrm>
              <a:off x="2486074" y="2013896"/>
              <a:ext cx="149144" cy="229479"/>
            </a:xfrm>
            <a:custGeom>
              <a:avLst/>
              <a:gdLst/>
              <a:ahLst/>
              <a:cxnLst/>
              <a:rect l="l" t="t" r="r" b="b"/>
              <a:pathLst>
                <a:path w="5505" h="8471" extrusionOk="0">
                  <a:moveTo>
                    <a:pt x="5505" y="0"/>
                  </a:moveTo>
                  <a:lnTo>
                    <a:pt x="1052" y="2341"/>
                  </a:lnTo>
                  <a:lnTo>
                    <a:pt x="0" y="8470"/>
                  </a:lnTo>
                  <a:lnTo>
                    <a:pt x="550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8"/>
            <p:cNvSpPr/>
            <p:nvPr/>
          </p:nvSpPr>
          <p:spPr>
            <a:xfrm>
              <a:off x="2635179" y="2013896"/>
              <a:ext cx="149171" cy="229479"/>
            </a:xfrm>
            <a:custGeom>
              <a:avLst/>
              <a:gdLst/>
              <a:ahLst/>
              <a:cxnLst/>
              <a:rect l="l" t="t" r="r" b="b"/>
              <a:pathLst>
                <a:path w="5506" h="8471" extrusionOk="0">
                  <a:moveTo>
                    <a:pt x="1" y="0"/>
                  </a:moveTo>
                  <a:lnTo>
                    <a:pt x="1" y="5576"/>
                  </a:lnTo>
                  <a:lnTo>
                    <a:pt x="5505" y="8470"/>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1" name="Google Shape;3331;p28"/>
          <p:cNvGrpSpPr/>
          <p:nvPr/>
        </p:nvGrpSpPr>
        <p:grpSpPr>
          <a:xfrm>
            <a:off x="1475845" y="4515550"/>
            <a:ext cx="535338" cy="200293"/>
            <a:chOff x="5907600" y="943095"/>
            <a:chExt cx="535338" cy="200293"/>
          </a:xfrm>
        </p:grpSpPr>
        <p:sp>
          <p:nvSpPr>
            <p:cNvPr id="3332" name="Google Shape;3332;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4" name="Google Shape;3334;p28"/>
          <p:cNvGrpSpPr/>
          <p:nvPr/>
        </p:nvGrpSpPr>
        <p:grpSpPr>
          <a:xfrm>
            <a:off x="7731040" y="262465"/>
            <a:ext cx="672421" cy="190443"/>
            <a:chOff x="7090540" y="1291850"/>
            <a:chExt cx="672421" cy="190443"/>
          </a:xfrm>
        </p:grpSpPr>
        <p:sp>
          <p:nvSpPr>
            <p:cNvPr id="3335" name="Google Shape;3335;p28"/>
            <p:cNvSpPr/>
            <p:nvPr/>
          </p:nvSpPr>
          <p:spPr>
            <a:xfrm>
              <a:off x="7337646" y="1352720"/>
              <a:ext cx="137" cy="137"/>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8"/>
            <p:cNvSpPr/>
            <p:nvPr/>
          </p:nvSpPr>
          <p:spPr>
            <a:xfrm>
              <a:off x="7134182" y="1310320"/>
              <a:ext cx="609078" cy="153777"/>
            </a:xfrm>
            <a:custGeom>
              <a:avLst/>
              <a:gdLst/>
              <a:ahLst/>
              <a:cxnLst/>
              <a:rect l="l" t="t" r="r" b="b"/>
              <a:pathLst>
                <a:path w="4452" h="1124" extrusionOk="0">
                  <a:moveTo>
                    <a:pt x="2366" y="0"/>
                  </a:moveTo>
                  <a:cubicBezTo>
                    <a:pt x="2334" y="0"/>
                    <a:pt x="2301" y="3"/>
                    <a:pt x="2265" y="8"/>
                  </a:cubicBezTo>
                  <a:cubicBezTo>
                    <a:pt x="1699" y="92"/>
                    <a:pt x="1670" y="634"/>
                    <a:pt x="1669" y="657"/>
                  </a:cubicBezTo>
                  <a:cubicBezTo>
                    <a:pt x="1667" y="695"/>
                    <a:pt x="1635" y="721"/>
                    <a:pt x="1602" y="721"/>
                  </a:cubicBezTo>
                  <a:cubicBezTo>
                    <a:pt x="1586" y="721"/>
                    <a:pt x="1571" y="716"/>
                    <a:pt x="1558" y="704"/>
                  </a:cubicBezTo>
                  <a:cubicBezTo>
                    <a:pt x="1557" y="703"/>
                    <a:pt x="1454" y="614"/>
                    <a:pt x="1344" y="614"/>
                  </a:cubicBezTo>
                  <a:cubicBezTo>
                    <a:pt x="1333" y="614"/>
                    <a:pt x="1323" y="615"/>
                    <a:pt x="1312" y="617"/>
                  </a:cubicBezTo>
                  <a:cubicBezTo>
                    <a:pt x="1246" y="628"/>
                    <a:pt x="1188" y="677"/>
                    <a:pt x="1140" y="762"/>
                  </a:cubicBezTo>
                  <a:cubicBezTo>
                    <a:pt x="1128" y="784"/>
                    <a:pt x="1105" y="796"/>
                    <a:pt x="1082" y="796"/>
                  </a:cubicBezTo>
                  <a:cubicBezTo>
                    <a:pt x="1063" y="796"/>
                    <a:pt x="1045" y="789"/>
                    <a:pt x="1031" y="774"/>
                  </a:cubicBezTo>
                  <a:cubicBezTo>
                    <a:pt x="1027" y="768"/>
                    <a:pt x="920" y="651"/>
                    <a:pt x="771" y="651"/>
                  </a:cubicBezTo>
                  <a:cubicBezTo>
                    <a:pt x="741" y="651"/>
                    <a:pt x="709" y="655"/>
                    <a:pt x="677" y="667"/>
                  </a:cubicBezTo>
                  <a:cubicBezTo>
                    <a:pt x="486" y="733"/>
                    <a:pt x="495" y="926"/>
                    <a:pt x="496" y="934"/>
                  </a:cubicBezTo>
                  <a:cubicBezTo>
                    <a:pt x="497" y="969"/>
                    <a:pt x="474" y="998"/>
                    <a:pt x="440" y="1005"/>
                  </a:cubicBezTo>
                  <a:cubicBezTo>
                    <a:pt x="291" y="1032"/>
                    <a:pt x="143" y="1071"/>
                    <a:pt x="1" y="1123"/>
                  </a:cubicBezTo>
                  <a:lnTo>
                    <a:pt x="4451" y="1123"/>
                  </a:lnTo>
                  <a:cubicBezTo>
                    <a:pt x="4441" y="1067"/>
                    <a:pt x="4413" y="987"/>
                    <a:pt x="4347" y="937"/>
                  </a:cubicBezTo>
                  <a:cubicBezTo>
                    <a:pt x="4302" y="902"/>
                    <a:pt x="4243" y="885"/>
                    <a:pt x="4170" y="885"/>
                  </a:cubicBezTo>
                  <a:cubicBezTo>
                    <a:pt x="4111" y="885"/>
                    <a:pt x="4043" y="896"/>
                    <a:pt x="3967" y="919"/>
                  </a:cubicBezTo>
                  <a:cubicBezTo>
                    <a:pt x="3961" y="921"/>
                    <a:pt x="3954" y="922"/>
                    <a:pt x="3948" y="922"/>
                  </a:cubicBezTo>
                  <a:cubicBezTo>
                    <a:pt x="3935" y="922"/>
                    <a:pt x="3922" y="918"/>
                    <a:pt x="3911" y="911"/>
                  </a:cubicBezTo>
                  <a:cubicBezTo>
                    <a:pt x="3895" y="901"/>
                    <a:pt x="3884" y="882"/>
                    <a:pt x="3882" y="864"/>
                  </a:cubicBezTo>
                  <a:cubicBezTo>
                    <a:pt x="3880" y="851"/>
                    <a:pt x="3838" y="559"/>
                    <a:pt x="3508" y="450"/>
                  </a:cubicBezTo>
                  <a:cubicBezTo>
                    <a:pt x="3446" y="429"/>
                    <a:pt x="3391" y="421"/>
                    <a:pt x="3344" y="421"/>
                  </a:cubicBezTo>
                  <a:cubicBezTo>
                    <a:pt x="3147" y="421"/>
                    <a:pt x="3064" y="562"/>
                    <a:pt x="3060" y="569"/>
                  </a:cubicBezTo>
                  <a:cubicBezTo>
                    <a:pt x="3047" y="592"/>
                    <a:pt x="3024" y="603"/>
                    <a:pt x="3002" y="603"/>
                  </a:cubicBezTo>
                  <a:cubicBezTo>
                    <a:pt x="2972" y="603"/>
                    <a:pt x="2942" y="584"/>
                    <a:pt x="2935" y="548"/>
                  </a:cubicBezTo>
                  <a:cubicBezTo>
                    <a:pt x="2931" y="524"/>
                    <a:pt x="2833" y="0"/>
                    <a:pt x="2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8"/>
            <p:cNvSpPr/>
            <p:nvPr/>
          </p:nvSpPr>
          <p:spPr>
            <a:xfrm>
              <a:off x="7090540" y="1291850"/>
              <a:ext cx="672421" cy="190443"/>
            </a:xfrm>
            <a:custGeom>
              <a:avLst/>
              <a:gdLst/>
              <a:ahLst/>
              <a:cxnLst/>
              <a:rect l="l" t="t" r="r" b="b"/>
              <a:pathLst>
                <a:path w="4915" h="1392" extrusionOk="0">
                  <a:moveTo>
                    <a:pt x="2687" y="135"/>
                  </a:moveTo>
                  <a:cubicBezTo>
                    <a:pt x="3153" y="135"/>
                    <a:pt x="3251" y="658"/>
                    <a:pt x="3255" y="682"/>
                  </a:cubicBezTo>
                  <a:cubicBezTo>
                    <a:pt x="3261" y="718"/>
                    <a:pt x="3291" y="738"/>
                    <a:pt x="3322" y="738"/>
                  </a:cubicBezTo>
                  <a:cubicBezTo>
                    <a:pt x="3344" y="738"/>
                    <a:pt x="3366" y="727"/>
                    <a:pt x="3379" y="704"/>
                  </a:cubicBezTo>
                  <a:cubicBezTo>
                    <a:pt x="3384" y="697"/>
                    <a:pt x="3467" y="555"/>
                    <a:pt x="3664" y="555"/>
                  </a:cubicBezTo>
                  <a:cubicBezTo>
                    <a:pt x="3712" y="555"/>
                    <a:pt x="3766" y="563"/>
                    <a:pt x="3828" y="584"/>
                  </a:cubicBezTo>
                  <a:cubicBezTo>
                    <a:pt x="4157" y="694"/>
                    <a:pt x="4200" y="986"/>
                    <a:pt x="4201" y="997"/>
                  </a:cubicBezTo>
                  <a:cubicBezTo>
                    <a:pt x="4203" y="1017"/>
                    <a:pt x="4214" y="1035"/>
                    <a:pt x="4231" y="1046"/>
                  </a:cubicBezTo>
                  <a:cubicBezTo>
                    <a:pt x="4242" y="1053"/>
                    <a:pt x="4254" y="1057"/>
                    <a:pt x="4266" y="1057"/>
                  </a:cubicBezTo>
                  <a:cubicBezTo>
                    <a:pt x="4273" y="1057"/>
                    <a:pt x="4280" y="1056"/>
                    <a:pt x="4287" y="1053"/>
                  </a:cubicBezTo>
                  <a:cubicBezTo>
                    <a:pt x="4363" y="1031"/>
                    <a:pt x="4430" y="1020"/>
                    <a:pt x="4489" y="1020"/>
                  </a:cubicBezTo>
                  <a:cubicBezTo>
                    <a:pt x="4562" y="1020"/>
                    <a:pt x="4621" y="1037"/>
                    <a:pt x="4667" y="1071"/>
                  </a:cubicBezTo>
                  <a:cubicBezTo>
                    <a:pt x="4733" y="1122"/>
                    <a:pt x="4761" y="1202"/>
                    <a:pt x="4771" y="1257"/>
                  </a:cubicBezTo>
                  <a:lnTo>
                    <a:pt x="321" y="1257"/>
                  </a:lnTo>
                  <a:cubicBezTo>
                    <a:pt x="463" y="1206"/>
                    <a:pt x="611" y="1166"/>
                    <a:pt x="760" y="1139"/>
                  </a:cubicBezTo>
                  <a:cubicBezTo>
                    <a:pt x="794" y="1133"/>
                    <a:pt x="817" y="1103"/>
                    <a:pt x="816" y="1069"/>
                  </a:cubicBezTo>
                  <a:cubicBezTo>
                    <a:pt x="816" y="1061"/>
                    <a:pt x="807" y="868"/>
                    <a:pt x="997" y="802"/>
                  </a:cubicBezTo>
                  <a:cubicBezTo>
                    <a:pt x="1030" y="790"/>
                    <a:pt x="1062" y="785"/>
                    <a:pt x="1092" y="785"/>
                  </a:cubicBezTo>
                  <a:cubicBezTo>
                    <a:pt x="1241" y="785"/>
                    <a:pt x="1347" y="902"/>
                    <a:pt x="1353" y="908"/>
                  </a:cubicBezTo>
                  <a:cubicBezTo>
                    <a:pt x="1366" y="924"/>
                    <a:pt x="1384" y="931"/>
                    <a:pt x="1403" y="931"/>
                  </a:cubicBezTo>
                  <a:cubicBezTo>
                    <a:pt x="1425" y="931"/>
                    <a:pt x="1448" y="919"/>
                    <a:pt x="1460" y="897"/>
                  </a:cubicBezTo>
                  <a:cubicBezTo>
                    <a:pt x="1508" y="811"/>
                    <a:pt x="1566" y="762"/>
                    <a:pt x="1632" y="752"/>
                  </a:cubicBezTo>
                  <a:cubicBezTo>
                    <a:pt x="1643" y="750"/>
                    <a:pt x="1654" y="749"/>
                    <a:pt x="1664" y="749"/>
                  </a:cubicBezTo>
                  <a:cubicBezTo>
                    <a:pt x="1774" y="749"/>
                    <a:pt x="1876" y="838"/>
                    <a:pt x="1877" y="839"/>
                  </a:cubicBezTo>
                  <a:cubicBezTo>
                    <a:pt x="1890" y="850"/>
                    <a:pt x="1906" y="856"/>
                    <a:pt x="1921" y="856"/>
                  </a:cubicBezTo>
                  <a:cubicBezTo>
                    <a:pt x="1955" y="856"/>
                    <a:pt x="1987" y="830"/>
                    <a:pt x="1989" y="791"/>
                  </a:cubicBezTo>
                  <a:cubicBezTo>
                    <a:pt x="1989" y="768"/>
                    <a:pt x="2018" y="227"/>
                    <a:pt x="2585" y="143"/>
                  </a:cubicBezTo>
                  <a:cubicBezTo>
                    <a:pt x="2621" y="138"/>
                    <a:pt x="2655" y="135"/>
                    <a:pt x="2687" y="135"/>
                  </a:cubicBezTo>
                  <a:close/>
                  <a:moveTo>
                    <a:pt x="2685" y="1"/>
                  </a:moveTo>
                  <a:cubicBezTo>
                    <a:pt x="2647" y="1"/>
                    <a:pt x="2607" y="4"/>
                    <a:pt x="2565" y="10"/>
                  </a:cubicBezTo>
                  <a:cubicBezTo>
                    <a:pt x="2060" y="84"/>
                    <a:pt x="1913" y="477"/>
                    <a:pt x="1871" y="674"/>
                  </a:cubicBezTo>
                  <a:cubicBezTo>
                    <a:pt x="1817" y="644"/>
                    <a:pt x="1743" y="615"/>
                    <a:pt x="1663" y="615"/>
                  </a:cubicBezTo>
                  <a:cubicBezTo>
                    <a:pt x="1646" y="615"/>
                    <a:pt x="1627" y="616"/>
                    <a:pt x="1609" y="620"/>
                  </a:cubicBezTo>
                  <a:cubicBezTo>
                    <a:pt x="1524" y="633"/>
                    <a:pt x="1450" y="681"/>
                    <a:pt x="1389" y="762"/>
                  </a:cubicBezTo>
                  <a:cubicBezTo>
                    <a:pt x="1326" y="714"/>
                    <a:pt x="1221" y="651"/>
                    <a:pt x="1091" y="651"/>
                  </a:cubicBezTo>
                  <a:cubicBezTo>
                    <a:pt x="1048" y="651"/>
                    <a:pt x="1001" y="658"/>
                    <a:pt x="953" y="675"/>
                  </a:cubicBezTo>
                  <a:cubicBezTo>
                    <a:pt x="759" y="741"/>
                    <a:pt x="695" y="905"/>
                    <a:pt x="684" y="1017"/>
                  </a:cubicBezTo>
                  <a:cubicBezTo>
                    <a:pt x="521" y="1050"/>
                    <a:pt x="127" y="1142"/>
                    <a:pt x="31" y="1287"/>
                  </a:cubicBezTo>
                  <a:cubicBezTo>
                    <a:pt x="1" y="1333"/>
                    <a:pt x="33" y="1392"/>
                    <a:pt x="87" y="1392"/>
                  </a:cubicBezTo>
                  <a:lnTo>
                    <a:pt x="4846" y="1392"/>
                  </a:lnTo>
                  <a:cubicBezTo>
                    <a:pt x="4882" y="1392"/>
                    <a:pt x="4912" y="1363"/>
                    <a:pt x="4913" y="1326"/>
                  </a:cubicBezTo>
                  <a:cubicBezTo>
                    <a:pt x="4913" y="1316"/>
                    <a:pt x="4914" y="1090"/>
                    <a:pt x="4748" y="965"/>
                  </a:cubicBezTo>
                  <a:cubicBezTo>
                    <a:pt x="4679" y="912"/>
                    <a:pt x="4592" y="886"/>
                    <a:pt x="4489" y="886"/>
                  </a:cubicBezTo>
                  <a:cubicBezTo>
                    <a:pt x="4436" y="886"/>
                    <a:pt x="4379" y="893"/>
                    <a:pt x="4317" y="907"/>
                  </a:cubicBezTo>
                  <a:cubicBezTo>
                    <a:pt x="4281" y="788"/>
                    <a:pt x="4174" y="559"/>
                    <a:pt x="3870" y="457"/>
                  </a:cubicBezTo>
                  <a:cubicBezTo>
                    <a:pt x="3794" y="432"/>
                    <a:pt x="3725" y="421"/>
                    <a:pt x="3663" y="421"/>
                  </a:cubicBezTo>
                  <a:cubicBezTo>
                    <a:pt x="3527" y="421"/>
                    <a:pt x="3424" y="472"/>
                    <a:pt x="3354" y="530"/>
                  </a:cubicBezTo>
                  <a:cubicBezTo>
                    <a:pt x="3273" y="294"/>
                    <a:pt x="3072" y="1"/>
                    <a:pt x="26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8" name="Google Shape;3338;p28"/>
          <p:cNvGrpSpPr/>
          <p:nvPr/>
        </p:nvGrpSpPr>
        <p:grpSpPr>
          <a:xfrm flipH="1">
            <a:off x="6814475" y="90843"/>
            <a:ext cx="535338" cy="200293"/>
            <a:chOff x="5907600" y="943095"/>
            <a:chExt cx="535338" cy="200293"/>
          </a:xfrm>
        </p:grpSpPr>
        <p:sp>
          <p:nvSpPr>
            <p:cNvPr id="3339" name="Google Shape;3339;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ounded Rectangle 1"/>
          <p:cNvSpPr/>
          <p:nvPr/>
        </p:nvSpPr>
        <p:spPr>
          <a:xfrm>
            <a:off x="2920365" y="601345"/>
            <a:ext cx="6186170" cy="402082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2"/>
          <p:cNvSpPr txBox="1"/>
          <p:nvPr/>
        </p:nvSpPr>
        <p:spPr>
          <a:xfrm>
            <a:off x="3092450" y="756285"/>
            <a:ext cx="6014085" cy="3046988"/>
          </a:xfrm>
          <a:prstGeom prst="rect">
            <a:avLst/>
          </a:prstGeom>
          <a:noFill/>
        </p:spPr>
        <p:txBody>
          <a:bodyPr wrap="square" rtlCol="0">
            <a:spAutoFit/>
          </a:bodyPr>
          <a:lstStyle/>
          <a:p>
            <a:pPr marL="285750" indent="-285750" algn="l">
              <a:buFont typeface="Wingdings" panose="05000000000000000000" charset="0"/>
              <a:buChar char="q"/>
            </a:pPr>
            <a:r>
              <a:rPr lang="en-US" sz="1600">
                <a:solidFill>
                  <a:schemeClr val="accent6"/>
                </a:solidFill>
                <a:latin typeface="Cambria" panose="02040503050406030204" charset="0"/>
                <a:cs typeface="Cambria" panose="02040503050406030204" charset="0"/>
                <a:sym typeface="+mn-ea"/>
              </a:rPr>
              <a:t>Có lí lịch rõ ràng; nghiêm chỉnh chấp hành đường lối, chủ trương của Đảng, chính sách, pháp luật của Nhà nước; không </a:t>
            </a:r>
            <a:r>
              <a:rPr lang="en-US" sz="1600" smtClean="0">
                <a:solidFill>
                  <a:schemeClr val="accent6"/>
                </a:solidFill>
                <a:latin typeface="Cambria" panose="02040503050406030204" charset="0"/>
                <a:cs typeface="Cambria" panose="02040503050406030204" charset="0"/>
                <a:sym typeface="+mn-ea"/>
              </a:rPr>
              <a:t>vi phạm pháp luật,</a:t>
            </a:r>
            <a:r>
              <a:rPr lang="en-US" sz="1600" smtClean="0">
                <a:solidFill>
                  <a:schemeClr val="accent6"/>
                </a:solidFill>
                <a:latin typeface="Cambria" panose="02040503050406030204" charset="0"/>
                <a:cs typeface="Cambria" panose="02040503050406030204" charset="0"/>
                <a:sym typeface="+mn-ea"/>
              </a:rPr>
              <a:t> </a:t>
            </a:r>
            <a:r>
              <a:rPr lang="en-US" sz="1600">
                <a:solidFill>
                  <a:schemeClr val="accent6"/>
                </a:solidFill>
                <a:latin typeface="Cambria" panose="02040503050406030204" charset="0"/>
                <a:cs typeface="Cambria" panose="02040503050406030204" charset="0"/>
                <a:sym typeface="+mn-ea"/>
              </a:rPr>
              <a:t>có phẩm chất, đạo </a:t>
            </a:r>
            <a:r>
              <a:rPr lang="en-US" sz="1600" smtClean="0">
                <a:solidFill>
                  <a:schemeClr val="accent6"/>
                </a:solidFill>
                <a:latin typeface="Cambria" panose="02040503050406030204" charset="0"/>
                <a:cs typeface="Cambria" panose="02040503050406030204" charset="0"/>
                <a:sym typeface="+mn-ea"/>
              </a:rPr>
              <a:t>đức </a:t>
            </a:r>
            <a:r>
              <a:rPr lang="en-US" sz="1600">
                <a:solidFill>
                  <a:schemeClr val="accent6"/>
                </a:solidFill>
                <a:latin typeface="Cambria" panose="02040503050406030204" charset="0"/>
                <a:cs typeface="Cambria" panose="02040503050406030204" charset="0"/>
                <a:sym typeface="+mn-ea"/>
              </a:rPr>
              <a:t>tốt, được quần chúng nhân </a:t>
            </a:r>
            <a:r>
              <a:rPr lang="en-US" sz="1600" smtClean="0">
                <a:solidFill>
                  <a:schemeClr val="accent6"/>
                </a:solidFill>
                <a:latin typeface="Cambria" panose="02040503050406030204" charset="0"/>
                <a:cs typeface="Cambria" panose="02040503050406030204" charset="0"/>
                <a:sym typeface="+mn-ea"/>
              </a:rPr>
              <a:t>dân </a:t>
            </a:r>
            <a:r>
              <a:rPr lang="en-US" sz="1600">
                <a:solidFill>
                  <a:schemeClr val="accent6"/>
                </a:solidFill>
                <a:latin typeface="Cambria" panose="02040503050406030204" charset="0"/>
                <a:cs typeface="Cambria" panose="02040503050406030204" charset="0"/>
                <a:sym typeface="+mn-ea"/>
              </a:rPr>
              <a:t>tín nhiệm.</a:t>
            </a:r>
            <a:endParaRPr lang="en-US" sz="1600">
              <a:solidFill>
                <a:schemeClr val="accent6"/>
              </a:solidFill>
              <a:latin typeface="Cambria" panose="02040503050406030204" charset="0"/>
              <a:cs typeface="Cambria" panose="02040503050406030204" charset="0"/>
            </a:endParaRPr>
          </a:p>
          <a:p>
            <a:pPr marL="285750" indent="-285750" algn="l">
              <a:buFont typeface="Wingdings" panose="05000000000000000000" charset="0"/>
              <a:buChar char="q"/>
            </a:pPr>
            <a:r>
              <a:rPr lang="en-US" sz="1600">
                <a:solidFill>
                  <a:schemeClr val="accent6"/>
                </a:solidFill>
                <a:latin typeface="Cambria" panose="02040503050406030204" charset="0"/>
                <a:cs typeface="Cambria" panose="02040503050406030204" charset="0"/>
                <a:sym typeface="+mn-ea"/>
              </a:rPr>
              <a:t>Bảo đảm tiêu chuẩn chính trị của hạ sĩ quan, chiến sĩ phục vụ theo chế độ nghĩa vụ trong CAND.</a:t>
            </a:r>
            <a:endParaRPr lang="en-US" sz="1600">
              <a:solidFill>
                <a:schemeClr val="accent6"/>
              </a:solidFill>
              <a:latin typeface="Cambria" panose="02040503050406030204" charset="0"/>
              <a:cs typeface="Cambria" panose="02040503050406030204" charset="0"/>
            </a:endParaRPr>
          </a:p>
          <a:p>
            <a:pPr marL="285750" indent="-285750" algn="l">
              <a:buFont typeface="Wingdings" panose="05000000000000000000" charset="0"/>
              <a:buChar char="q"/>
            </a:pPr>
            <a:r>
              <a:rPr lang="en-US" sz="1600">
                <a:solidFill>
                  <a:schemeClr val="accent6"/>
                </a:solidFill>
                <a:latin typeface="Cambria" panose="02040503050406030204" charset="0"/>
                <a:cs typeface="Cambria" panose="02040503050406030204" charset="0"/>
                <a:sym typeface="+mn-ea"/>
              </a:rPr>
              <a:t>Có bằng tốt nghiệp </a:t>
            </a:r>
            <a:r>
              <a:rPr lang="en-US" sz="1600" smtClean="0">
                <a:solidFill>
                  <a:schemeClr val="accent6"/>
                </a:solidFill>
                <a:latin typeface="Cambria" panose="02040503050406030204" charset="0"/>
                <a:cs typeface="Cambria" panose="02040503050406030204" charset="0"/>
                <a:sym typeface="+mn-ea"/>
              </a:rPr>
              <a:t>THPT </a:t>
            </a:r>
            <a:r>
              <a:rPr lang="en-US" sz="1600">
                <a:solidFill>
                  <a:schemeClr val="accent6"/>
                </a:solidFill>
                <a:latin typeface="Cambria" panose="02040503050406030204" charset="0"/>
                <a:cs typeface="Cambria" panose="02040503050406030204" charset="0"/>
                <a:sym typeface="+mn-ea"/>
              </a:rPr>
              <a:t>trở lên. Các xã miền núi, hải đảo, vùng đồng bào dân tộc thiểu số, </a:t>
            </a:r>
            <a:r>
              <a:rPr lang="en-US" sz="1600" smtClean="0">
                <a:solidFill>
                  <a:schemeClr val="accent6"/>
                </a:solidFill>
                <a:latin typeface="Cambria" panose="02040503050406030204" charset="0"/>
                <a:cs typeface="Cambria" panose="02040503050406030204" charset="0"/>
                <a:sym typeface="+mn-ea"/>
              </a:rPr>
              <a:t>vùng </a:t>
            </a:r>
            <a:r>
              <a:rPr lang="en-US" sz="1600">
                <a:solidFill>
                  <a:schemeClr val="accent6"/>
                </a:solidFill>
                <a:latin typeface="Cambria" panose="02040503050406030204" charset="0"/>
                <a:cs typeface="Cambria" panose="02040503050406030204" charset="0"/>
                <a:sym typeface="+mn-ea"/>
              </a:rPr>
              <a:t>kinh tế - xã hội đặc biệt khó </a:t>
            </a:r>
            <a:r>
              <a:rPr lang="en-US" sz="1600" smtClean="0">
                <a:solidFill>
                  <a:schemeClr val="accent6"/>
                </a:solidFill>
                <a:latin typeface="Cambria" panose="02040503050406030204" charset="0"/>
                <a:cs typeface="Cambria" panose="02040503050406030204" charset="0"/>
                <a:sym typeface="+mn-ea"/>
              </a:rPr>
              <a:t>khăn </a:t>
            </a:r>
            <a:r>
              <a:rPr lang="en-US" sz="1600">
                <a:solidFill>
                  <a:schemeClr val="accent6"/>
                </a:solidFill>
                <a:latin typeface="Cambria" panose="02040503050406030204" charset="0"/>
                <a:cs typeface="Cambria" panose="02040503050406030204" charset="0"/>
                <a:sym typeface="+mn-ea"/>
              </a:rPr>
              <a:t>có bằng tốt nghiệp </a:t>
            </a:r>
            <a:r>
              <a:rPr lang="en-US" sz="1600" smtClean="0">
                <a:solidFill>
                  <a:schemeClr val="accent6"/>
                </a:solidFill>
                <a:latin typeface="Cambria" panose="02040503050406030204" charset="0"/>
                <a:cs typeface="Cambria" panose="02040503050406030204" charset="0"/>
                <a:sym typeface="+mn-ea"/>
              </a:rPr>
              <a:t>THCS.</a:t>
            </a:r>
            <a:endParaRPr lang="en-US" sz="1600">
              <a:solidFill>
                <a:schemeClr val="accent6"/>
              </a:solidFill>
              <a:latin typeface="Cambria" panose="02040503050406030204" charset="0"/>
              <a:cs typeface="Cambria" panose="02040503050406030204" charset="0"/>
            </a:endParaRPr>
          </a:p>
          <a:p>
            <a:pPr marL="285750" indent="-285750" algn="l">
              <a:buFont typeface="Wingdings" panose="05000000000000000000" charset="0"/>
              <a:buChar char="q"/>
            </a:pPr>
            <a:r>
              <a:rPr lang="en-US" sz="1600">
                <a:solidFill>
                  <a:schemeClr val="accent6"/>
                </a:solidFill>
                <a:latin typeface="Cambria" panose="02040503050406030204" charset="0"/>
                <a:cs typeface="Cambria" panose="02040503050406030204" charset="0"/>
                <a:sym typeface="+mn-ea"/>
              </a:rPr>
              <a:t>Thể hình cân đối, không dị hình, dị dạng và đáp ứng các tiêu chuẩn sức khỏe để thực hiện nghĩa </a:t>
            </a:r>
            <a:r>
              <a:rPr lang="en-US" sz="1600" smtClean="0">
                <a:solidFill>
                  <a:schemeClr val="accent6"/>
                </a:solidFill>
                <a:latin typeface="Cambria" panose="02040503050406030204" charset="0"/>
                <a:cs typeface="Cambria" panose="02040503050406030204" charset="0"/>
                <a:sym typeface="+mn-ea"/>
              </a:rPr>
              <a:t>vụ </a:t>
            </a:r>
            <a:r>
              <a:rPr lang="en-US" sz="1600">
                <a:solidFill>
                  <a:schemeClr val="accent6"/>
                </a:solidFill>
                <a:latin typeface="Cambria" panose="02040503050406030204" charset="0"/>
                <a:cs typeface="Cambria" panose="02040503050406030204" charset="0"/>
                <a:sym typeface="+mn-ea"/>
              </a:rPr>
              <a:t>CAND.</a:t>
            </a:r>
            <a:endParaRPr lang="en-US" sz="1600">
              <a:solidFill>
                <a:schemeClr val="accent6"/>
              </a:solidFill>
              <a:latin typeface="Cambria" panose="02040503050406030204" charset="0"/>
              <a:cs typeface="Cambria" panose="02040503050406030204" charset="0"/>
            </a:endParaRPr>
          </a:p>
          <a:p>
            <a:endParaRPr lang="en-US" sz="1600">
              <a:solidFill>
                <a:schemeClr val="accent6"/>
              </a:solidFill>
              <a:latin typeface="Cambria" panose="02040503050406030204" charset="0"/>
              <a:cs typeface="Cambria" panose="02040503050406030204" charset="0"/>
            </a:endParaRPr>
          </a:p>
        </p:txBody>
      </p:sp>
      <p:pic>
        <p:nvPicPr>
          <p:cNvPr id="123" name="Picture 122"/>
          <p:cNvPicPr/>
          <p:nvPr/>
        </p:nvPicPr>
        <p:blipFill>
          <a:blip r:embed="rId4"/>
          <a:stretch>
            <a:fillRect/>
          </a:stretch>
        </p:blipFill>
        <p:spPr>
          <a:xfrm>
            <a:off x="5692775" y="14605"/>
            <a:ext cx="892810" cy="1017270"/>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sp>
        <p:nvSpPr>
          <p:cNvPr id="3304" name="Google Shape;3304;p28"/>
          <p:cNvSpPr txBox="1">
            <a:spLocks noGrp="1"/>
          </p:cNvSpPr>
          <p:nvPr>
            <p:ph type="title"/>
          </p:nvPr>
        </p:nvSpPr>
        <p:spPr>
          <a:xfrm>
            <a:off x="539115" y="118745"/>
            <a:ext cx="7703820" cy="88836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sz="3200" b="1">
                <a:solidFill>
                  <a:schemeClr val="accent6"/>
                </a:solidFill>
                <a:latin typeface="Cambria" panose="02040503050406030204" charset="0"/>
                <a:cs typeface="Cambria" panose="02040503050406030204" charset="0"/>
              </a:rPr>
              <a:t>3. Hồ sơ, thủ tục tuyển chọn thực hiện nghĩa </a:t>
            </a:r>
            <a:r>
              <a:rPr lang="en-US" altLang="en-GB" sz="3200" b="1" smtClean="0">
                <a:solidFill>
                  <a:schemeClr val="accent6"/>
                </a:solidFill>
                <a:latin typeface="Cambria" panose="02040503050406030204" charset="0"/>
                <a:cs typeface="Cambria" panose="02040503050406030204" charset="0"/>
              </a:rPr>
              <a:t>vụ </a:t>
            </a:r>
            <a:r>
              <a:rPr lang="en-US" altLang="en-GB" sz="3200" b="1">
                <a:solidFill>
                  <a:schemeClr val="accent6"/>
                </a:solidFill>
                <a:latin typeface="Cambria" panose="02040503050406030204" charset="0"/>
                <a:cs typeface="Cambria" panose="02040503050406030204" charset="0"/>
              </a:rPr>
              <a:t>CAND:</a:t>
            </a:r>
          </a:p>
        </p:txBody>
      </p:sp>
      <p:grpSp>
        <p:nvGrpSpPr>
          <p:cNvPr id="3305" name="Google Shape;3305;p28"/>
          <p:cNvGrpSpPr/>
          <p:nvPr/>
        </p:nvGrpSpPr>
        <p:grpSpPr>
          <a:xfrm>
            <a:off x="27722" y="14379"/>
            <a:ext cx="482599" cy="918559"/>
            <a:chOff x="4471342" y="1581300"/>
            <a:chExt cx="482599" cy="918559"/>
          </a:xfrm>
        </p:grpSpPr>
        <p:sp>
          <p:nvSpPr>
            <p:cNvPr id="3306" name="Google Shape;3306;p28"/>
            <p:cNvSpPr/>
            <p:nvPr/>
          </p:nvSpPr>
          <p:spPr>
            <a:xfrm>
              <a:off x="4692670" y="2013542"/>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8"/>
            <p:cNvSpPr/>
            <p:nvPr/>
          </p:nvSpPr>
          <p:spPr>
            <a:xfrm>
              <a:off x="4552830" y="1581300"/>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4"/>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8"/>
            <p:cNvSpPr/>
            <p:nvPr/>
          </p:nvSpPr>
          <p:spPr>
            <a:xfrm>
              <a:off x="4801546" y="1581300"/>
              <a:ext cx="33568" cy="381617"/>
            </a:xfrm>
            <a:custGeom>
              <a:avLst/>
              <a:gdLst/>
              <a:ahLst/>
              <a:cxnLst/>
              <a:rect l="l" t="t" r="r" b="b"/>
              <a:pathLst>
                <a:path w="1239" h="14087" extrusionOk="0">
                  <a:moveTo>
                    <a:pt x="0" y="0"/>
                  </a:moveTo>
                  <a:lnTo>
                    <a:pt x="0"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8"/>
            <p:cNvSpPr/>
            <p:nvPr/>
          </p:nvSpPr>
          <p:spPr>
            <a:xfrm>
              <a:off x="4731464" y="1581300"/>
              <a:ext cx="33541" cy="438099"/>
            </a:xfrm>
            <a:custGeom>
              <a:avLst/>
              <a:gdLst/>
              <a:ahLst/>
              <a:cxnLst/>
              <a:rect l="l" t="t" r="r" b="b"/>
              <a:pathLst>
                <a:path w="1238" h="16172" extrusionOk="0">
                  <a:moveTo>
                    <a:pt x="0" y="0"/>
                  </a:moveTo>
                  <a:lnTo>
                    <a:pt x="0" y="16172"/>
                  </a:lnTo>
                  <a:lnTo>
                    <a:pt x="1238" y="15174"/>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8"/>
            <p:cNvSpPr/>
            <p:nvPr/>
          </p:nvSpPr>
          <p:spPr>
            <a:xfrm>
              <a:off x="4591271" y="1581300"/>
              <a:ext cx="33595" cy="381617"/>
            </a:xfrm>
            <a:custGeom>
              <a:avLst/>
              <a:gdLst/>
              <a:ahLst/>
              <a:cxnLst/>
              <a:rect l="l" t="t" r="r" b="b"/>
              <a:pathLst>
                <a:path w="1240" h="14087" extrusionOk="0">
                  <a:moveTo>
                    <a:pt x="1" y="0"/>
                  </a:moveTo>
                  <a:lnTo>
                    <a:pt x="1"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8"/>
            <p:cNvSpPr/>
            <p:nvPr/>
          </p:nvSpPr>
          <p:spPr>
            <a:xfrm>
              <a:off x="4661381" y="1581300"/>
              <a:ext cx="33568" cy="438099"/>
            </a:xfrm>
            <a:custGeom>
              <a:avLst/>
              <a:gdLst/>
              <a:ahLst/>
              <a:cxnLst/>
              <a:rect l="l" t="t" r="r" b="b"/>
              <a:pathLst>
                <a:path w="1239"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8"/>
            <p:cNvSpPr/>
            <p:nvPr/>
          </p:nvSpPr>
          <p:spPr>
            <a:xfrm>
              <a:off x="4471342" y="2040900"/>
              <a:ext cx="482599" cy="458959"/>
            </a:xfrm>
            <a:custGeom>
              <a:avLst/>
              <a:gdLst/>
              <a:ahLst/>
              <a:cxnLst/>
              <a:rect l="l" t="t" r="r" b="b"/>
              <a:pathLst>
                <a:path w="17813" h="16942" extrusionOk="0">
                  <a:moveTo>
                    <a:pt x="8906" y="1"/>
                  </a:moveTo>
                  <a:lnTo>
                    <a:pt x="6154" y="5577"/>
                  </a:lnTo>
                  <a:lnTo>
                    <a:pt x="0" y="6471"/>
                  </a:lnTo>
                  <a:lnTo>
                    <a:pt x="4453" y="10812"/>
                  </a:lnTo>
                  <a:lnTo>
                    <a:pt x="3402" y="16942"/>
                  </a:lnTo>
                  <a:lnTo>
                    <a:pt x="8906" y="14048"/>
                  </a:lnTo>
                  <a:lnTo>
                    <a:pt x="14411" y="16942"/>
                  </a:lnTo>
                  <a:lnTo>
                    <a:pt x="13360" y="10812"/>
                  </a:lnTo>
                  <a:lnTo>
                    <a:pt x="17813" y="6471"/>
                  </a:lnTo>
                  <a:lnTo>
                    <a:pt x="11659" y="5577"/>
                  </a:lnTo>
                  <a:lnTo>
                    <a:pt x="8906" y="1"/>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8"/>
            <p:cNvSpPr/>
            <p:nvPr/>
          </p:nvSpPr>
          <p:spPr>
            <a:xfrm>
              <a:off x="4712609" y="2040900"/>
              <a:ext cx="74586" cy="229479"/>
            </a:xfrm>
            <a:custGeom>
              <a:avLst/>
              <a:gdLst/>
              <a:ahLst/>
              <a:cxnLst/>
              <a:rect l="l" t="t" r="r" b="b"/>
              <a:pathLst>
                <a:path w="2753" h="8471" extrusionOk="0">
                  <a:moveTo>
                    <a:pt x="0" y="1"/>
                  </a:moveTo>
                  <a:lnTo>
                    <a:pt x="0" y="8471"/>
                  </a:lnTo>
                  <a:lnTo>
                    <a:pt x="2753" y="5577"/>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8"/>
            <p:cNvSpPr/>
            <p:nvPr/>
          </p:nvSpPr>
          <p:spPr>
            <a:xfrm>
              <a:off x="4712609" y="2216186"/>
              <a:ext cx="241313" cy="117625"/>
            </a:xfrm>
            <a:custGeom>
              <a:avLst/>
              <a:gdLst/>
              <a:ahLst/>
              <a:cxnLst/>
              <a:rect l="l" t="t" r="r" b="b"/>
              <a:pathLst>
                <a:path w="8907" h="4342" extrusionOk="0">
                  <a:moveTo>
                    <a:pt x="8907" y="0"/>
                  </a:moveTo>
                  <a:lnTo>
                    <a:pt x="0" y="2000"/>
                  </a:lnTo>
                  <a:lnTo>
                    <a:pt x="4454" y="4341"/>
                  </a:lnTo>
                  <a:lnTo>
                    <a:pt x="8907"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8"/>
            <p:cNvSpPr/>
            <p:nvPr/>
          </p:nvSpPr>
          <p:spPr>
            <a:xfrm>
              <a:off x="4471342" y="2191942"/>
              <a:ext cx="241313" cy="78426"/>
            </a:xfrm>
            <a:custGeom>
              <a:avLst/>
              <a:gdLst/>
              <a:ahLst/>
              <a:cxnLst/>
              <a:rect l="l" t="t" r="r" b="b"/>
              <a:pathLst>
                <a:path w="8907" h="2895" extrusionOk="0">
                  <a:moveTo>
                    <a:pt x="6154" y="1"/>
                  </a:moveTo>
                  <a:lnTo>
                    <a:pt x="0" y="895"/>
                  </a:lnTo>
                  <a:lnTo>
                    <a:pt x="8906" y="2895"/>
                  </a:lnTo>
                  <a:lnTo>
                    <a:pt x="6154"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8"/>
            <p:cNvSpPr/>
            <p:nvPr/>
          </p:nvSpPr>
          <p:spPr>
            <a:xfrm>
              <a:off x="4563476" y="2270335"/>
              <a:ext cx="149171" cy="229506"/>
            </a:xfrm>
            <a:custGeom>
              <a:avLst/>
              <a:gdLst/>
              <a:ahLst/>
              <a:cxnLst/>
              <a:rect l="l" t="t" r="r" b="b"/>
              <a:pathLst>
                <a:path w="5506" h="8472" extrusionOk="0">
                  <a:moveTo>
                    <a:pt x="5505" y="1"/>
                  </a:moveTo>
                  <a:lnTo>
                    <a:pt x="1052" y="2342"/>
                  </a:lnTo>
                  <a:lnTo>
                    <a:pt x="1" y="8472"/>
                  </a:lnTo>
                  <a:lnTo>
                    <a:pt x="1" y="8472"/>
                  </a:lnTo>
                  <a:lnTo>
                    <a:pt x="5505"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8"/>
            <p:cNvSpPr/>
            <p:nvPr/>
          </p:nvSpPr>
          <p:spPr>
            <a:xfrm>
              <a:off x="4712609" y="2270335"/>
              <a:ext cx="149171" cy="229506"/>
            </a:xfrm>
            <a:custGeom>
              <a:avLst/>
              <a:gdLst/>
              <a:ahLst/>
              <a:cxnLst/>
              <a:rect l="l" t="t" r="r" b="b"/>
              <a:pathLst>
                <a:path w="5506" h="8472" extrusionOk="0">
                  <a:moveTo>
                    <a:pt x="0" y="1"/>
                  </a:moveTo>
                  <a:lnTo>
                    <a:pt x="0" y="5578"/>
                  </a:lnTo>
                  <a:lnTo>
                    <a:pt x="5505" y="8472"/>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8" name="Google Shape;3318;p28"/>
          <p:cNvGrpSpPr/>
          <p:nvPr/>
        </p:nvGrpSpPr>
        <p:grpSpPr>
          <a:xfrm>
            <a:off x="8623897" y="-3297"/>
            <a:ext cx="482626" cy="910730"/>
            <a:chOff x="2393912" y="1332663"/>
            <a:chExt cx="482626" cy="910730"/>
          </a:xfrm>
        </p:grpSpPr>
        <p:sp>
          <p:nvSpPr>
            <p:cNvPr id="3319" name="Google Shape;3319;p28"/>
            <p:cNvSpPr/>
            <p:nvPr/>
          </p:nvSpPr>
          <p:spPr>
            <a:xfrm>
              <a:off x="2609741" y="1764904"/>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8"/>
            <p:cNvSpPr/>
            <p:nvPr/>
          </p:nvSpPr>
          <p:spPr>
            <a:xfrm>
              <a:off x="2469901" y="1332663"/>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8"/>
            <p:cNvSpPr/>
            <p:nvPr/>
          </p:nvSpPr>
          <p:spPr>
            <a:xfrm>
              <a:off x="2718591" y="1332663"/>
              <a:ext cx="33595" cy="381617"/>
            </a:xfrm>
            <a:custGeom>
              <a:avLst/>
              <a:gdLst/>
              <a:ahLst/>
              <a:cxnLst/>
              <a:rect l="l" t="t" r="r" b="b"/>
              <a:pathLst>
                <a:path w="1240" h="14087" extrusionOk="0">
                  <a:moveTo>
                    <a:pt x="1" y="0"/>
                  </a:moveTo>
                  <a:lnTo>
                    <a:pt x="1"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8"/>
            <p:cNvSpPr/>
            <p:nvPr/>
          </p:nvSpPr>
          <p:spPr>
            <a:xfrm>
              <a:off x="2648508" y="1332663"/>
              <a:ext cx="33568" cy="438099"/>
            </a:xfrm>
            <a:custGeom>
              <a:avLst/>
              <a:gdLst/>
              <a:ahLst/>
              <a:cxnLst/>
              <a:rect l="l" t="t" r="r" b="b"/>
              <a:pathLst>
                <a:path w="1239" h="16172" extrusionOk="0">
                  <a:moveTo>
                    <a:pt x="1" y="0"/>
                  </a:moveTo>
                  <a:lnTo>
                    <a:pt x="1" y="16172"/>
                  </a:lnTo>
                  <a:lnTo>
                    <a:pt x="1239" y="15174"/>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8"/>
            <p:cNvSpPr/>
            <p:nvPr/>
          </p:nvSpPr>
          <p:spPr>
            <a:xfrm>
              <a:off x="2508342" y="1332663"/>
              <a:ext cx="33568" cy="381617"/>
            </a:xfrm>
            <a:custGeom>
              <a:avLst/>
              <a:gdLst/>
              <a:ahLst/>
              <a:cxnLst/>
              <a:rect l="l" t="t" r="r" b="b"/>
              <a:pathLst>
                <a:path w="1239" h="14087" extrusionOk="0">
                  <a:moveTo>
                    <a:pt x="0" y="0"/>
                  </a:moveTo>
                  <a:lnTo>
                    <a:pt x="0"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8"/>
            <p:cNvSpPr/>
            <p:nvPr/>
          </p:nvSpPr>
          <p:spPr>
            <a:xfrm>
              <a:off x="2578452" y="1332663"/>
              <a:ext cx="33541" cy="438099"/>
            </a:xfrm>
            <a:custGeom>
              <a:avLst/>
              <a:gdLst/>
              <a:ahLst/>
              <a:cxnLst/>
              <a:rect l="l" t="t" r="r" b="b"/>
              <a:pathLst>
                <a:path w="1238"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8"/>
            <p:cNvSpPr/>
            <p:nvPr/>
          </p:nvSpPr>
          <p:spPr>
            <a:xfrm>
              <a:off x="2393912" y="1784434"/>
              <a:ext cx="482626" cy="458959"/>
            </a:xfrm>
            <a:custGeom>
              <a:avLst/>
              <a:gdLst/>
              <a:ahLst/>
              <a:cxnLst/>
              <a:rect l="l" t="t" r="r" b="b"/>
              <a:pathLst>
                <a:path w="17814" h="16942" extrusionOk="0">
                  <a:moveTo>
                    <a:pt x="8907" y="0"/>
                  </a:moveTo>
                  <a:lnTo>
                    <a:pt x="6155" y="5577"/>
                  </a:lnTo>
                  <a:lnTo>
                    <a:pt x="1" y="6472"/>
                  </a:lnTo>
                  <a:lnTo>
                    <a:pt x="4454" y="10812"/>
                  </a:lnTo>
                  <a:lnTo>
                    <a:pt x="3402" y="16941"/>
                  </a:lnTo>
                  <a:lnTo>
                    <a:pt x="8907" y="14047"/>
                  </a:lnTo>
                  <a:lnTo>
                    <a:pt x="14411" y="16941"/>
                  </a:lnTo>
                  <a:lnTo>
                    <a:pt x="13360" y="10812"/>
                  </a:lnTo>
                  <a:lnTo>
                    <a:pt x="17813" y="6472"/>
                  </a:lnTo>
                  <a:lnTo>
                    <a:pt x="11659" y="5577"/>
                  </a:lnTo>
                  <a:lnTo>
                    <a:pt x="8907" y="0"/>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8"/>
            <p:cNvSpPr/>
            <p:nvPr/>
          </p:nvSpPr>
          <p:spPr>
            <a:xfrm>
              <a:off x="2635179" y="1784434"/>
              <a:ext cx="74613" cy="229506"/>
            </a:xfrm>
            <a:custGeom>
              <a:avLst/>
              <a:gdLst/>
              <a:ahLst/>
              <a:cxnLst/>
              <a:rect l="l" t="t" r="r" b="b"/>
              <a:pathLst>
                <a:path w="2754" h="8472" extrusionOk="0">
                  <a:moveTo>
                    <a:pt x="1" y="0"/>
                  </a:moveTo>
                  <a:lnTo>
                    <a:pt x="1" y="8471"/>
                  </a:lnTo>
                  <a:lnTo>
                    <a:pt x="2753" y="5577"/>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8"/>
            <p:cNvSpPr/>
            <p:nvPr/>
          </p:nvSpPr>
          <p:spPr>
            <a:xfrm>
              <a:off x="2635179" y="1959720"/>
              <a:ext cx="241340" cy="117598"/>
            </a:xfrm>
            <a:custGeom>
              <a:avLst/>
              <a:gdLst/>
              <a:ahLst/>
              <a:cxnLst/>
              <a:rect l="l" t="t" r="r" b="b"/>
              <a:pathLst>
                <a:path w="8908" h="4341" extrusionOk="0">
                  <a:moveTo>
                    <a:pt x="8907" y="1"/>
                  </a:moveTo>
                  <a:lnTo>
                    <a:pt x="1" y="2000"/>
                  </a:lnTo>
                  <a:lnTo>
                    <a:pt x="4454" y="4341"/>
                  </a:lnTo>
                  <a:lnTo>
                    <a:pt x="8907"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8"/>
            <p:cNvSpPr/>
            <p:nvPr/>
          </p:nvSpPr>
          <p:spPr>
            <a:xfrm>
              <a:off x="2393912" y="1935504"/>
              <a:ext cx="241313" cy="78426"/>
            </a:xfrm>
            <a:custGeom>
              <a:avLst/>
              <a:gdLst/>
              <a:ahLst/>
              <a:cxnLst/>
              <a:rect l="l" t="t" r="r" b="b"/>
              <a:pathLst>
                <a:path w="8907" h="2895" extrusionOk="0">
                  <a:moveTo>
                    <a:pt x="6155" y="0"/>
                  </a:moveTo>
                  <a:lnTo>
                    <a:pt x="1" y="895"/>
                  </a:lnTo>
                  <a:lnTo>
                    <a:pt x="8907" y="2894"/>
                  </a:lnTo>
                  <a:lnTo>
                    <a:pt x="615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8"/>
            <p:cNvSpPr/>
            <p:nvPr/>
          </p:nvSpPr>
          <p:spPr>
            <a:xfrm>
              <a:off x="2486074" y="2013896"/>
              <a:ext cx="149144" cy="229479"/>
            </a:xfrm>
            <a:custGeom>
              <a:avLst/>
              <a:gdLst/>
              <a:ahLst/>
              <a:cxnLst/>
              <a:rect l="l" t="t" r="r" b="b"/>
              <a:pathLst>
                <a:path w="5505" h="8471" extrusionOk="0">
                  <a:moveTo>
                    <a:pt x="5505" y="0"/>
                  </a:moveTo>
                  <a:lnTo>
                    <a:pt x="1052" y="2341"/>
                  </a:lnTo>
                  <a:lnTo>
                    <a:pt x="0" y="8470"/>
                  </a:lnTo>
                  <a:lnTo>
                    <a:pt x="550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8"/>
            <p:cNvSpPr/>
            <p:nvPr/>
          </p:nvSpPr>
          <p:spPr>
            <a:xfrm>
              <a:off x="2635179" y="2013896"/>
              <a:ext cx="149171" cy="229479"/>
            </a:xfrm>
            <a:custGeom>
              <a:avLst/>
              <a:gdLst/>
              <a:ahLst/>
              <a:cxnLst/>
              <a:rect l="l" t="t" r="r" b="b"/>
              <a:pathLst>
                <a:path w="5506" h="8471" extrusionOk="0">
                  <a:moveTo>
                    <a:pt x="1" y="0"/>
                  </a:moveTo>
                  <a:lnTo>
                    <a:pt x="1" y="5576"/>
                  </a:lnTo>
                  <a:lnTo>
                    <a:pt x="5505" y="8470"/>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1" name="Google Shape;3331;p28"/>
          <p:cNvGrpSpPr/>
          <p:nvPr/>
        </p:nvGrpSpPr>
        <p:grpSpPr>
          <a:xfrm>
            <a:off x="370310" y="4786060"/>
            <a:ext cx="535338" cy="200293"/>
            <a:chOff x="5907600" y="943095"/>
            <a:chExt cx="535338" cy="200293"/>
          </a:xfrm>
        </p:grpSpPr>
        <p:sp>
          <p:nvSpPr>
            <p:cNvPr id="3332" name="Google Shape;3332;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4" name="Google Shape;3334;p28"/>
          <p:cNvGrpSpPr/>
          <p:nvPr/>
        </p:nvGrpSpPr>
        <p:grpSpPr>
          <a:xfrm>
            <a:off x="4236000" y="3951180"/>
            <a:ext cx="672421" cy="190443"/>
            <a:chOff x="7090540" y="1291850"/>
            <a:chExt cx="672421" cy="190443"/>
          </a:xfrm>
        </p:grpSpPr>
        <p:sp>
          <p:nvSpPr>
            <p:cNvPr id="3335" name="Google Shape;3335;p28"/>
            <p:cNvSpPr/>
            <p:nvPr/>
          </p:nvSpPr>
          <p:spPr>
            <a:xfrm>
              <a:off x="7337646" y="1352720"/>
              <a:ext cx="137" cy="137"/>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8"/>
            <p:cNvSpPr/>
            <p:nvPr/>
          </p:nvSpPr>
          <p:spPr>
            <a:xfrm>
              <a:off x="7134182" y="1310320"/>
              <a:ext cx="609078" cy="153777"/>
            </a:xfrm>
            <a:custGeom>
              <a:avLst/>
              <a:gdLst/>
              <a:ahLst/>
              <a:cxnLst/>
              <a:rect l="l" t="t" r="r" b="b"/>
              <a:pathLst>
                <a:path w="4452" h="1124" extrusionOk="0">
                  <a:moveTo>
                    <a:pt x="2366" y="0"/>
                  </a:moveTo>
                  <a:cubicBezTo>
                    <a:pt x="2334" y="0"/>
                    <a:pt x="2301" y="3"/>
                    <a:pt x="2265" y="8"/>
                  </a:cubicBezTo>
                  <a:cubicBezTo>
                    <a:pt x="1699" y="92"/>
                    <a:pt x="1670" y="634"/>
                    <a:pt x="1669" y="657"/>
                  </a:cubicBezTo>
                  <a:cubicBezTo>
                    <a:pt x="1667" y="695"/>
                    <a:pt x="1635" y="721"/>
                    <a:pt x="1602" y="721"/>
                  </a:cubicBezTo>
                  <a:cubicBezTo>
                    <a:pt x="1586" y="721"/>
                    <a:pt x="1571" y="716"/>
                    <a:pt x="1558" y="704"/>
                  </a:cubicBezTo>
                  <a:cubicBezTo>
                    <a:pt x="1557" y="703"/>
                    <a:pt x="1454" y="614"/>
                    <a:pt x="1344" y="614"/>
                  </a:cubicBezTo>
                  <a:cubicBezTo>
                    <a:pt x="1333" y="614"/>
                    <a:pt x="1323" y="615"/>
                    <a:pt x="1312" y="617"/>
                  </a:cubicBezTo>
                  <a:cubicBezTo>
                    <a:pt x="1246" y="628"/>
                    <a:pt x="1188" y="677"/>
                    <a:pt x="1140" y="762"/>
                  </a:cubicBezTo>
                  <a:cubicBezTo>
                    <a:pt x="1128" y="784"/>
                    <a:pt x="1105" y="796"/>
                    <a:pt x="1082" y="796"/>
                  </a:cubicBezTo>
                  <a:cubicBezTo>
                    <a:pt x="1063" y="796"/>
                    <a:pt x="1045" y="789"/>
                    <a:pt x="1031" y="774"/>
                  </a:cubicBezTo>
                  <a:cubicBezTo>
                    <a:pt x="1027" y="768"/>
                    <a:pt x="920" y="651"/>
                    <a:pt x="771" y="651"/>
                  </a:cubicBezTo>
                  <a:cubicBezTo>
                    <a:pt x="741" y="651"/>
                    <a:pt x="709" y="655"/>
                    <a:pt x="677" y="667"/>
                  </a:cubicBezTo>
                  <a:cubicBezTo>
                    <a:pt x="486" y="733"/>
                    <a:pt x="495" y="926"/>
                    <a:pt x="496" y="934"/>
                  </a:cubicBezTo>
                  <a:cubicBezTo>
                    <a:pt x="497" y="969"/>
                    <a:pt x="474" y="998"/>
                    <a:pt x="440" y="1005"/>
                  </a:cubicBezTo>
                  <a:cubicBezTo>
                    <a:pt x="291" y="1032"/>
                    <a:pt x="143" y="1071"/>
                    <a:pt x="1" y="1123"/>
                  </a:cubicBezTo>
                  <a:lnTo>
                    <a:pt x="4451" y="1123"/>
                  </a:lnTo>
                  <a:cubicBezTo>
                    <a:pt x="4441" y="1067"/>
                    <a:pt x="4413" y="987"/>
                    <a:pt x="4347" y="937"/>
                  </a:cubicBezTo>
                  <a:cubicBezTo>
                    <a:pt x="4302" y="902"/>
                    <a:pt x="4243" y="885"/>
                    <a:pt x="4170" y="885"/>
                  </a:cubicBezTo>
                  <a:cubicBezTo>
                    <a:pt x="4111" y="885"/>
                    <a:pt x="4043" y="896"/>
                    <a:pt x="3967" y="919"/>
                  </a:cubicBezTo>
                  <a:cubicBezTo>
                    <a:pt x="3961" y="921"/>
                    <a:pt x="3954" y="922"/>
                    <a:pt x="3948" y="922"/>
                  </a:cubicBezTo>
                  <a:cubicBezTo>
                    <a:pt x="3935" y="922"/>
                    <a:pt x="3922" y="918"/>
                    <a:pt x="3911" y="911"/>
                  </a:cubicBezTo>
                  <a:cubicBezTo>
                    <a:pt x="3895" y="901"/>
                    <a:pt x="3884" y="882"/>
                    <a:pt x="3882" y="864"/>
                  </a:cubicBezTo>
                  <a:cubicBezTo>
                    <a:pt x="3880" y="851"/>
                    <a:pt x="3838" y="559"/>
                    <a:pt x="3508" y="450"/>
                  </a:cubicBezTo>
                  <a:cubicBezTo>
                    <a:pt x="3446" y="429"/>
                    <a:pt x="3391" y="421"/>
                    <a:pt x="3344" y="421"/>
                  </a:cubicBezTo>
                  <a:cubicBezTo>
                    <a:pt x="3147" y="421"/>
                    <a:pt x="3064" y="562"/>
                    <a:pt x="3060" y="569"/>
                  </a:cubicBezTo>
                  <a:cubicBezTo>
                    <a:pt x="3047" y="592"/>
                    <a:pt x="3024" y="603"/>
                    <a:pt x="3002" y="603"/>
                  </a:cubicBezTo>
                  <a:cubicBezTo>
                    <a:pt x="2972" y="603"/>
                    <a:pt x="2942" y="584"/>
                    <a:pt x="2935" y="548"/>
                  </a:cubicBezTo>
                  <a:cubicBezTo>
                    <a:pt x="2931" y="524"/>
                    <a:pt x="2833" y="0"/>
                    <a:pt x="2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8"/>
            <p:cNvSpPr/>
            <p:nvPr/>
          </p:nvSpPr>
          <p:spPr>
            <a:xfrm>
              <a:off x="7090540" y="1291850"/>
              <a:ext cx="672421" cy="190443"/>
            </a:xfrm>
            <a:custGeom>
              <a:avLst/>
              <a:gdLst/>
              <a:ahLst/>
              <a:cxnLst/>
              <a:rect l="l" t="t" r="r" b="b"/>
              <a:pathLst>
                <a:path w="4915" h="1392" extrusionOk="0">
                  <a:moveTo>
                    <a:pt x="2687" y="135"/>
                  </a:moveTo>
                  <a:cubicBezTo>
                    <a:pt x="3153" y="135"/>
                    <a:pt x="3251" y="658"/>
                    <a:pt x="3255" y="682"/>
                  </a:cubicBezTo>
                  <a:cubicBezTo>
                    <a:pt x="3261" y="718"/>
                    <a:pt x="3291" y="738"/>
                    <a:pt x="3322" y="738"/>
                  </a:cubicBezTo>
                  <a:cubicBezTo>
                    <a:pt x="3344" y="738"/>
                    <a:pt x="3366" y="727"/>
                    <a:pt x="3379" y="704"/>
                  </a:cubicBezTo>
                  <a:cubicBezTo>
                    <a:pt x="3384" y="697"/>
                    <a:pt x="3467" y="555"/>
                    <a:pt x="3664" y="555"/>
                  </a:cubicBezTo>
                  <a:cubicBezTo>
                    <a:pt x="3712" y="555"/>
                    <a:pt x="3766" y="563"/>
                    <a:pt x="3828" y="584"/>
                  </a:cubicBezTo>
                  <a:cubicBezTo>
                    <a:pt x="4157" y="694"/>
                    <a:pt x="4200" y="986"/>
                    <a:pt x="4201" y="997"/>
                  </a:cubicBezTo>
                  <a:cubicBezTo>
                    <a:pt x="4203" y="1017"/>
                    <a:pt x="4214" y="1035"/>
                    <a:pt x="4231" y="1046"/>
                  </a:cubicBezTo>
                  <a:cubicBezTo>
                    <a:pt x="4242" y="1053"/>
                    <a:pt x="4254" y="1057"/>
                    <a:pt x="4266" y="1057"/>
                  </a:cubicBezTo>
                  <a:cubicBezTo>
                    <a:pt x="4273" y="1057"/>
                    <a:pt x="4280" y="1056"/>
                    <a:pt x="4287" y="1053"/>
                  </a:cubicBezTo>
                  <a:cubicBezTo>
                    <a:pt x="4363" y="1031"/>
                    <a:pt x="4430" y="1020"/>
                    <a:pt x="4489" y="1020"/>
                  </a:cubicBezTo>
                  <a:cubicBezTo>
                    <a:pt x="4562" y="1020"/>
                    <a:pt x="4621" y="1037"/>
                    <a:pt x="4667" y="1071"/>
                  </a:cubicBezTo>
                  <a:cubicBezTo>
                    <a:pt x="4733" y="1122"/>
                    <a:pt x="4761" y="1202"/>
                    <a:pt x="4771" y="1257"/>
                  </a:cubicBezTo>
                  <a:lnTo>
                    <a:pt x="321" y="1257"/>
                  </a:lnTo>
                  <a:cubicBezTo>
                    <a:pt x="463" y="1206"/>
                    <a:pt x="611" y="1166"/>
                    <a:pt x="760" y="1139"/>
                  </a:cubicBezTo>
                  <a:cubicBezTo>
                    <a:pt x="794" y="1133"/>
                    <a:pt x="817" y="1103"/>
                    <a:pt x="816" y="1069"/>
                  </a:cubicBezTo>
                  <a:cubicBezTo>
                    <a:pt x="816" y="1061"/>
                    <a:pt x="807" y="868"/>
                    <a:pt x="997" y="802"/>
                  </a:cubicBezTo>
                  <a:cubicBezTo>
                    <a:pt x="1030" y="790"/>
                    <a:pt x="1062" y="785"/>
                    <a:pt x="1092" y="785"/>
                  </a:cubicBezTo>
                  <a:cubicBezTo>
                    <a:pt x="1241" y="785"/>
                    <a:pt x="1347" y="902"/>
                    <a:pt x="1353" y="908"/>
                  </a:cubicBezTo>
                  <a:cubicBezTo>
                    <a:pt x="1366" y="924"/>
                    <a:pt x="1384" y="931"/>
                    <a:pt x="1403" y="931"/>
                  </a:cubicBezTo>
                  <a:cubicBezTo>
                    <a:pt x="1425" y="931"/>
                    <a:pt x="1448" y="919"/>
                    <a:pt x="1460" y="897"/>
                  </a:cubicBezTo>
                  <a:cubicBezTo>
                    <a:pt x="1508" y="811"/>
                    <a:pt x="1566" y="762"/>
                    <a:pt x="1632" y="752"/>
                  </a:cubicBezTo>
                  <a:cubicBezTo>
                    <a:pt x="1643" y="750"/>
                    <a:pt x="1654" y="749"/>
                    <a:pt x="1664" y="749"/>
                  </a:cubicBezTo>
                  <a:cubicBezTo>
                    <a:pt x="1774" y="749"/>
                    <a:pt x="1876" y="838"/>
                    <a:pt x="1877" y="839"/>
                  </a:cubicBezTo>
                  <a:cubicBezTo>
                    <a:pt x="1890" y="850"/>
                    <a:pt x="1906" y="856"/>
                    <a:pt x="1921" y="856"/>
                  </a:cubicBezTo>
                  <a:cubicBezTo>
                    <a:pt x="1955" y="856"/>
                    <a:pt x="1987" y="830"/>
                    <a:pt x="1989" y="791"/>
                  </a:cubicBezTo>
                  <a:cubicBezTo>
                    <a:pt x="1989" y="768"/>
                    <a:pt x="2018" y="227"/>
                    <a:pt x="2585" y="143"/>
                  </a:cubicBezTo>
                  <a:cubicBezTo>
                    <a:pt x="2621" y="138"/>
                    <a:pt x="2655" y="135"/>
                    <a:pt x="2687" y="135"/>
                  </a:cubicBezTo>
                  <a:close/>
                  <a:moveTo>
                    <a:pt x="2685" y="1"/>
                  </a:moveTo>
                  <a:cubicBezTo>
                    <a:pt x="2647" y="1"/>
                    <a:pt x="2607" y="4"/>
                    <a:pt x="2565" y="10"/>
                  </a:cubicBezTo>
                  <a:cubicBezTo>
                    <a:pt x="2060" y="84"/>
                    <a:pt x="1913" y="477"/>
                    <a:pt x="1871" y="674"/>
                  </a:cubicBezTo>
                  <a:cubicBezTo>
                    <a:pt x="1817" y="644"/>
                    <a:pt x="1743" y="615"/>
                    <a:pt x="1663" y="615"/>
                  </a:cubicBezTo>
                  <a:cubicBezTo>
                    <a:pt x="1646" y="615"/>
                    <a:pt x="1627" y="616"/>
                    <a:pt x="1609" y="620"/>
                  </a:cubicBezTo>
                  <a:cubicBezTo>
                    <a:pt x="1524" y="633"/>
                    <a:pt x="1450" y="681"/>
                    <a:pt x="1389" y="762"/>
                  </a:cubicBezTo>
                  <a:cubicBezTo>
                    <a:pt x="1326" y="714"/>
                    <a:pt x="1221" y="651"/>
                    <a:pt x="1091" y="651"/>
                  </a:cubicBezTo>
                  <a:cubicBezTo>
                    <a:pt x="1048" y="651"/>
                    <a:pt x="1001" y="658"/>
                    <a:pt x="953" y="675"/>
                  </a:cubicBezTo>
                  <a:cubicBezTo>
                    <a:pt x="759" y="741"/>
                    <a:pt x="695" y="905"/>
                    <a:pt x="684" y="1017"/>
                  </a:cubicBezTo>
                  <a:cubicBezTo>
                    <a:pt x="521" y="1050"/>
                    <a:pt x="127" y="1142"/>
                    <a:pt x="31" y="1287"/>
                  </a:cubicBezTo>
                  <a:cubicBezTo>
                    <a:pt x="1" y="1333"/>
                    <a:pt x="33" y="1392"/>
                    <a:pt x="87" y="1392"/>
                  </a:cubicBezTo>
                  <a:lnTo>
                    <a:pt x="4846" y="1392"/>
                  </a:lnTo>
                  <a:cubicBezTo>
                    <a:pt x="4882" y="1392"/>
                    <a:pt x="4912" y="1363"/>
                    <a:pt x="4913" y="1326"/>
                  </a:cubicBezTo>
                  <a:cubicBezTo>
                    <a:pt x="4913" y="1316"/>
                    <a:pt x="4914" y="1090"/>
                    <a:pt x="4748" y="965"/>
                  </a:cubicBezTo>
                  <a:cubicBezTo>
                    <a:pt x="4679" y="912"/>
                    <a:pt x="4592" y="886"/>
                    <a:pt x="4489" y="886"/>
                  </a:cubicBezTo>
                  <a:cubicBezTo>
                    <a:pt x="4436" y="886"/>
                    <a:pt x="4379" y="893"/>
                    <a:pt x="4317" y="907"/>
                  </a:cubicBezTo>
                  <a:cubicBezTo>
                    <a:pt x="4281" y="788"/>
                    <a:pt x="4174" y="559"/>
                    <a:pt x="3870" y="457"/>
                  </a:cubicBezTo>
                  <a:cubicBezTo>
                    <a:pt x="3794" y="432"/>
                    <a:pt x="3725" y="421"/>
                    <a:pt x="3663" y="421"/>
                  </a:cubicBezTo>
                  <a:cubicBezTo>
                    <a:pt x="3527" y="421"/>
                    <a:pt x="3424" y="472"/>
                    <a:pt x="3354" y="530"/>
                  </a:cubicBezTo>
                  <a:cubicBezTo>
                    <a:pt x="3273" y="294"/>
                    <a:pt x="3072" y="1"/>
                    <a:pt x="26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8" name="Google Shape;3338;p28"/>
          <p:cNvGrpSpPr/>
          <p:nvPr/>
        </p:nvGrpSpPr>
        <p:grpSpPr>
          <a:xfrm flipH="1">
            <a:off x="7967000" y="285153"/>
            <a:ext cx="535338" cy="200293"/>
            <a:chOff x="5907600" y="943095"/>
            <a:chExt cx="535338" cy="200293"/>
          </a:xfrm>
        </p:grpSpPr>
        <p:sp>
          <p:nvSpPr>
            <p:cNvPr id="3339" name="Google Shape;3339;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180975" y="1468120"/>
            <a:ext cx="4916170" cy="1938992"/>
          </a:xfrm>
          <a:prstGeom prst="rect">
            <a:avLst/>
          </a:prstGeom>
        </p:spPr>
        <p:txBody>
          <a:bodyPr wrap="square">
            <a:spAutoFit/>
          </a:bodyPr>
          <a:lstStyle/>
          <a:p>
            <a:pPr marL="342900" indent="-342900">
              <a:buFont typeface="Wingdings" panose="05000000000000000000" charset="0"/>
              <a:buChar char="q"/>
            </a:pPr>
            <a:r>
              <a:rPr lang="en-US" sz="2000" b="1">
                <a:latin typeface="Cambria" panose="02040503050406030204" charset="0"/>
                <a:cs typeface="Cambria" panose="02040503050406030204" charset="0"/>
              </a:rPr>
              <a:t>Hồ sơ tuyển chọn:</a:t>
            </a:r>
          </a:p>
          <a:p>
            <a:pPr marL="0" indent="0">
              <a:buFont typeface="Wingdings" panose="05000000000000000000" charset="0"/>
              <a:buNone/>
            </a:pPr>
            <a:endParaRPr lang="en-US" sz="2000">
              <a:latin typeface="Cambria" panose="02040503050406030204" charset="0"/>
              <a:cs typeface="Cambria" panose="02040503050406030204" charset="0"/>
            </a:endParaRPr>
          </a:p>
          <a:p>
            <a:pPr marL="0" indent="0">
              <a:buFont typeface="Wingdings" panose="05000000000000000000" charset="0"/>
              <a:buNone/>
            </a:pPr>
            <a:r>
              <a:rPr lang="en-US" sz="2000">
                <a:latin typeface="Cambria" panose="02040503050406030204" charset="0"/>
                <a:cs typeface="Cambria" panose="02040503050406030204" charset="0"/>
              </a:rPr>
              <a:t>- Tờ khai đăng kí thực hiện nghĩa vụ tham gia </a:t>
            </a:r>
            <a:r>
              <a:rPr lang="en-US" sz="2000" smtClean="0">
                <a:latin typeface="Cambria" panose="02040503050406030204" charset="0"/>
                <a:cs typeface="Cambria" panose="02040503050406030204" charset="0"/>
              </a:rPr>
              <a:t>CAND.</a:t>
            </a:r>
            <a:endParaRPr lang="en-US" sz="2000">
              <a:latin typeface="Cambria" panose="02040503050406030204" charset="0"/>
              <a:cs typeface="Cambria" panose="02040503050406030204" charset="0"/>
            </a:endParaRPr>
          </a:p>
          <a:p>
            <a:pPr marL="0" indent="0">
              <a:buFont typeface="Wingdings" panose="05000000000000000000" charset="0"/>
              <a:buNone/>
            </a:pPr>
            <a:endParaRPr lang="en-US" sz="2000">
              <a:latin typeface="Cambria" panose="02040503050406030204" charset="0"/>
              <a:cs typeface="Cambria" panose="02040503050406030204" charset="0"/>
            </a:endParaRPr>
          </a:p>
          <a:p>
            <a:pPr marL="0" indent="0">
              <a:buFont typeface="Wingdings" panose="05000000000000000000" charset="0"/>
              <a:buNone/>
            </a:pPr>
            <a:r>
              <a:rPr lang="en-US" sz="2000">
                <a:latin typeface="Cambria" panose="02040503050406030204" charset="0"/>
                <a:cs typeface="Cambria" panose="02040503050406030204" charset="0"/>
              </a:rPr>
              <a:t>- Giấy chứng nhận đăng kí </a:t>
            </a:r>
            <a:r>
              <a:rPr lang="en-US" sz="2000" smtClean="0">
                <a:latin typeface="Cambria" panose="02040503050406030204" charset="0"/>
                <a:cs typeface="Cambria" panose="02040503050406030204" charset="0"/>
              </a:rPr>
              <a:t>NVQS</a:t>
            </a:r>
            <a:r>
              <a:rPr lang="en-US" sz="2000" smtClean="0">
                <a:latin typeface="Cambria" panose="02040503050406030204" charset="0"/>
                <a:cs typeface="Cambria" panose="02040503050406030204" charset="0"/>
              </a:rPr>
              <a:t>.</a:t>
            </a:r>
            <a:endParaRPr lang="en-US" sz="2000">
              <a:latin typeface="Cambria" panose="02040503050406030204" charset="0"/>
              <a:cs typeface="Cambria" panose="02040503050406030204" charset="0"/>
            </a:endParaRPr>
          </a:p>
        </p:txBody>
      </p:sp>
      <p:pic>
        <p:nvPicPr>
          <p:cNvPr id="122" name="Picture 121"/>
          <p:cNvPicPr/>
          <p:nvPr/>
        </p:nvPicPr>
        <p:blipFill>
          <a:blip r:embed="rId3"/>
          <a:stretch>
            <a:fillRect/>
          </a:stretch>
        </p:blipFill>
        <p:spPr>
          <a:xfrm>
            <a:off x="5335905" y="599440"/>
            <a:ext cx="3684905" cy="4514215"/>
          </a:xfrm>
          <a:prstGeom prst="rect">
            <a:avLst/>
          </a:prstGeom>
          <a:noFill/>
          <a:ln w="9525">
            <a:noFill/>
          </a:ln>
        </p:spPr>
      </p:pic>
      <p:pic>
        <p:nvPicPr>
          <p:cNvPr id="123" name="Picture 122"/>
          <p:cNvPicPr/>
          <p:nvPr/>
        </p:nvPicPr>
        <p:blipFill>
          <a:blip r:embed="rId4"/>
          <a:stretch>
            <a:fillRect/>
          </a:stretch>
        </p:blipFill>
        <p:spPr>
          <a:xfrm>
            <a:off x="1403350" y="3867785"/>
            <a:ext cx="1066800" cy="1231900"/>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22"/>
                                        </p:tgtEl>
                                        <p:attrNameLst>
                                          <p:attrName>style.visibility</p:attrName>
                                        </p:attrNameLst>
                                      </p:cBhvr>
                                      <p:to>
                                        <p:strVal val="visible"/>
                                      </p:to>
                                    </p:set>
                                    <p:anim calcmode="lin" valueType="num">
                                      <p:cBhvr additive="base">
                                        <p:cTn id="19" dur="500"/>
                                        <p:tgtEl>
                                          <p:spTgt spid="122"/>
                                        </p:tgtEl>
                                        <p:attrNameLst>
                                          <p:attrName>ppt_y</p:attrName>
                                        </p:attrNameLst>
                                      </p:cBhvr>
                                      <p:tavLst>
                                        <p:tav tm="0">
                                          <p:val>
                                            <p:strVal val="#ppt_y+#ppt_h*1.125000"/>
                                          </p:val>
                                        </p:tav>
                                        <p:tav tm="100000">
                                          <p:val>
                                            <p:strVal val="#ppt_y"/>
                                          </p:val>
                                        </p:tav>
                                      </p:tavLst>
                                    </p:anim>
                                    <p:animEffect transition="in" filter="wipe(up)">
                                      <p:cBhvr>
                                        <p:cTn id="20" dur="500"/>
                                        <p:tgtEl>
                                          <p:spTgt spid="12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grpSp>
        <p:nvGrpSpPr>
          <p:cNvPr id="3305" name="Google Shape;3305;p28"/>
          <p:cNvGrpSpPr/>
          <p:nvPr/>
        </p:nvGrpSpPr>
        <p:grpSpPr>
          <a:xfrm>
            <a:off x="27722" y="14379"/>
            <a:ext cx="482599" cy="918559"/>
            <a:chOff x="4471342" y="1581300"/>
            <a:chExt cx="482599" cy="918559"/>
          </a:xfrm>
        </p:grpSpPr>
        <p:sp>
          <p:nvSpPr>
            <p:cNvPr id="3306" name="Google Shape;3306;p28"/>
            <p:cNvSpPr/>
            <p:nvPr/>
          </p:nvSpPr>
          <p:spPr>
            <a:xfrm>
              <a:off x="4692670" y="2013542"/>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8"/>
            <p:cNvSpPr/>
            <p:nvPr/>
          </p:nvSpPr>
          <p:spPr>
            <a:xfrm>
              <a:off x="4552830" y="1581300"/>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4"/>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8"/>
            <p:cNvSpPr/>
            <p:nvPr/>
          </p:nvSpPr>
          <p:spPr>
            <a:xfrm>
              <a:off x="4801546" y="1581300"/>
              <a:ext cx="33568" cy="381617"/>
            </a:xfrm>
            <a:custGeom>
              <a:avLst/>
              <a:gdLst/>
              <a:ahLst/>
              <a:cxnLst/>
              <a:rect l="l" t="t" r="r" b="b"/>
              <a:pathLst>
                <a:path w="1239" h="14087" extrusionOk="0">
                  <a:moveTo>
                    <a:pt x="0" y="0"/>
                  </a:moveTo>
                  <a:lnTo>
                    <a:pt x="0"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8"/>
            <p:cNvSpPr/>
            <p:nvPr/>
          </p:nvSpPr>
          <p:spPr>
            <a:xfrm>
              <a:off x="4731464" y="1581300"/>
              <a:ext cx="33541" cy="438099"/>
            </a:xfrm>
            <a:custGeom>
              <a:avLst/>
              <a:gdLst/>
              <a:ahLst/>
              <a:cxnLst/>
              <a:rect l="l" t="t" r="r" b="b"/>
              <a:pathLst>
                <a:path w="1238" h="16172" extrusionOk="0">
                  <a:moveTo>
                    <a:pt x="0" y="0"/>
                  </a:moveTo>
                  <a:lnTo>
                    <a:pt x="0" y="16172"/>
                  </a:lnTo>
                  <a:lnTo>
                    <a:pt x="1238" y="15174"/>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8"/>
            <p:cNvSpPr/>
            <p:nvPr/>
          </p:nvSpPr>
          <p:spPr>
            <a:xfrm>
              <a:off x="4591271" y="1581300"/>
              <a:ext cx="33595" cy="381617"/>
            </a:xfrm>
            <a:custGeom>
              <a:avLst/>
              <a:gdLst/>
              <a:ahLst/>
              <a:cxnLst/>
              <a:rect l="l" t="t" r="r" b="b"/>
              <a:pathLst>
                <a:path w="1240" h="14087" extrusionOk="0">
                  <a:moveTo>
                    <a:pt x="1" y="0"/>
                  </a:moveTo>
                  <a:lnTo>
                    <a:pt x="1"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8"/>
            <p:cNvSpPr/>
            <p:nvPr/>
          </p:nvSpPr>
          <p:spPr>
            <a:xfrm>
              <a:off x="4661381" y="1581300"/>
              <a:ext cx="33568" cy="438099"/>
            </a:xfrm>
            <a:custGeom>
              <a:avLst/>
              <a:gdLst/>
              <a:ahLst/>
              <a:cxnLst/>
              <a:rect l="l" t="t" r="r" b="b"/>
              <a:pathLst>
                <a:path w="1239"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8"/>
            <p:cNvSpPr/>
            <p:nvPr/>
          </p:nvSpPr>
          <p:spPr>
            <a:xfrm>
              <a:off x="4471342" y="2040900"/>
              <a:ext cx="482599" cy="458959"/>
            </a:xfrm>
            <a:custGeom>
              <a:avLst/>
              <a:gdLst/>
              <a:ahLst/>
              <a:cxnLst/>
              <a:rect l="l" t="t" r="r" b="b"/>
              <a:pathLst>
                <a:path w="17813" h="16942" extrusionOk="0">
                  <a:moveTo>
                    <a:pt x="8906" y="1"/>
                  </a:moveTo>
                  <a:lnTo>
                    <a:pt x="6154" y="5577"/>
                  </a:lnTo>
                  <a:lnTo>
                    <a:pt x="0" y="6471"/>
                  </a:lnTo>
                  <a:lnTo>
                    <a:pt x="4453" y="10812"/>
                  </a:lnTo>
                  <a:lnTo>
                    <a:pt x="3402" y="16942"/>
                  </a:lnTo>
                  <a:lnTo>
                    <a:pt x="8906" y="14048"/>
                  </a:lnTo>
                  <a:lnTo>
                    <a:pt x="14411" y="16942"/>
                  </a:lnTo>
                  <a:lnTo>
                    <a:pt x="13360" y="10812"/>
                  </a:lnTo>
                  <a:lnTo>
                    <a:pt x="17813" y="6471"/>
                  </a:lnTo>
                  <a:lnTo>
                    <a:pt x="11659" y="5577"/>
                  </a:lnTo>
                  <a:lnTo>
                    <a:pt x="8906" y="1"/>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8"/>
            <p:cNvSpPr/>
            <p:nvPr/>
          </p:nvSpPr>
          <p:spPr>
            <a:xfrm>
              <a:off x="4712609" y="2040900"/>
              <a:ext cx="74586" cy="229479"/>
            </a:xfrm>
            <a:custGeom>
              <a:avLst/>
              <a:gdLst/>
              <a:ahLst/>
              <a:cxnLst/>
              <a:rect l="l" t="t" r="r" b="b"/>
              <a:pathLst>
                <a:path w="2753" h="8471" extrusionOk="0">
                  <a:moveTo>
                    <a:pt x="0" y="1"/>
                  </a:moveTo>
                  <a:lnTo>
                    <a:pt x="0" y="8471"/>
                  </a:lnTo>
                  <a:lnTo>
                    <a:pt x="2753" y="5577"/>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8"/>
            <p:cNvSpPr/>
            <p:nvPr/>
          </p:nvSpPr>
          <p:spPr>
            <a:xfrm>
              <a:off x="4712609" y="2216186"/>
              <a:ext cx="241313" cy="117625"/>
            </a:xfrm>
            <a:custGeom>
              <a:avLst/>
              <a:gdLst/>
              <a:ahLst/>
              <a:cxnLst/>
              <a:rect l="l" t="t" r="r" b="b"/>
              <a:pathLst>
                <a:path w="8907" h="4342" extrusionOk="0">
                  <a:moveTo>
                    <a:pt x="8907" y="0"/>
                  </a:moveTo>
                  <a:lnTo>
                    <a:pt x="0" y="2000"/>
                  </a:lnTo>
                  <a:lnTo>
                    <a:pt x="4454" y="4341"/>
                  </a:lnTo>
                  <a:lnTo>
                    <a:pt x="8907"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8"/>
            <p:cNvSpPr/>
            <p:nvPr/>
          </p:nvSpPr>
          <p:spPr>
            <a:xfrm>
              <a:off x="4471342" y="2191942"/>
              <a:ext cx="241313" cy="78426"/>
            </a:xfrm>
            <a:custGeom>
              <a:avLst/>
              <a:gdLst/>
              <a:ahLst/>
              <a:cxnLst/>
              <a:rect l="l" t="t" r="r" b="b"/>
              <a:pathLst>
                <a:path w="8907" h="2895" extrusionOk="0">
                  <a:moveTo>
                    <a:pt x="6154" y="1"/>
                  </a:moveTo>
                  <a:lnTo>
                    <a:pt x="0" y="895"/>
                  </a:lnTo>
                  <a:lnTo>
                    <a:pt x="8906" y="2895"/>
                  </a:lnTo>
                  <a:lnTo>
                    <a:pt x="6154"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8"/>
            <p:cNvSpPr/>
            <p:nvPr/>
          </p:nvSpPr>
          <p:spPr>
            <a:xfrm>
              <a:off x="4563476" y="2270335"/>
              <a:ext cx="149171" cy="229506"/>
            </a:xfrm>
            <a:custGeom>
              <a:avLst/>
              <a:gdLst/>
              <a:ahLst/>
              <a:cxnLst/>
              <a:rect l="l" t="t" r="r" b="b"/>
              <a:pathLst>
                <a:path w="5506" h="8472" extrusionOk="0">
                  <a:moveTo>
                    <a:pt x="5505" y="1"/>
                  </a:moveTo>
                  <a:lnTo>
                    <a:pt x="1052" y="2342"/>
                  </a:lnTo>
                  <a:lnTo>
                    <a:pt x="1" y="8472"/>
                  </a:lnTo>
                  <a:lnTo>
                    <a:pt x="1" y="8472"/>
                  </a:lnTo>
                  <a:lnTo>
                    <a:pt x="5505"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8"/>
            <p:cNvSpPr/>
            <p:nvPr/>
          </p:nvSpPr>
          <p:spPr>
            <a:xfrm>
              <a:off x="4712609" y="2270335"/>
              <a:ext cx="149171" cy="229506"/>
            </a:xfrm>
            <a:custGeom>
              <a:avLst/>
              <a:gdLst/>
              <a:ahLst/>
              <a:cxnLst/>
              <a:rect l="l" t="t" r="r" b="b"/>
              <a:pathLst>
                <a:path w="5506" h="8472" extrusionOk="0">
                  <a:moveTo>
                    <a:pt x="0" y="1"/>
                  </a:moveTo>
                  <a:lnTo>
                    <a:pt x="0" y="5578"/>
                  </a:lnTo>
                  <a:lnTo>
                    <a:pt x="5505" y="8472"/>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8" name="Google Shape;3318;p28"/>
          <p:cNvGrpSpPr/>
          <p:nvPr/>
        </p:nvGrpSpPr>
        <p:grpSpPr>
          <a:xfrm>
            <a:off x="8623897" y="-3297"/>
            <a:ext cx="482626" cy="910730"/>
            <a:chOff x="2393912" y="1332663"/>
            <a:chExt cx="482626" cy="910730"/>
          </a:xfrm>
        </p:grpSpPr>
        <p:sp>
          <p:nvSpPr>
            <p:cNvPr id="3319" name="Google Shape;3319;p28"/>
            <p:cNvSpPr/>
            <p:nvPr/>
          </p:nvSpPr>
          <p:spPr>
            <a:xfrm>
              <a:off x="2609741" y="1764904"/>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8"/>
            <p:cNvSpPr/>
            <p:nvPr/>
          </p:nvSpPr>
          <p:spPr>
            <a:xfrm>
              <a:off x="2469901" y="1332663"/>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8"/>
            <p:cNvSpPr/>
            <p:nvPr/>
          </p:nvSpPr>
          <p:spPr>
            <a:xfrm>
              <a:off x="2718591" y="1332663"/>
              <a:ext cx="33595" cy="381617"/>
            </a:xfrm>
            <a:custGeom>
              <a:avLst/>
              <a:gdLst/>
              <a:ahLst/>
              <a:cxnLst/>
              <a:rect l="l" t="t" r="r" b="b"/>
              <a:pathLst>
                <a:path w="1240" h="14087" extrusionOk="0">
                  <a:moveTo>
                    <a:pt x="1" y="0"/>
                  </a:moveTo>
                  <a:lnTo>
                    <a:pt x="1"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8"/>
            <p:cNvSpPr/>
            <p:nvPr/>
          </p:nvSpPr>
          <p:spPr>
            <a:xfrm>
              <a:off x="2648508" y="1332663"/>
              <a:ext cx="33568" cy="438099"/>
            </a:xfrm>
            <a:custGeom>
              <a:avLst/>
              <a:gdLst/>
              <a:ahLst/>
              <a:cxnLst/>
              <a:rect l="l" t="t" r="r" b="b"/>
              <a:pathLst>
                <a:path w="1239" h="16172" extrusionOk="0">
                  <a:moveTo>
                    <a:pt x="1" y="0"/>
                  </a:moveTo>
                  <a:lnTo>
                    <a:pt x="1" y="16172"/>
                  </a:lnTo>
                  <a:lnTo>
                    <a:pt x="1239" y="15174"/>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8"/>
            <p:cNvSpPr/>
            <p:nvPr/>
          </p:nvSpPr>
          <p:spPr>
            <a:xfrm>
              <a:off x="2508342" y="1332663"/>
              <a:ext cx="33568" cy="381617"/>
            </a:xfrm>
            <a:custGeom>
              <a:avLst/>
              <a:gdLst/>
              <a:ahLst/>
              <a:cxnLst/>
              <a:rect l="l" t="t" r="r" b="b"/>
              <a:pathLst>
                <a:path w="1239" h="14087" extrusionOk="0">
                  <a:moveTo>
                    <a:pt x="0" y="0"/>
                  </a:moveTo>
                  <a:lnTo>
                    <a:pt x="0"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8"/>
            <p:cNvSpPr/>
            <p:nvPr/>
          </p:nvSpPr>
          <p:spPr>
            <a:xfrm>
              <a:off x="2578452" y="1332663"/>
              <a:ext cx="33541" cy="438099"/>
            </a:xfrm>
            <a:custGeom>
              <a:avLst/>
              <a:gdLst/>
              <a:ahLst/>
              <a:cxnLst/>
              <a:rect l="l" t="t" r="r" b="b"/>
              <a:pathLst>
                <a:path w="1238"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8"/>
            <p:cNvSpPr/>
            <p:nvPr/>
          </p:nvSpPr>
          <p:spPr>
            <a:xfrm>
              <a:off x="2393912" y="1784434"/>
              <a:ext cx="482626" cy="458959"/>
            </a:xfrm>
            <a:custGeom>
              <a:avLst/>
              <a:gdLst/>
              <a:ahLst/>
              <a:cxnLst/>
              <a:rect l="l" t="t" r="r" b="b"/>
              <a:pathLst>
                <a:path w="17814" h="16942" extrusionOk="0">
                  <a:moveTo>
                    <a:pt x="8907" y="0"/>
                  </a:moveTo>
                  <a:lnTo>
                    <a:pt x="6155" y="5577"/>
                  </a:lnTo>
                  <a:lnTo>
                    <a:pt x="1" y="6472"/>
                  </a:lnTo>
                  <a:lnTo>
                    <a:pt x="4454" y="10812"/>
                  </a:lnTo>
                  <a:lnTo>
                    <a:pt x="3402" y="16941"/>
                  </a:lnTo>
                  <a:lnTo>
                    <a:pt x="8907" y="14047"/>
                  </a:lnTo>
                  <a:lnTo>
                    <a:pt x="14411" y="16941"/>
                  </a:lnTo>
                  <a:lnTo>
                    <a:pt x="13360" y="10812"/>
                  </a:lnTo>
                  <a:lnTo>
                    <a:pt x="17813" y="6472"/>
                  </a:lnTo>
                  <a:lnTo>
                    <a:pt x="11659" y="5577"/>
                  </a:lnTo>
                  <a:lnTo>
                    <a:pt x="8907" y="0"/>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8"/>
            <p:cNvSpPr/>
            <p:nvPr/>
          </p:nvSpPr>
          <p:spPr>
            <a:xfrm>
              <a:off x="2635179" y="1784434"/>
              <a:ext cx="74613" cy="229506"/>
            </a:xfrm>
            <a:custGeom>
              <a:avLst/>
              <a:gdLst/>
              <a:ahLst/>
              <a:cxnLst/>
              <a:rect l="l" t="t" r="r" b="b"/>
              <a:pathLst>
                <a:path w="2754" h="8472" extrusionOk="0">
                  <a:moveTo>
                    <a:pt x="1" y="0"/>
                  </a:moveTo>
                  <a:lnTo>
                    <a:pt x="1" y="8471"/>
                  </a:lnTo>
                  <a:lnTo>
                    <a:pt x="2753" y="5577"/>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8"/>
            <p:cNvSpPr/>
            <p:nvPr/>
          </p:nvSpPr>
          <p:spPr>
            <a:xfrm>
              <a:off x="2635179" y="1959720"/>
              <a:ext cx="241340" cy="117598"/>
            </a:xfrm>
            <a:custGeom>
              <a:avLst/>
              <a:gdLst/>
              <a:ahLst/>
              <a:cxnLst/>
              <a:rect l="l" t="t" r="r" b="b"/>
              <a:pathLst>
                <a:path w="8908" h="4341" extrusionOk="0">
                  <a:moveTo>
                    <a:pt x="8907" y="1"/>
                  </a:moveTo>
                  <a:lnTo>
                    <a:pt x="1" y="2000"/>
                  </a:lnTo>
                  <a:lnTo>
                    <a:pt x="4454" y="4341"/>
                  </a:lnTo>
                  <a:lnTo>
                    <a:pt x="8907"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8"/>
            <p:cNvSpPr/>
            <p:nvPr/>
          </p:nvSpPr>
          <p:spPr>
            <a:xfrm>
              <a:off x="2393912" y="1935504"/>
              <a:ext cx="241313" cy="78426"/>
            </a:xfrm>
            <a:custGeom>
              <a:avLst/>
              <a:gdLst/>
              <a:ahLst/>
              <a:cxnLst/>
              <a:rect l="l" t="t" r="r" b="b"/>
              <a:pathLst>
                <a:path w="8907" h="2895" extrusionOk="0">
                  <a:moveTo>
                    <a:pt x="6155" y="0"/>
                  </a:moveTo>
                  <a:lnTo>
                    <a:pt x="1" y="895"/>
                  </a:lnTo>
                  <a:lnTo>
                    <a:pt x="8907" y="2894"/>
                  </a:lnTo>
                  <a:lnTo>
                    <a:pt x="615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8"/>
            <p:cNvSpPr/>
            <p:nvPr/>
          </p:nvSpPr>
          <p:spPr>
            <a:xfrm>
              <a:off x="2486074" y="2013896"/>
              <a:ext cx="149144" cy="229479"/>
            </a:xfrm>
            <a:custGeom>
              <a:avLst/>
              <a:gdLst/>
              <a:ahLst/>
              <a:cxnLst/>
              <a:rect l="l" t="t" r="r" b="b"/>
              <a:pathLst>
                <a:path w="5505" h="8471" extrusionOk="0">
                  <a:moveTo>
                    <a:pt x="5505" y="0"/>
                  </a:moveTo>
                  <a:lnTo>
                    <a:pt x="1052" y="2341"/>
                  </a:lnTo>
                  <a:lnTo>
                    <a:pt x="0" y="8470"/>
                  </a:lnTo>
                  <a:lnTo>
                    <a:pt x="550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8"/>
            <p:cNvSpPr/>
            <p:nvPr/>
          </p:nvSpPr>
          <p:spPr>
            <a:xfrm>
              <a:off x="2635179" y="2013896"/>
              <a:ext cx="149171" cy="229479"/>
            </a:xfrm>
            <a:custGeom>
              <a:avLst/>
              <a:gdLst/>
              <a:ahLst/>
              <a:cxnLst/>
              <a:rect l="l" t="t" r="r" b="b"/>
              <a:pathLst>
                <a:path w="5506" h="8471" extrusionOk="0">
                  <a:moveTo>
                    <a:pt x="1" y="0"/>
                  </a:moveTo>
                  <a:lnTo>
                    <a:pt x="1" y="5576"/>
                  </a:lnTo>
                  <a:lnTo>
                    <a:pt x="5505" y="8470"/>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1" name="Google Shape;3331;p28"/>
          <p:cNvGrpSpPr/>
          <p:nvPr/>
        </p:nvGrpSpPr>
        <p:grpSpPr>
          <a:xfrm>
            <a:off x="370310" y="4786060"/>
            <a:ext cx="535338" cy="200293"/>
            <a:chOff x="5907600" y="943095"/>
            <a:chExt cx="535338" cy="200293"/>
          </a:xfrm>
        </p:grpSpPr>
        <p:sp>
          <p:nvSpPr>
            <p:cNvPr id="3332" name="Google Shape;3332;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4" name="Google Shape;3334;p28"/>
          <p:cNvGrpSpPr/>
          <p:nvPr/>
        </p:nvGrpSpPr>
        <p:grpSpPr>
          <a:xfrm>
            <a:off x="8309525" y="4791285"/>
            <a:ext cx="672421" cy="190443"/>
            <a:chOff x="7090540" y="1291850"/>
            <a:chExt cx="672421" cy="190443"/>
          </a:xfrm>
        </p:grpSpPr>
        <p:sp>
          <p:nvSpPr>
            <p:cNvPr id="3335" name="Google Shape;3335;p28"/>
            <p:cNvSpPr/>
            <p:nvPr/>
          </p:nvSpPr>
          <p:spPr>
            <a:xfrm>
              <a:off x="7337646" y="1352720"/>
              <a:ext cx="137" cy="137"/>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8"/>
            <p:cNvSpPr/>
            <p:nvPr/>
          </p:nvSpPr>
          <p:spPr>
            <a:xfrm>
              <a:off x="7134182" y="1310320"/>
              <a:ext cx="609078" cy="153777"/>
            </a:xfrm>
            <a:custGeom>
              <a:avLst/>
              <a:gdLst/>
              <a:ahLst/>
              <a:cxnLst/>
              <a:rect l="l" t="t" r="r" b="b"/>
              <a:pathLst>
                <a:path w="4452" h="1124" extrusionOk="0">
                  <a:moveTo>
                    <a:pt x="2366" y="0"/>
                  </a:moveTo>
                  <a:cubicBezTo>
                    <a:pt x="2334" y="0"/>
                    <a:pt x="2301" y="3"/>
                    <a:pt x="2265" y="8"/>
                  </a:cubicBezTo>
                  <a:cubicBezTo>
                    <a:pt x="1699" y="92"/>
                    <a:pt x="1670" y="634"/>
                    <a:pt x="1669" y="657"/>
                  </a:cubicBezTo>
                  <a:cubicBezTo>
                    <a:pt x="1667" y="695"/>
                    <a:pt x="1635" y="721"/>
                    <a:pt x="1602" y="721"/>
                  </a:cubicBezTo>
                  <a:cubicBezTo>
                    <a:pt x="1586" y="721"/>
                    <a:pt x="1571" y="716"/>
                    <a:pt x="1558" y="704"/>
                  </a:cubicBezTo>
                  <a:cubicBezTo>
                    <a:pt x="1557" y="703"/>
                    <a:pt x="1454" y="614"/>
                    <a:pt x="1344" y="614"/>
                  </a:cubicBezTo>
                  <a:cubicBezTo>
                    <a:pt x="1333" y="614"/>
                    <a:pt x="1323" y="615"/>
                    <a:pt x="1312" y="617"/>
                  </a:cubicBezTo>
                  <a:cubicBezTo>
                    <a:pt x="1246" y="628"/>
                    <a:pt x="1188" y="677"/>
                    <a:pt x="1140" y="762"/>
                  </a:cubicBezTo>
                  <a:cubicBezTo>
                    <a:pt x="1128" y="784"/>
                    <a:pt x="1105" y="796"/>
                    <a:pt x="1082" y="796"/>
                  </a:cubicBezTo>
                  <a:cubicBezTo>
                    <a:pt x="1063" y="796"/>
                    <a:pt x="1045" y="789"/>
                    <a:pt x="1031" y="774"/>
                  </a:cubicBezTo>
                  <a:cubicBezTo>
                    <a:pt x="1027" y="768"/>
                    <a:pt x="920" y="651"/>
                    <a:pt x="771" y="651"/>
                  </a:cubicBezTo>
                  <a:cubicBezTo>
                    <a:pt x="741" y="651"/>
                    <a:pt x="709" y="655"/>
                    <a:pt x="677" y="667"/>
                  </a:cubicBezTo>
                  <a:cubicBezTo>
                    <a:pt x="486" y="733"/>
                    <a:pt x="495" y="926"/>
                    <a:pt x="496" y="934"/>
                  </a:cubicBezTo>
                  <a:cubicBezTo>
                    <a:pt x="497" y="969"/>
                    <a:pt x="474" y="998"/>
                    <a:pt x="440" y="1005"/>
                  </a:cubicBezTo>
                  <a:cubicBezTo>
                    <a:pt x="291" y="1032"/>
                    <a:pt x="143" y="1071"/>
                    <a:pt x="1" y="1123"/>
                  </a:cubicBezTo>
                  <a:lnTo>
                    <a:pt x="4451" y="1123"/>
                  </a:lnTo>
                  <a:cubicBezTo>
                    <a:pt x="4441" y="1067"/>
                    <a:pt x="4413" y="987"/>
                    <a:pt x="4347" y="937"/>
                  </a:cubicBezTo>
                  <a:cubicBezTo>
                    <a:pt x="4302" y="902"/>
                    <a:pt x="4243" y="885"/>
                    <a:pt x="4170" y="885"/>
                  </a:cubicBezTo>
                  <a:cubicBezTo>
                    <a:pt x="4111" y="885"/>
                    <a:pt x="4043" y="896"/>
                    <a:pt x="3967" y="919"/>
                  </a:cubicBezTo>
                  <a:cubicBezTo>
                    <a:pt x="3961" y="921"/>
                    <a:pt x="3954" y="922"/>
                    <a:pt x="3948" y="922"/>
                  </a:cubicBezTo>
                  <a:cubicBezTo>
                    <a:pt x="3935" y="922"/>
                    <a:pt x="3922" y="918"/>
                    <a:pt x="3911" y="911"/>
                  </a:cubicBezTo>
                  <a:cubicBezTo>
                    <a:pt x="3895" y="901"/>
                    <a:pt x="3884" y="882"/>
                    <a:pt x="3882" y="864"/>
                  </a:cubicBezTo>
                  <a:cubicBezTo>
                    <a:pt x="3880" y="851"/>
                    <a:pt x="3838" y="559"/>
                    <a:pt x="3508" y="450"/>
                  </a:cubicBezTo>
                  <a:cubicBezTo>
                    <a:pt x="3446" y="429"/>
                    <a:pt x="3391" y="421"/>
                    <a:pt x="3344" y="421"/>
                  </a:cubicBezTo>
                  <a:cubicBezTo>
                    <a:pt x="3147" y="421"/>
                    <a:pt x="3064" y="562"/>
                    <a:pt x="3060" y="569"/>
                  </a:cubicBezTo>
                  <a:cubicBezTo>
                    <a:pt x="3047" y="592"/>
                    <a:pt x="3024" y="603"/>
                    <a:pt x="3002" y="603"/>
                  </a:cubicBezTo>
                  <a:cubicBezTo>
                    <a:pt x="2972" y="603"/>
                    <a:pt x="2942" y="584"/>
                    <a:pt x="2935" y="548"/>
                  </a:cubicBezTo>
                  <a:cubicBezTo>
                    <a:pt x="2931" y="524"/>
                    <a:pt x="2833" y="0"/>
                    <a:pt x="2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8"/>
            <p:cNvSpPr/>
            <p:nvPr/>
          </p:nvSpPr>
          <p:spPr>
            <a:xfrm>
              <a:off x="7090540" y="1291850"/>
              <a:ext cx="672421" cy="190443"/>
            </a:xfrm>
            <a:custGeom>
              <a:avLst/>
              <a:gdLst/>
              <a:ahLst/>
              <a:cxnLst/>
              <a:rect l="l" t="t" r="r" b="b"/>
              <a:pathLst>
                <a:path w="4915" h="1392" extrusionOk="0">
                  <a:moveTo>
                    <a:pt x="2687" y="135"/>
                  </a:moveTo>
                  <a:cubicBezTo>
                    <a:pt x="3153" y="135"/>
                    <a:pt x="3251" y="658"/>
                    <a:pt x="3255" y="682"/>
                  </a:cubicBezTo>
                  <a:cubicBezTo>
                    <a:pt x="3261" y="718"/>
                    <a:pt x="3291" y="738"/>
                    <a:pt x="3322" y="738"/>
                  </a:cubicBezTo>
                  <a:cubicBezTo>
                    <a:pt x="3344" y="738"/>
                    <a:pt x="3366" y="727"/>
                    <a:pt x="3379" y="704"/>
                  </a:cubicBezTo>
                  <a:cubicBezTo>
                    <a:pt x="3384" y="697"/>
                    <a:pt x="3467" y="555"/>
                    <a:pt x="3664" y="555"/>
                  </a:cubicBezTo>
                  <a:cubicBezTo>
                    <a:pt x="3712" y="555"/>
                    <a:pt x="3766" y="563"/>
                    <a:pt x="3828" y="584"/>
                  </a:cubicBezTo>
                  <a:cubicBezTo>
                    <a:pt x="4157" y="694"/>
                    <a:pt x="4200" y="986"/>
                    <a:pt x="4201" y="997"/>
                  </a:cubicBezTo>
                  <a:cubicBezTo>
                    <a:pt x="4203" y="1017"/>
                    <a:pt x="4214" y="1035"/>
                    <a:pt x="4231" y="1046"/>
                  </a:cubicBezTo>
                  <a:cubicBezTo>
                    <a:pt x="4242" y="1053"/>
                    <a:pt x="4254" y="1057"/>
                    <a:pt x="4266" y="1057"/>
                  </a:cubicBezTo>
                  <a:cubicBezTo>
                    <a:pt x="4273" y="1057"/>
                    <a:pt x="4280" y="1056"/>
                    <a:pt x="4287" y="1053"/>
                  </a:cubicBezTo>
                  <a:cubicBezTo>
                    <a:pt x="4363" y="1031"/>
                    <a:pt x="4430" y="1020"/>
                    <a:pt x="4489" y="1020"/>
                  </a:cubicBezTo>
                  <a:cubicBezTo>
                    <a:pt x="4562" y="1020"/>
                    <a:pt x="4621" y="1037"/>
                    <a:pt x="4667" y="1071"/>
                  </a:cubicBezTo>
                  <a:cubicBezTo>
                    <a:pt x="4733" y="1122"/>
                    <a:pt x="4761" y="1202"/>
                    <a:pt x="4771" y="1257"/>
                  </a:cubicBezTo>
                  <a:lnTo>
                    <a:pt x="321" y="1257"/>
                  </a:lnTo>
                  <a:cubicBezTo>
                    <a:pt x="463" y="1206"/>
                    <a:pt x="611" y="1166"/>
                    <a:pt x="760" y="1139"/>
                  </a:cubicBezTo>
                  <a:cubicBezTo>
                    <a:pt x="794" y="1133"/>
                    <a:pt x="817" y="1103"/>
                    <a:pt x="816" y="1069"/>
                  </a:cubicBezTo>
                  <a:cubicBezTo>
                    <a:pt x="816" y="1061"/>
                    <a:pt x="807" y="868"/>
                    <a:pt x="997" y="802"/>
                  </a:cubicBezTo>
                  <a:cubicBezTo>
                    <a:pt x="1030" y="790"/>
                    <a:pt x="1062" y="785"/>
                    <a:pt x="1092" y="785"/>
                  </a:cubicBezTo>
                  <a:cubicBezTo>
                    <a:pt x="1241" y="785"/>
                    <a:pt x="1347" y="902"/>
                    <a:pt x="1353" y="908"/>
                  </a:cubicBezTo>
                  <a:cubicBezTo>
                    <a:pt x="1366" y="924"/>
                    <a:pt x="1384" y="931"/>
                    <a:pt x="1403" y="931"/>
                  </a:cubicBezTo>
                  <a:cubicBezTo>
                    <a:pt x="1425" y="931"/>
                    <a:pt x="1448" y="919"/>
                    <a:pt x="1460" y="897"/>
                  </a:cubicBezTo>
                  <a:cubicBezTo>
                    <a:pt x="1508" y="811"/>
                    <a:pt x="1566" y="762"/>
                    <a:pt x="1632" y="752"/>
                  </a:cubicBezTo>
                  <a:cubicBezTo>
                    <a:pt x="1643" y="750"/>
                    <a:pt x="1654" y="749"/>
                    <a:pt x="1664" y="749"/>
                  </a:cubicBezTo>
                  <a:cubicBezTo>
                    <a:pt x="1774" y="749"/>
                    <a:pt x="1876" y="838"/>
                    <a:pt x="1877" y="839"/>
                  </a:cubicBezTo>
                  <a:cubicBezTo>
                    <a:pt x="1890" y="850"/>
                    <a:pt x="1906" y="856"/>
                    <a:pt x="1921" y="856"/>
                  </a:cubicBezTo>
                  <a:cubicBezTo>
                    <a:pt x="1955" y="856"/>
                    <a:pt x="1987" y="830"/>
                    <a:pt x="1989" y="791"/>
                  </a:cubicBezTo>
                  <a:cubicBezTo>
                    <a:pt x="1989" y="768"/>
                    <a:pt x="2018" y="227"/>
                    <a:pt x="2585" y="143"/>
                  </a:cubicBezTo>
                  <a:cubicBezTo>
                    <a:pt x="2621" y="138"/>
                    <a:pt x="2655" y="135"/>
                    <a:pt x="2687" y="135"/>
                  </a:cubicBezTo>
                  <a:close/>
                  <a:moveTo>
                    <a:pt x="2685" y="1"/>
                  </a:moveTo>
                  <a:cubicBezTo>
                    <a:pt x="2647" y="1"/>
                    <a:pt x="2607" y="4"/>
                    <a:pt x="2565" y="10"/>
                  </a:cubicBezTo>
                  <a:cubicBezTo>
                    <a:pt x="2060" y="84"/>
                    <a:pt x="1913" y="477"/>
                    <a:pt x="1871" y="674"/>
                  </a:cubicBezTo>
                  <a:cubicBezTo>
                    <a:pt x="1817" y="644"/>
                    <a:pt x="1743" y="615"/>
                    <a:pt x="1663" y="615"/>
                  </a:cubicBezTo>
                  <a:cubicBezTo>
                    <a:pt x="1646" y="615"/>
                    <a:pt x="1627" y="616"/>
                    <a:pt x="1609" y="620"/>
                  </a:cubicBezTo>
                  <a:cubicBezTo>
                    <a:pt x="1524" y="633"/>
                    <a:pt x="1450" y="681"/>
                    <a:pt x="1389" y="762"/>
                  </a:cubicBezTo>
                  <a:cubicBezTo>
                    <a:pt x="1326" y="714"/>
                    <a:pt x="1221" y="651"/>
                    <a:pt x="1091" y="651"/>
                  </a:cubicBezTo>
                  <a:cubicBezTo>
                    <a:pt x="1048" y="651"/>
                    <a:pt x="1001" y="658"/>
                    <a:pt x="953" y="675"/>
                  </a:cubicBezTo>
                  <a:cubicBezTo>
                    <a:pt x="759" y="741"/>
                    <a:pt x="695" y="905"/>
                    <a:pt x="684" y="1017"/>
                  </a:cubicBezTo>
                  <a:cubicBezTo>
                    <a:pt x="521" y="1050"/>
                    <a:pt x="127" y="1142"/>
                    <a:pt x="31" y="1287"/>
                  </a:cubicBezTo>
                  <a:cubicBezTo>
                    <a:pt x="1" y="1333"/>
                    <a:pt x="33" y="1392"/>
                    <a:pt x="87" y="1392"/>
                  </a:cubicBezTo>
                  <a:lnTo>
                    <a:pt x="4846" y="1392"/>
                  </a:lnTo>
                  <a:cubicBezTo>
                    <a:pt x="4882" y="1392"/>
                    <a:pt x="4912" y="1363"/>
                    <a:pt x="4913" y="1326"/>
                  </a:cubicBezTo>
                  <a:cubicBezTo>
                    <a:pt x="4913" y="1316"/>
                    <a:pt x="4914" y="1090"/>
                    <a:pt x="4748" y="965"/>
                  </a:cubicBezTo>
                  <a:cubicBezTo>
                    <a:pt x="4679" y="912"/>
                    <a:pt x="4592" y="886"/>
                    <a:pt x="4489" y="886"/>
                  </a:cubicBezTo>
                  <a:cubicBezTo>
                    <a:pt x="4436" y="886"/>
                    <a:pt x="4379" y="893"/>
                    <a:pt x="4317" y="907"/>
                  </a:cubicBezTo>
                  <a:cubicBezTo>
                    <a:pt x="4281" y="788"/>
                    <a:pt x="4174" y="559"/>
                    <a:pt x="3870" y="457"/>
                  </a:cubicBezTo>
                  <a:cubicBezTo>
                    <a:pt x="3794" y="432"/>
                    <a:pt x="3725" y="421"/>
                    <a:pt x="3663" y="421"/>
                  </a:cubicBezTo>
                  <a:cubicBezTo>
                    <a:pt x="3527" y="421"/>
                    <a:pt x="3424" y="472"/>
                    <a:pt x="3354" y="530"/>
                  </a:cubicBezTo>
                  <a:cubicBezTo>
                    <a:pt x="3273" y="294"/>
                    <a:pt x="3072" y="1"/>
                    <a:pt x="26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8" name="Google Shape;3338;p28"/>
          <p:cNvGrpSpPr/>
          <p:nvPr/>
        </p:nvGrpSpPr>
        <p:grpSpPr>
          <a:xfrm flipH="1">
            <a:off x="7967000" y="285153"/>
            <a:ext cx="535338" cy="200293"/>
            <a:chOff x="5907600" y="943095"/>
            <a:chExt cx="535338" cy="200293"/>
          </a:xfrm>
        </p:grpSpPr>
        <p:sp>
          <p:nvSpPr>
            <p:cNvPr id="3339" name="Google Shape;3339;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401955" y="194945"/>
            <a:ext cx="8495030" cy="3170099"/>
          </a:xfrm>
          <a:prstGeom prst="rect">
            <a:avLst/>
          </a:prstGeom>
        </p:spPr>
        <p:txBody>
          <a:bodyPr wrap="square">
            <a:spAutoFit/>
          </a:bodyPr>
          <a:lstStyle/>
          <a:p>
            <a:pPr marL="342900" indent="-342900">
              <a:buFont typeface="Wingdings" panose="05000000000000000000" charset="0"/>
              <a:buChar char="q"/>
            </a:pPr>
            <a:r>
              <a:rPr lang="en-US" sz="2000" b="1">
                <a:latin typeface="Cambria" panose="02040503050406030204" charset="0"/>
                <a:cs typeface="Cambria" panose="02040503050406030204" charset="0"/>
              </a:rPr>
              <a:t>Thủ tục tuyển chọn:</a:t>
            </a:r>
          </a:p>
          <a:p>
            <a:pPr marL="0" indent="0">
              <a:buFont typeface="Wingdings" panose="05000000000000000000" charset="0"/>
              <a:buNone/>
            </a:pPr>
            <a:endParaRPr lang="en-US" sz="2000" b="1">
              <a:latin typeface="Cambria" panose="02040503050406030204" charset="0"/>
              <a:cs typeface="Cambria" panose="02040503050406030204" charset="0"/>
            </a:endParaRPr>
          </a:p>
          <a:p>
            <a:pPr marL="0" indent="0">
              <a:buFont typeface="Wingdings" panose="05000000000000000000" charset="0"/>
              <a:buNone/>
            </a:pPr>
            <a:r>
              <a:rPr lang="en-US" sz="2000">
                <a:latin typeface="Cambria" panose="02040503050406030204" charset="0"/>
                <a:cs typeface="Cambria" panose="02040503050406030204" charset="0"/>
              </a:rPr>
              <a:t>- Công an xã, phường, thị trấn căn cứ số lượng </a:t>
            </a:r>
            <a:r>
              <a:rPr lang="en-US" sz="2000" smtClean="0">
                <a:latin typeface="Cambria" panose="02040503050406030204" charset="0"/>
                <a:cs typeface="Cambria" panose="02040503050406030204" charset="0"/>
              </a:rPr>
              <a:t>gọi, </a:t>
            </a:r>
            <a:r>
              <a:rPr lang="en-US" sz="2000">
                <a:latin typeface="Cambria" panose="02040503050406030204" charset="0"/>
                <a:cs typeface="Cambria" panose="02040503050406030204" charset="0"/>
              </a:rPr>
              <a:t>tổ chức thông báo, tuyên truyền trên các phương tiện thông </a:t>
            </a:r>
            <a:r>
              <a:rPr lang="en-US" sz="2000" smtClean="0">
                <a:latin typeface="Cambria" panose="02040503050406030204" charset="0"/>
                <a:cs typeface="Cambria" panose="02040503050406030204" charset="0"/>
              </a:rPr>
              <a:t>tin </a:t>
            </a:r>
            <a:r>
              <a:rPr lang="en-US" sz="2000">
                <a:latin typeface="Cambria" panose="02040503050406030204" charset="0"/>
                <a:cs typeface="Cambria" panose="02040503050406030204" charset="0"/>
              </a:rPr>
              <a:t>về đối tượng, tiêu chuẩn, điều kiện, thời gian tiếp nhận hồ sơ đăng kí dự tuyển. Thời hạn </a:t>
            </a:r>
            <a:r>
              <a:rPr lang="en-US" sz="2000" smtClean="0">
                <a:latin typeface="Cambria" panose="02040503050406030204" charset="0"/>
                <a:cs typeface="Cambria" panose="02040503050406030204" charset="0"/>
              </a:rPr>
              <a:t>trước </a:t>
            </a:r>
            <a:r>
              <a:rPr lang="en-US" sz="2000">
                <a:latin typeface="Cambria" panose="02040503050406030204" charset="0"/>
                <a:cs typeface="Cambria" panose="02040503050406030204" charset="0"/>
              </a:rPr>
              <a:t>30 ngày, kể từ ngày thông báo</a:t>
            </a:r>
            <a:r>
              <a:rPr lang="en-US" sz="2000" smtClean="0">
                <a:latin typeface="Cambria" panose="02040503050406030204" charset="0"/>
                <a:cs typeface="Cambria" panose="02040503050406030204" charset="0"/>
              </a:rPr>
              <a:t>; </a:t>
            </a:r>
            <a:r>
              <a:rPr lang="en-US" sz="2000">
                <a:latin typeface="Cambria" panose="02040503050406030204" charset="0"/>
                <a:cs typeface="Cambria" panose="02040503050406030204" charset="0"/>
              </a:rPr>
              <a:t>tổ chức sơ tuyển (chiều cao, cân nặng, hình thể); báo cáo kết </a:t>
            </a:r>
            <a:r>
              <a:rPr lang="en-US" sz="2000" smtClean="0">
                <a:latin typeface="Cambria" panose="02040503050406030204" charset="0"/>
                <a:cs typeface="Cambria" panose="02040503050406030204" charset="0"/>
              </a:rPr>
              <a:t>quả </a:t>
            </a:r>
            <a:r>
              <a:rPr lang="en-US" sz="2000">
                <a:latin typeface="Cambria" panose="02040503050406030204" charset="0"/>
                <a:cs typeface="Cambria" panose="02040503050406030204" charset="0"/>
              </a:rPr>
              <a:t>về công an cấp huyện.</a:t>
            </a:r>
          </a:p>
          <a:p>
            <a:pPr marL="0" indent="0">
              <a:buFont typeface="Wingdings" panose="05000000000000000000" charset="0"/>
              <a:buNone/>
            </a:pPr>
            <a:endParaRPr lang="en-US" sz="2000">
              <a:latin typeface="Cambria" panose="02040503050406030204" charset="0"/>
              <a:cs typeface="Cambria" panose="02040503050406030204" charset="0"/>
            </a:endParaRPr>
          </a:p>
          <a:p>
            <a:pPr marL="0" indent="0">
              <a:buFont typeface="Wingdings" panose="05000000000000000000" charset="0"/>
              <a:buNone/>
            </a:pPr>
            <a:r>
              <a:rPr lang="en-US" sz="2000">
                <a:latin typeface="Cambria" panose="02040503050406030204" charset="0"/>
                <a:cs typeface="Cambria" panose="02040503050406030204" charset="0"/>
              </a:rPr>
              <a:t>- Công an cấp huyện tiến hành tuyển chọn và gọi công dân thực hiện nghĩa vụ tham gia CAND theo quy định.</a:t>
            </a:r>
          </a:p>
        </p:txBody>
      </p:sp>
      <p:pic>
        <p:nvPicPr>
          <p:cNvPr id="123" name="Picture 122"/>
          <p:cNvPicPr/>
          <p:nvPr/>
        </p:nvPicPr>
        <p:blipFill>
          <a:blip r:embed="rId3"/>
          <a:stretch>
            <a:fillRect/>
          </a:stretch>
        </p:blipFill>
        <p:spPr>
          <a:xfrm>
            <a:off x="3275330" y="-148590"/>
            <a:ext cx="1062990" cy="1231900"/>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99"/>
        <p:cNvGrpSpPr/>
        <p:nvPr/>
      </p:nvGrpSpPr>
      <p:grpSpPr>
        <a:xfrm>
          <a:off x="0" y="0"/>
          <a:ext cx="0" cy="0"/>
          <a:chOff x="0" y="0"/>
          <a:chExt cx="0" cy="0"/>
        </a:xfrm>
      </p:grpSpPr>
      <p:sp>
        <p:nvSpPr>
          <p:cNvPr id="3640" name="Google Shape;3640;p33"/>
          <p:cNvSpPr/>
          <p:nvPr/>
        </p:nvSpPr>
        <p:spPr>
          <a:xfrm>
            <a:off x="1191833" y="1357513"/>
            <a:ext cx="564056" cy="811387"/>
          </a:xfrm>
          <a:custGeom>
            <a:avLst/>
            <a:gdLst/>
            <a:ahLst/>
            <a:cxnLst/>
            <a:rect l="l" t="t" r="r" b="b"/>
            <a:pathLst>
              <a:path w="5446" h="7834" extrusionOk="0">
                <a:moveTo>
                  <a:pt x="493" y="1"/>
                </a:moveTo>
                <a:cubicBezTo>
                  <a:pt x="326" y="97"/>
                  <a:pt x="160" y="194"/>
                  <a:pt x="0" y="287"/>
                </a:cubicBezTo>
                <a:cubicBezTo>
                  <a:pt x="527" y="1364"/>
                  <a:pt x="1026" y="2386"/>
                  <a:pt x="1479" y="3311"/>
                </a:cubicBezTo>
                <a:lnTo>
                  <a:pt x="2659" y="5684"/>
                </a:lnTo>
                <a:cubicBezTo>
                  <a:pt x="2995" y="6356"/>
                  <a:pt x="3271" y="6896"/>
                  <a:pt x="3464" y="7267"/>
                </a:cubicBezTo>
                <a:cubicBezTo>
                  <a:pt x="3655" y="7633"/>
                  <a:pt x="3768" y="7833"/>
                  <a:pt x="3784" y="7833"/>
                </a:cubicBezTo>
                <a:cubicBezTo>
                  <a:pt x="3784" y="7833"/>
                  <a:pt x="3784" y="7833"/>
                  <a:pt x="3784" y="7833"/>
                </a:cubicBezTo>
                <a:cubicBezTo>
                  <a:pt x="3797" y="7827"/>
                  <a:pt x="3709" y="7614"/>
                  <a:pt x="3537" y="7231"/>
                </a:cubicBezTo>
                <a:cubicBezTo>
                  <a:pt x="3365" y="6850"/>
                  <a:pt x="3111" y="6299"/>
                  <a:pt x="2791" y="5619"/>
                </a:cubicBezTo>
                <a:cubicBezTo>
                  <a:pt x="2468" y="4940"/>
                  <a:pt x="2082" y="4129"/>
                  <a:pt x="1653" y="3226"/>
                </a:cubicBezTo>
                <a:cubicBezTo>
                  <a:pt x="1234" y="2353"/>
                  <a:pt x="769" y="1390"/>
                  <a:pt x="278" y="373"/>
                </a:cubicBezTo>
                <a:lnTo>
                  <a:pt x="425" y="287"/>
                </a:lnTo>
                <a:cubicBezTo>
                  <a:pt x="435" y="302"/>
                  <a:pt x="445" y="319"/>
                  <a:pt x="456" y="334"/>
                </a:cubicBezTo>
                <a:cubicBezTo>
                  <a:pt x="1805" y="2377"/>
                  <a:pt x="3038" y="4220"/>
                  <a:pt x="3938" y="5548"/>
                </a:cubicBezTo>
                <a:cubicBezTo>
                  <a:pt x="4389" y="6212"/>
                  <a:pt x="4757" y="6748"/>
                  <a:pt x="5014" y="7114"/>
                </a:cubicBezTo>
                <a:cubicBezTo>
                  <a:pt x="5268" y="7475"/>
                  <a:pt x="5415" y="7673"/>
                  <a:pt x="5433" y="7673"/>
                </a:cubicBezTo>
                <a:cubicBezTo>
                  <a:pt x="5433" y="7673"/>
                  <a:pt x="5434" y="7673"/>
                  <a:pt x="5434" y="7673"/>
                </a:cubicBezTo>
                <a:cubicBezTo>
                  <a:pt x="5445" y="7665"/>
                  <a:pt x="5320" y="7451"/>
                  <a:pt x="5084" y="7069"/>
                </a:cubicBezTo>
                <a:lnTo>
                  <a:pt x="5085" y="7069"/>
                </a:lnTo>
                <a:cubicBezTo>
                  <a:pt x="4848" y="6688"/>
                  <a:pt x="4499" y="6139"/>
                  <a:pt x="4066" y="5465"/>
                </a:cubicBezTo>
                <a:cubicBezTo>
                  <a:pt x="3196" y="4115"/>
                  <a:pt x="1985" y="2259"/>
                  <a:pt x="634" y="215"/>
                </a:cubicBezTo>
                <a:cubicBezTo>
                  <a:pt x="587" y="143"/>
                  <a:pt x="539" y="70"/>
                  <a:pt x="4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33"/>
          <p:cNvSpPr/>
          <p:nvPr/>
        </p:nvSpPr>
        <p:spPr>
          <a:xfrm>
            <a:off x="992976" y="990252"/>
            <a:ext cx="333089" cy="480266"/>
          </a:xfrm>
          <a:custGeom>
            <a:avLst/>
            <a:gdLst/>
            <a:ahLst/>
            <a:cxnLst/>
            <a:rect l="l" t="t" r="r" b="b"/>
            <a:pathLst>
              <a:path w="3216" h="4637" extrusionOk="0">
                <a:moveTo>
                  <a:pt x="0" y="1"/>
                </a:moveTo>
                <a:lnTo>
                  <a:pt x="332" y="691"/>
                </a:lnTo>
                <a:cubicBezTo>
                  <a:pt x="342" y="712"/>
                  <a:pt x="345" y="737"/>
                  <a:pt x="340" y="760"/>
                </a:cubicBezTo>
                <a:lnTo>
                  <a:pt x="282" y="1040"/>
                </a:lnTo>
                <a:lnTo>
                  <a:pt x="584" y="1605"/>
                </a:lnTo>
                <a:cubicBezTo>
                  <a:pt x="595" y="1627"/>
                  <a:pt x="599" y="1654"/>
                  <a:pt x="593" y="1678"/>
                </a:cubicBezTo>
                <a:lnTo>
                  <a:pt x="202" y="3477"/>
                </a:lnTo>
                <a:lnTo>
                  <a:pt x="367" y="3808"/>
                </a:lnTo>
                <a:lnTo>
                  <a:pt x="1234" y="2822"/>
                </a:lnTo>
                <a:cubicBezTo>
                  <a:pt x="1253" y="2800"/>
                  <a:pt x="1280" y="2786"/>
                  <a:pt x="1310" y="2786"/>
                </a:cubicBezTo>
                <a:cubicBezTo>
                  <a:pt x="1311" y="2786"/>
                  <a:pt x="1313" y="2786"/>
                  <a:pt x="1314" y="2786"/>
                </a:cubicBezTo>
                <a:lnTo>
                  <a:pt x="1327" y="2786"/>
                </a:lnTo>
                <a:cubicBezTo>
                  <a:pt x="1361" y="2791"/>
                  <a:pt x="1393" y="2813"/>
                  <a:pt x="1408" y="2844"/>
                </a:cubicBezTo>
                <a:lnTo>
                  <a:pt x="1714" y="3443"/>
                </a:lnTo>
                <a:cubicBezTo>
                  <a:pt x="1723" y="3460"/>
                  <a:pt x="1727" y="3481"/>
                  <a:pt x="1725" y="3500"/>
                </a:cubicBezTo>
                <a:lnTo>
                  <a:pt x="1623" y="4637"/>
                </a:lnTo>
                <a:lnTo>
                  <a:pt x="1623" y="4637"/>
                </a:lnTo>
                <a:lnTo>
                  <a:pt x="3215" y="3685"/>
                </a:lnTo>
                <a:lnTo>
                  <a:pt x="2142" y="3271"/>
                </a:lnTo>
                <a:cubicBezTo>
                  <a:pt x="2121" y="3263"/>
                  <a:pt x="2103" y="3249"/>
                  <a:pt x="2092" y="3232"/>
                </a:cubicBezTo>
                <a:lnTo>
                  <a:pt x="1679" y="2619"/>
                </a:lnTo>
                <a:cubicBezTo>
                  <a:pt x="1637" y="2557"/>
                  <a:pt x="1671" y="2472"/>
                  <a:pt x="1744" y="2456"/>
                </a:cubicBezTo>
                <a:lnTo>
                  <a:pt x="3132" y="2148"/>
                </a:lnTo>
                <a:lnTo>
                  <a:pt x="2850" y="1802"/>
                </a:lnTo>
                <a:lnTo>
                  <a:pt x="1207" y="1359"/>
                </a:lnTo>
                <a:cubicBezTo>
                  <a:pt x="1182" y="1352"/>
                  <a:pt x="1160" y="1336"/>
                  <a:pt x="1146" y="1314"/>
                </a:cubicBezTo>
                <a:lnTo>
                  <a:pt x="747" y="703"/>
                </a:lnTo>
                <a:lnTo>
                  <a:pt x="515" y="669"/>
                </a:lnTo>
                <a:cubicBezTo>
                  <a:pt x="486" y="666"/>
                  <a:pt x="459" y="650"/>
                  <a:pt x="442" y="627"/>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33"/>
          <p:cNvSpPr/>
          <p:nvPr/>
        </p:nvSpPr>
        <p:spPr>
          <a:xfrm>
            <a:off x="911983" y="865242"/>
            <a:ext cx="450230" cy="636764"/>
          </a:xfrm>
          <a:custGeom>
            <a:avLst/>
            <a:gdLst/>
            <a:ahLst/>
            <a:cxnLst/>
            <a:rect l="l" t="t" r="r" b="b"/>
            <a:pathLst>
              <a:path w="4347" h="6148" extrusionOk="0">
                <a:moveTo>
                  <a:pt x="782" y="1208"/>
                </a:moveTo>
                <a:lnTo>
                  <a:pt x="1224" y="1832"/>
                </a:lnTo>
                <a:cubicBezTo>
                  <a:pt x="1240" y="1857"/>
                  <a:pt x="1267" y="1872"/>
                  <a:pt x="1296" y="1876"/>
                </a:cubicBezTo>
                <a:lnTo>
                  <a:pt x="1528" y="1909"/>
                </a:lnTo>
                <a:lnTo>
                  <a:pt x="1928" y="2520"/>
                </a:lnTo>
                <a:cubicBezTo>
                  <a:pt x="1942" y="2542"/>
                  <a:pt x="1964" y="2558"/>
                  <a:pt x="1989" y="2565"/>
                </a:cubicBezTo>
                <a:lnTo>
                  <a:pt x="3632" y="3008"/>
                </a:lnTo>
                <a:lnTo>
                  <a:pt x="3914" y="3353"/>
                </a:lnTo>
                <a:lnTo>
                  <a:pt x="2526" y="3662"/>
                </a:lnTo>
                <a:cubicBezTo>
                  <a:pt x="2452" y="3678"/>
                  <a:pt x="2418" y="3763"/>
                  <a:pt x="2460" y="3825"/>
                </a:cubicBezTo>
                <a:lnTo>
                  <a:pt x="2873" y="4437"/>
                </a:lnTo>
                <a:cubicBezTo>
                  <a:pt x="2884" y="4456"/>
                  <a:pt x="2903" y="4470"/>
                  <a:pt x="2922" y="4477"/>
                </a:cubicBezTo>
                <a:lnTo>
                  <a:pt x="3996" y="4891"/>
                </a:lnTo>
                <a:lnTo>
                  <a:pt x="2407" y="5842"/>
                </a:lnTo>
                <a:lnTo>
                  <a:pt x="2509" y="4706"/>
                </a:lnTo>
                <a:cubicBezTo>
                  <a:pt x="2510" y="4687"/>
                  <a:pt x="2506" y="4667"/>
                  <a:pt x="2497" y="4648"/>
                </a:cubicBezTo>
                <a:lnTo>
                  <a:pt x="2496" y="4650"/>
                </a:lnTo>
                <a:lnTo>
                  <a:pt x="2190" y="4051"/>
                </a:lnTo>
                <a:cubicBezTo>
                  <a:pt x="2174" y="4020"/>
                  <a:pt x="2143" y="3998"/>
                  <a:pt x="2109" y="3993"/>
                </a:cubicBezTo>
                <a:lnTo>
                  <a:pt x="2095" y="3993"/>
                </a:lnTo>
                <a:cubicBezTo>
                  <a:pt x="2065" y="3993"/>
                  <a:pt x="2036" y="4006"/>
                  <a:pt x="2015" y="4029"/>
                </a:cubicBezTo>
                <a:lnTo>
                  <a:pt x="1149" y="5015"/>
                </a:lnTo>
                <a:lnTo>
                  <a:pt x="983" y="4684"/>
                </a:lnTo>
                <a:lnTo>
                  <a:pt x="1375" y="2885"/>
                </a:lnTo>
                <a:cubicBezTo>
                  <a:pt x="1381" y="2861"/>
                  <a:pt x="1377" y="2835"/>
                  <a:pt x="1364" y="2812"/>
                </a:cubicBezTo>
                <a:lnTo>
                  <a:pt x="1064" y="2247"/>
                </a:lnTo>
                <a:lnTo>
                  <a:pt x="1122" y="1966"/>
                </a:lnTo>
                <a:cubicBezTo>
                  <a:pt x="1127" y="1943"/>
                  <a:pt x="1124" y="1919"/>
                  <a:pt x="1114" y="1898"/>
                </a:cubicBezTo>
                <a:lnTo>
                  <a:pt x="782" y="1208"/>
                </a:lnTo>
                <a:close/>
                <a:moveTo>
                  <a:pt x="138" y="1"/>
                </a:moveTo>
                <a:cubicBezTo>
                  <a:pt x="68" y="1"/>
                  <a:pt x="1" y="73"/>
                  <a:pt x="40" y="155"/>
                </a:cubicBezTo>
                <a:lnTo>
                  <a:pt x="906" y="1958"/>
                </a:lnTo>
                <a:lnTo>
                  <a:pt x="847" y="2242"/>
                </a:lnTo>
                <a:cubicBezTo>
                  <a:pt x="843" y="2266"/>
                  <a:pt x="846" y="2291"/>
                  <a:pt x="858" y="2314"/>
                </a:cubicBezTo>
                <a:lnTo>
                  <a:pt x="1158" y="2878"/>
                </a:lnTo>
                <a:lnTo>
                  <a:pt x="767" y="4675"/>
                </a:lnTo>
                <a:cubicBezTo>
                  <a:pt x="762" y="4698"/>
                  <a:pt x="765" y="4724"/>
                  <a:pt x="777" y="4745"/>
                </a:cubicBezTo>
                <a:lnTo>
                  <a:pt x="1029" y="5250"/>
                </a:lnTo>
                <a:cubicBezTo>
                  <a:pt x="1044" y="5282"/>
                  <a:pt x="1075" y="5303"/>
                  <a:pt x="1110" y="5308"/>
                </a:cubicBezTo>
                <a:cubicBezTo>
                  <a:pt x="1115" y="5309"/>
                  <a:pt x="1119" y="5309"/>
                  <a:pt x="1124" y="5309"/>
                </a:cubicBezTo>
                <a:cubicBezTo>
                  <a:pt x="1154" y="5309"/>
                  <a:pt x="1183" y="5295"/>
                  <a:pt x="1204" y="5273"/>
                </a:cubicBezTo>
                <a:lnTo>
                  <a:pt x="2072" y="4287"/>
                </a:lnTo>
                <a:lnTo>
                  <a:pt x="2292" y="4718"/>
                </a:lnTo>
                <a:lnTo>
                  <a:pt x="2175" y="6031"/>
                </a:lnTo>
                <a:cubicBezTo>
                  <a:pt x="2169" y="6094"/>
                  <a:pt x="2219" y="6147"/>
                  <a:pt x="2281" y="6147"/>
                </a:cubicBezTo>
                <a:cubicBezTo>
                  <a:pt x="2300" y="6147"/>
                  <a:pt x="2320" y="6143"/>
                  <a:pt x="2336" y="6133"/>
                </a:cubicBezTo>
                <a:lnTo>
                  <a:pt x="3000" y="5735"/>
                </a:lnTo>
                <a:lnTo>
                  <a:pt x="3183" y="5626"/>
                </a:lnTo>
                <a:lnTo>
                  <a:pt x="3427" y="5480"/>
                </a:lnTo>
                <a:lnTo>
                  <a:pt x="3609" y="5371"/>
                </a:lnTo>
                <a:lnTo>
                  <a:pt x="4292" y="4963"/>
                </a:lnTo>
                <a:cubicBezTo>
                  <a:pt x="4326" y="4942"/>
                  <a:pt x="4346" y="4902"/>
                  <a:pt x="4343" y="4862"/>
                </a:cubicBezTo>
                <a:lnTo>
                  <a:pt x="4345" y="4862"/>
                </a:lnTo>
                <a:cubicBezTo>
                  <a:pt x="4341" y="4821"/>
                  <a:pt x="4315" y="4786"/>
                  <a:pt x="4277" y="4771"/>
                </a:cubicBezTo>
                <a:lnTo>
                  <a:pt x="3030" y="4291"/>
                </a:lnTo>
                <a:lnTo>
                  <a:pt x="2724" y="3837"/>
                </a:lnTo>
                <a:lnTo>
                  <a:pt x="4128" y="3525"/>
                </a:lnTo>
                <a:cubicBezTo>
                  <a:pt x="4205" y="3508"/>
                  <a:pt x="4237" y="3415"/>
                  <a:pt x="4187" y="3353"/>
                </a:cubicBezTo>
                <a:lnTo>
                  <a:pt x="3775" y="2848"/>
                </a:lnTo>
                <a:cubicBezTo>
                  <a:pt x="3761" y="2831"/>
                  <a:pt x="3742" y="2818"/>
                  <a:pt x="3720" y="2812"/>
                </a:cubicBezTo>
                <a:lnTo>
                  <a:pt x="2083" y="2370"/>
                </a:lnTo>
                <a:lnTo>
                  <a:pt x="1680" y="1754"/>
                </a:lnTo>
                <a:cubicBezTo>
                  <a:pt x="1662" y="1727"/>
                  <a:pt x="1636" y="1710"/>
                  <a:pt x="1606" y="1706"/>
                </a:cubicBezTo>
                <a:lnTo>
                  <a:pt x="1371" y="1672"/>
                </a:lnTo>
                <a:lnTo>
                  <a:pt x="222" y="47"/>
                </a:lnTo>
                <a:cubicBezTo>
                  <a:pt x="200" y="15"/>
                  <a:pt x="168" y="1"/>
                  <a:pt x="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33"/>
          <p:cNvSpPr/>
          <p:nvPr/>
        </p:nvSpPr>
        <p:spPr>
          <a:xfrm>
            <a:off x="7846124" y="2891659"/>
            <a:ext cx="714961" cy="180527"/>
          </a:xfrm>
          <a:custGeom>
            <a:avLst/>
            <a:gdLst/>
            <a:ahLst/>
            <a:cxnLst/>
            <a:rect l="l" t="t" r="r" b="b"/>
            <a:pathLst>
              <a:path w="6903" h="1743" extrusionOk="0">
                <a:moveTo>
                  <a:pt x="3576" y="0"/>
                </a:moveTo>
                <a:cubicBezTo>
                  <a:pt x="3034" y="0"/>
                  <a:pt x="2592" y="382"/>
                  <a:pt x="2592" y="851"/>
                </a:cubicBezTo>
                <a:cubicBezTo>
                  <a:pt x="2593" y="896"/>
                  <a:pt x="2598" y="942"/>
                  <a:pt x="2608" y="986"/>
                </a:cubicBezTo>
                <a:cubicBezTo>
                  <a:pt x="2621" y="1058"/>
                  <a:pt x="2562" y="1111"/>
                  <a:pt x="2501" y="1111"/>
                </a:cubicBezTo>
                <a:cubicBezTo>
                  <a:pt x="2473" y="1111"/>
                  <a:pt x="2444" y="1099"/>
                  <a:pt x="2422" y="1073"/>
                </a:cubicBezTo>
                <a:cubicBezTo>
                  <a:pt x="2351" y="986"/>
                  <a:pt x="2245" y="935"/>
                  <a:pt x="2133" y="933"/>
                </a:cubicBezTo>
                <a:cubicBezTo>
                  <a:pt x="1922" y="936"/>
                  <a:pt x="1753" y="1107"/>
                  <a:pt x="1754" y="1318"/>
                </a:cubicBezTo>
                <a:cubicBezTo>
                  <a:pt x="1754" y="1368"/>
                  <a:pt x="1720" y="1411"/>
                  <a:pt x="1672" y="1423"/>
                </a:cubicBezTo>
                <a:cubicBezTo>
                  <a:pt x="1663" y="1425"/>
                  <a:pt x="1655" y="1426"/>
                  <a:pt x="1646" y="1426"/>
                </a:cubicBezTo>
                <a:cubicBezTo>
                  <a:pt x="1608" y="1426"/>
                  <a:pt x="1571" y="1404"/>
                  <a:pt x="1552" y="1368"/>
                </a:cubicBezTo>
                <a:cubicBezTo>
                  <a:pt x="1544" y="1351"/>
                  <a:pt x="1541" y="1331"/>
                  <a:pt x="1542" y="1312"/>
                </a:cubicBezTo>
                <a:cubicBezTo>
                  <a:pt x="1542" y="1106"/>
                  <a:pt x="1356" y="933"/>
                  <a:pt x="1129" y="933"/>
                </a:cubicBezTo>
                <a:cubicBezTo>
                  <a:pt x="902" y="933"/>
                  <a:pt x="716" y="1106"/>
                  <a:pt x="716" y="1318"/>
                </a:cubicBezTo>
                <a:cubicBezTo>
                  <a:pt x="716" y="1360"/>
                  <a:pt x="694" y="1398"/>
                  <a:pt x="657" y="1418"/>
                </a:cubicBezTo>
                <a:lnTo>
                  <a:pt x="1" y="1743"/>
                </a:lnTo>
                <a:lnTo>
                  <a:pt x="6902" y="1743"/>
                </a:lnTo>
                <a:cubicBezTo>
                  <a:pt x="6884" y="1648"/>
                  <a:pt x="6836" y="1512"/>
                  <a:pt x="6723" y="1421"/>
                </a:cubicBezTo>
                <a:cubicBezTo>
                  <a:pt x="6638" y="1354"/>
                  <a:pt x="6526" y="1321"/>
                  <a:pt x="6389" y="1321"/>
                </a:cubicBezTo>
                <a:cubicBezTo>
                  <a:pt x="6310" y="1321"/>
                  <a:pt x="6223" y="1332"/>
                  <a:pt x="6128" y="1354"/>
                </a:cubicBezTo>
                <a:cubicBezTo>
                  <a:pt x="6097" y="1361"/>
                  <a:pt x="6062" y="1368"/>
                  <a:pt x="6024" y="1375"/>
                </a:cubicBezTo>
                <a:cubicBezTo>
                  <a:pt x="6018" y="1376"/>
                  <a:pt x="6012" y="1376"/>
                  <a:pt x="6007" y="1376"/>
                </a:cubicBezTo>
                <a:cubicBezTo>
                  <a:pt x="5946" y="1376"/>
                  <a:pt x="5894" y="1324"/>
                  <a:pt x="5901" y="1260"/>
                </a:cubicBezTo>
                <a:cubicBezTo>
                  <a:pt x="5920" y="1024"/>
                  <a:pt x="5697" y="770"/>
                  <a:pt x="5379" y="669"/>
                </a:cubicBezTo>
                <a:cubicBezTo>
                  <a:pt x="5286" y="640"/>
                  <a:pt x="5192" y="625"/>
                  <a:pt x="5102" y="625"/>
                </a:cubicBezTo>
                <a:cubicBezTo>
                  <a:pt x="4952" y="625"/>
                  <a:pt x="4813" y="666"/>
                  <a:pt x="4710" y="744"/>
                </a:cubicBezTo>
                <a:cubicBezTo>
                  <a:pt x="4690" y="760"/>
                  <a:pt x="4668" y="767"/>
                  <a:pt x="4646" y="767"/>
                </a:cubicBezTo>
                <a:cubicBezTo>
                  <a:pt x="4599" y="767"/>
                  <a:pt x="4554" y="735"/>
                  <a:pt x="4542" y="684"/>
                </a:cubicBezTo>
                <a:cubicBezTo>
                  <a:pt x="4450" y="288"/>
                  <a:pt x="4043" y="0"/>
                  <a:pt x="3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33"/>
          <p:cNvSpPr/>
          <p:nvPr/>
        </p:nvSpPr>
        <p:spPr>
          <a:xfrm>
            <a:off x="7782296" y="2861875"/>
            <a:ext cx="800926" cy="224752"/>
          </a:xfrm>
          <a:custGeom>
            <a:avLst/>
            <a:gdLst/>
            <a:ahLst/>
            <a:cxnLst/>
            <a:rect l="l" t="t" r="r" b="b"/>
            <a:pathLst>
              <a:path w="7733" h="2170" extrusionOk="0">
                <a:moveTo>
                  <a:pt x="4180" y="214"/>
                </a:moveTo>
                <a:cubicBezTo>
                  <a:pt x="4647" y="214"/>
                  <a:pt x="5053" y="502"/>
                  <a:pt x="5145" y="897"/>
                </a:cubicBezTo>
                <a:cubicBezTo>
                  <a:pt x="5153" y="933"/>
                  <a:pt x="5178" y="962"/>
                  <a:pt x="5213" y="974"/>
                </a:cubicBezTo>
                <a:cubicBezTo>
                  <a:pt x="5225" y="978"/>
                  <a:pt x="5237" y="980"/>
                  <a:pt x="5250" y="980"/>
                </a:cubicBezTo>
                <a:cubicBezTo>
                  <a:pt x="5273" y="980"/>
                  <a:pt x="5295" y="973"/>
                  <a:pt x="5314" y="958"/>
                </a:cubicBezTo>
                <a:cubicBezTo>
                  <a:pt x="5416" y="880"/>
                  <a:pt x="5555" y="839"/>
                  <a:pt x="5706" y="839"/>
                </a:cubicBezTo>
                <a:cubicBezTo>
                  <a:pt x="5796" y="839"/>
                  <a:pt x="5890" y="853"/>
                  <a:pt x="5983" y="883"/>
                </a:cubicBezTo>
                <a:cubicBezTo>
                  <a:pt x="6301" y="984"/>
                  <a:pt x="6524" y="1238"/>
                  <a:pt x="6505" y="1474"/>
                </a:cubicBezTo>
                <a:cubicBezTo>
                  <a:pt x="6499" y="1538"/>
                  <a:pt x="6549" y="1589"/>
                  <a:pt x="6609" y="1589"/>
                </a:cubicBezTo>
                <a:cubicBezTo>
                  <a:pt x="6615" y="1589"/>
                  <a:pt x="6621" y="1589"/>
                  <a:pt x="6628" y="1588"/>
                </a:cubicBezTo>
                <a:cubicBezTo>
                  <a:pt x="6667" y="1582"/>
                  <a:pt x="6702" y="1575"/>
                  <a:pt x="6732" y="1568"/>
                </a:cubicBezTo>
                <a:cubicBezTo>
                  <a:pt x="6827" y="1546"/>
                  <a:pt x="6914" y="1535"/>
                  <a:pt x="6993" y="1535"/>
                </a:cubicBezTo>
                <a:cubicBezTo>
                  <a:pt x="7130" y="1535"/>
                  <a:pt x="7241" y="1569"/>
                  <a:pt x="7327" y="1635"/>
                </a:cubicBezTo>
                <a:cubicBezTo>
                  <a:pt x="7440" y="1726"/>
                  <a:pt x="7488" y="1863"/>
                  <a:pt x="7506" y="1957"/>
                </a:cubicBezTo>
                <a:lnTo>
                  <a:pt x="605" y="1957"/>
                </a:lnTo>
                <a:lnTo>
                  <a:pt x="1261" y="1632"/>
                </a:lnTo>
                <a:cubicBezTo>
                  <a:pt x="1297" y="1612"/>
                  <a:pt x="1320" y="1574"/>
                  <a:pt x="1320" y="1532"/>
                </a:cubicBezTo>
                <a:cubicBezTo>
                  <a:pt x="1320" y="1320"/>
                  <a:pt x="1505" y="1149"/>
                  <a:pt x="1732" y="1149"/>
                </a:cubicBezTo>
                <a:cubicBezTo>
                  <a:pt x="1960" y="1149"/>
                  <a:pt x="2145" y="1320"/>
                  <a:pt x="2145" y="1526"/>
                </a:cubicBezTo>
                <a:cubicBezTo>
                  <a:pt x="2143" y="1546"/>
                  <a:pt x="2148" y="1565"/>
                  <a:pt x="2156" y="1582"/>
                </a:cubicBezTo>
                <a:cubicBezTo>
                  <a:pt x="2174" y="1619"/>
                  <a:pt x="2212" y="1641"/>
                  <a:pt x="2251" y="1641"/>
                </a:cubicBezTo>
                <a:cubicBezTo>
                  <a:pt x="2259" y="1641"/>
                  <a:pt x="2267" y="1640"/>
                  <a:pt x="2276" y="1638"/>
                </a:cubicBezTo>
                <a:cubicBezTo>
                  <a:pt x="2324" y="1625"/>
                  <a:pt x="2358" y="1582"/>
                  <a:pt x="2358" y="1532"/>
                </a:cubicBezTo>
                <a:cubicBezTo>
                  <a:pt x="2357" y="1322"/>
                  <a:pt x="2526" y="1150"/>
                  <a:pt x="2737" y="1149"/>
                </a:cubicBezTo>
                <a:cubicBezTo>
                  <a:pt x="2848" y="1150"/>
                  <a:pt x="2954" y="1200"/>
                  <a:pt x="3026" y="1287"/>
                </a:cubicBezTo>
                <a:cubicBezTo>
                  <a:pt x="3048" y="1314"/>
                  <a:pt x="3077" y="1325"/>
                  <a:pt x="3105" y="1325"/>
                </a:cubicBezTo>
                <a:cubicBezTo>
                  <a:pt x="3166" y="1325"/>
                  <a:pt x="3225" y="1272"/>
                  <a:pt x="3211" y="1198"/>
                </a:cubicBezTo>
                <a:cubicBezTo>
                  <a:pt x="3202" y="1156"/>
                  <a:pt x="3196" y="1110"/>
                  <a:pt x="3196" y="1065"/>
                </a:cubicBezTo>
                <a:cubicBezTo>
                  <a:pt x="3196" y="596"/>
                  <a:pt x="3638" y="214"/>
                  <a:pt x="4180" y="214"/>
                </a:cubicBezTo>
                <a:close/>
                <a:moveTo>
                  <a:pt x="4180" y="1"/>
                </a:moveTo>
                <a:cubicBezTo>
                  <a:pt x="3547" y="1"/>
                  <a:pt x="3028" y="439"/>
                  <a:pt x="2986" y="992"/>
                </a:cubicBezTo>
                <a:cubicBezTo>
                  <a:pt x="2909" y="955"/>
                  <a:pt x="2823" y="935"/>
                  <a:pt x="2737" y="935"/>
                </a:cubicBezTo>
                <a:cubicBezTo>
                  <a:pt x="2541" y="935"/>
                  <a:pt x="2358" y="1034"/>
                  <a:pt x="2249" y="1196"/>
                </a:cubicBezTo>
                <a:cubicBezTo>
                  <a:pt x="2130" y="1032"/>
                  <a:pt x="1939" y="935"/>
                  <a:pt x="1737" y="935"/>
                </a:cubicBezTo>
                <a:cubicBezTo>
                  <a:pt x="1735" y="935"/>
                  <a:pt x="1734" y="935"/>
                  <a:pt x="1733" y="935"/>
                </a:cubicBezTo>
                <a:cubicBezTo>
                  <a:pt x="1412" y="935"/>
                  <a:pt x="1146" y="1167"/>
                  <a:pt x="1112" y="1469"/>
                </a:cubicBezTo>
                <a:lnTo>
                  <a:pt x="102" y="1968"/>
                </a:lnTo>
                <a:cubicBezTo>
                  <a:pt x="1" y="2018"/>
                  <a:pt x="37" y="2170"/>
                  <a:pt x="149" y="2170"/>
                </a:cubicBezTo>
                <a:lnTo>
                  <a:pt x="7626" y="2170"/>
                </a:lnTo>
                <a:cubicBezTo>
                  <a:pt x="7685" y="2170"/>
                  <a:pt x="7732" y="2121"/>
                  <a:pt x="7732" y="2063"/>
                </a:cubicBezTo>
                <a:cubicBezTo>
                  <a:pt x="7732" y="2048"/>
                  <a:pt x="7729" y="1684"/>
                  <a:pt x="7459" y="1470"/>
                </a:cubicBezTo>
                <a:lnTo>
                  <a:pt x="7459" y="1471"/>
                </a:lnTo>
                <a:cubicBezTo>
                  <a:pt x="7335" y="1372"/>
                  <a:pt x="7179" y="1323"/>
                  <a:pt x="6992" y="1323"/>
                </a:cubicBezTo>
                <a:cubicBezTo>
                  <a:pt x="6905" y="1323"/>
                  <a:pt x="6811" y="1334"/>
                  <a:pt x="6711" y="1355"/>
                </a:cubicBezTo>
                <a:cubicBezTo>
                  <a:pt x="6666" y="1065"/>
                  <a:pt x="6407" y="794"/>
                  <a:pt x="6047" y="680"/>
                </a:cubicBezTo>
                <a:cubicBezTo>
                  <a:pt x="5934" y="644"/>
                  <a:pt x="5819" y="627"/>
                  <a:pt x="5707" y="627"/>
                </a:cubicBezTo>
                <a:cubicBezTo>
                  <a:pt x="5564" y="627"/>
                  <a:pt x="5427" y="656"/>
                  <a:pt x="5309" y="713"/>
                </a:cubicBezTo>
                <a:cubicBezTo>
                  <a:pt x="5144" y="293"/>
                  <a:pt x="4692" y="1"/>
                  <a:pt x="4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33"/>
          <p:cNvSpPr/>
          <p:nvPr/>
        </p:nvSpPr>
        <p:spPr>
          <a:xfrm>
            <a:off x="7586646" y="1232622"/>
            <a:ext cx="564367" cy="811387"/>
          </a:xfrm>
          <a:custGeom>
            <a:avLst/>
            <a:gdLst/>
            <a:ahLst/>
            <a:cxnLst/>
            <a:rect l="l" t="t" r="r" b="b"/>
            <a:pathLst>
              <a:path w="5449" h="7834" extrusionOk="0">
                <a:moveTo>
                  <a:pt x="4955" y="1"/>
                </a:moveTo>
                <a:lnTo>
                  <a:pt x="4812" y="216"/>
                </a:lnTo>
                <a:cubicBezTo>
                  <a:pt x="3463" y="2259"/>
                  <a:pt x="2250" y="4115"/>
                  <a:pt x="1382" y="5465"/>
                </a:cubicBezTo>
                <a:cubicBezTo>
                  <a:pt x="947" y="6139"/>
                  <a:pt x="599" y="6688"/>
                  <a:pt x="363" y="7069"/>
                </a:cubicBezTo>
                <a:cubicBezTo>
                  <a:pt x="126" y="7451"/>
                  <a:pt x="1" y="7665"/>
                  <a:pt x="14" y="7673"/>
                </a:cubicBezTo>
                <a:cubicBezTo>
                  <a:pt x="14" y="7673"/>
                  <a:pt x="14" y="7673"/>
                  <a:pt x="15" y="7673"/>
                </a:cubicBezTo>
                <a:cubicBezTo>
                  <a:pt x="32" y="7673"/>
                  <a:pt x="179" y="7476"/>
                  <a:pt x="432" y="7116"/>
                </a:cubicBezTo>
                <a:cubicBezTo>
                  <a:pt x="691" y="6748"/>
                  <a:pt x="1058" y="6212"/>
                  <a:pt x="1508" y="5548"/>
                </a:cubicBezTo>
                <a:cubicBezTo>
                  <a:pt x="2409" y="4221"/>
                  <a:pt x="3641" y="2377"/>
                  <a:pt x="4992" y="335"/>
                </a:cubicBezTo>
                <a:cubicBezTo>
                  <a:pt x="5002" y="319"/>
                  <a:pt x="5013" y="303"/>
                  <a:pt x="5022" y="288"/>
                </a:cubicBezTo>
                <a:lnTo>
                  <a:pt x="5168" y="373"/>
                </a:lnTo>
                <a:cubicBezTo>
                  <a:pt x="4679" y="1390"/>
                  <a:pt x="4214" y="2353"/>
                  <a:pt x="3793" y="3227"/>
                </a:cubicBezTo>
                <a:lnTo>
                  <a:pt x="2657" y="5620"/>
                </a:lnTo>
                <a:cubicBezTo>
                  <a:pt x="2337" y="6301"/>
                  <a:pt x="2082" y="6850"/>
                  <a:pt x="1910" y="7233"/>
                </a:cubicBezTo>
                <a:cubicBezTo>
                  <a:pt x="1739" y="7614"/>
                  <a:pt x="1649" y="7827"/>
                  <a:pt x="1663" y="7833"/>
                </a:cubicBezTo>
                <a:cubicBezTo>
                  <a:pt x="1664" y="7833"/>
                  <a:pt x="1664" y="7833"/>
                  <a:pt x="1664" y="7833"/>
                </a:cubicBezTo>
                <a:cubicBezTo>
                  <a:pt x="1680" y="7833"/>
                  <a:pt x="1792" y="7633"/>
                  <a:pt x="1983" y="7267"/>
                </a:cubicBezTo>
                <a:cubicBezTo>
                  <a:pt x="2177" y="6896"/>
                  <a:pt x="2453" y="6356"/>
                  <a:pt x="2789" y="5684"/>
                </a:cubicBezTo>
                <a:cubicBezTo>
                  <a:pt x="3124" y="5010"/>
                  <a:pt x="3523" y="4207"/>
                  <a:pt x="3968" y="3312"/>
                </a:cubicBezTo>
                <a:lnTo>
                  <a:pt x="5448" y="288"/>
                </a:lnTo>
                <a:cubicBezTo>
                  <a:pt x="5287" y="194"/>
                  <a:pt x="5122" y="98"/>
                  <a:pt x="49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33"/>
          <p:cNvSpPr/>
          <p:nvPr/>
        </p:nvSpPr>
        <p:spPr>
          <a:xfrm>
            <a:off x="8016676" y="865258"/>
            <a:ext cx="332882" cy="480266"/>
          </a:xfrm>
          <a:custGeom>
            <a:avLst/>
            <a:gdLst/>
            <a:ahLst/>
            <a:cxnLst/>
            <a:rect l="l" t="t" r="r" b="b"/>
            <a:pathLst>
              <a:path w="3214" h="4637" extrusionOk="0">
                <a:moveTo>
                  <a:pt x="3214" y="0"/>
                </a:moveTo>
                <a:lnTo>
                  <a:pt x="2772" y="626"/>
                </a:lnTo>
                <a:cubicBezTo>
                  <a:pt x="2755" y="650"/>
                  <a:pt x="2728" y="666"/>
                  <a:pt x="2699" y="669"/>
                </a:cubicBezTo>
                <a:lnTo>
                  <a:pt x="2700" y="670"/>
                </a:lnTo>
                <a:lnTo>
                  <a:pt x="2469" y="704"/>
                </a:lnTo>
                <a:lnTo>
                  <a:pt x="2070" y="1315"/>
                </a:lnTo>
                <a:cubicBezTo>
                  <a:pt x="2055" y="1337"/>
                  <a:pt x="2033" y="1353"/>
                  <a:pt x="2008" y="1360"/>
                </a:cubicBezTo>
                <a:lnTo>
                  <a:pt x="364" y="1803"/>
                </a:lnTo>
                <a:lnTo>
                  <a:pt x="84" y="2149"/>
                </a:lnTo>
                <a:lnTo>
                  <a:pt x="1472" y="2457"/>
                </a:lnTo>
                <a:cubicBezTo>
                  <a:pt x="1545" y="2473"/>
                  <a:pt x="1578" y="2558"/>
                  <a:pt x="1536" y="2620"/>
                </a:cubicBezTo>
                <a:lnTo>
                  <a:pt x="1124" y="3233"/>
                </a:lnTo>
                <a:cubicBezTo>
                  <a:pt x="1112" y="3250"/>
                  <a:pt x="1095" y="3264"/>
                  <a:pt x="1074" y="3272"/>
                </a:cubicBezTo>
                <a:lnTo>
                  <a:pt x="0" y="3686"/>
                </a:lnTo>
                <a:lnTo>
                  <a:pt x="1590" y="4636"/>
                </a:lnTo>
                <a:lnTo>
                  <a:pt x="1488" y="3501"/>
                </a:lnTo>
                <a:cubicBezTo>
                  <a:pt x="1487" y="3481"/>
                  <a:pt x="1490" y="3461"/>
                  <a:pt x="1499" y="3444"/>
                </a:cubicBezTo>
                <a:lnTo>
                  <a:pt x="1805" y="2844"/>
                </a:lnTo>
                <a:cubicBezTo>
                  <a:pt x="1824" y="2806"/>
                  <a:pt x="1862" y="2786"/>
                  <a:pt x="1900" y="2786"/>
                </a:cubicBezTo>
                <a:cubicBezTo>
                  <a:pt x="1929" y="2786"/>
                  <a:pt x="1958" y="2798"/>
                  <a:pt x="1979" y="2822"/>
                </a:cubicBezTo>
                <a:lnTo>
                  <a:pt x="2846" y="3808"/>
                </a:lnTo>
                <a:lnTo>
                  <a:pt x="3012" y="3477"/>
                </a:lnTo>
                <a:lnTo>
                  <a:pt x="2620" y="1678"/>
                </a:lnTo>
                <a:cubicBezTo>
                  <a:pt x="2615" y="1654"/>
                  <a:pt x="2618" y="1628"/>
                  <a:pt x="2631" y="1606"/>
                </a:cubicBezTo>
                <a:lnTo>
                  <a:pt x="2931" y="1040"/>
                </a:lnTo>
                <a:lnTo>
                  <a:pt x="2873" y="759"/>
                </a:lnTo>
                <a:cubicBezTo>
                  <a:pt x="2868" y="737"/>
                  <a:pt x="2872" y="712"/>
                  <a:pt x="2881" y="691"/>
                </a:cubicBezTo>
                <a:lnTo>
                  <a:pt x="321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33"/>
          <p:cNvSpPr/>
          <p:nvPr/>
        </p:nvSpPr>
        <p:spPr>
          <a:xfrm>
            <a:off x="7978043" y="740559"/>
            <a:ext cx="450851" cy="636557"/>
          </a:xfrm>
          <a:custGeom>
            <a:avLst/>
            <a:gdLst/>
            <a:ahLst/>
            <a:cxnLst/>
            <a:rect l="l" t="t" r="r" b="b"/>
            <a:pathLst>
              <a:path w="4353" h="6146" extrusionOk="0">
                <a:moveTo>
                  <a:pt x="3587" y="1206"/>
                </a:moveTo>
                <a:lnTo>
                  <a:pt x="3254" y="1896"/>
                </a:lnTo>
                <a:cubicBezTo>
                  <a:pt x="3244" y="1917"/>
                  <a:pt x="3241" y="1942"/>
                  <a:pt x="3246" y="1964"/>
                </a:cubicBezTo>
                <a:lnTo>
                  <a:pt x="3304" y="2245"/>
                </a:lnTo>
                <a:lnTo>
                  <a:pt x="3003" y="2810"/>
                </a:lnTo>
                <a:cubicBezTo>
                  <a:pt x="2991" y="2832"/>
                  <a:pt x="2988" y="2859"/>
                  <a:pt x="2993" y="2883"/>
                </a:cubicBezTo>
                <a:lnTo>
                  <a:pt x="3384" y="4681"/>
                </a:lnTo>
                <a:lnTo>
                  <a:pt x="3219" y="5013"/>
                </a:lnTo>
                <a:lnTo>
                  <a:pt x="2352" y="4027"/>
                </a:lnTo>
                <a:cubicBezTo>
                  <a:pt x="2331" y="4003"/>
                  <a:pt x="2301" y="3991"/>
                  <a:pt x="2272" y="3991"/>
                </a:cubicBezTo>
                <a:cubicBezTo>
                  <a:pt x="2234" y="3991"/>
                  <a:pt x="2197" y="4011"/>
                  <a:pt x="2177" y="4048"/>
                </a:cubicBezTo>
                <a:lnTo>
                  <a:pt x="1871" y="4648"/>
                </a:lnTo>
                <a:cubicBezTo>
                  <a:pt x="1863" y="4665"/>
                  <a:pt x="1858" y="4686"/>
                  <a:pt x="1861" y="4705"/>
                </a:cubicBezTo>
                <a:lnTo>
                  <a:pt x="1962" y="5840"/>
                </a:lnTo>
                <a:lnTo>
                  <a:pt x="373" y="4890"/>
                </a:lnTo>
                <a:lnTo>
                  <a:pt x="1447" y="4476"/>
                </a:lnTo>
                <a:cubicBezTo>
                  <a:pt x="1467" y="4468"/>
                  <a:pt x="1484" y="4454"/>
                  <a:pt x="1497" y="4435"/>
                </a:cubicBezTo>
                <a:lnTo>
                  <a:pt x="1908" y="3824"/>
                </a:lnTo>
                <a:cubicBezTo>
                  <a:pt x="1951" y="3762"/>
                  <a:pt x="1916" y="3677"/>
                  <a:pt x="1843" y="3661"/>
                </a:cubicBezTo>
                <a:lnTo>
                  <a:pt x="456" y="3353"/>
                </a:lnTo>
                <a:lnTo>
                  <a:pt x="737" y="3007"/>
                </a:lnTo>
                <a:lnTo>
                  <a:pt x="2380" y="2563"/>
                </a:lnTo>
                <a:cubicBezTo>
                  <a:pt x="2406" y="2557"/>
                  <a:pt x="2428" y="2541"/>
                  <a:pt x="2442" y="2519"/>
                </a:cubicBezTo>
                <a:lnTo>
                  <a:pt x="2842" y="1908"/>
                </a:lnTo>
                <a:lnTo>
                  <a:pt x="3073" y="1874"/>
                </a:lnTo>
                <a:cubicBezTo>
                  <a:pt x="3102" y="1871"/>
                  <a:pt x="3128" y="1855"/>
                  <a:pt x="3145" y="1830"/>
                </a:cubicBezTo>
                <a:lnTo>
                  <a:pt x="3587" y="1206"/>
                </a:lnTo>
                <a:close/>
                <a:moveTo>
                  <a:pt x="4233" y="0"/>
                </a:moveTo>
                <a:cubicBezTo>
                  <a:pt x="4200" y="0"/>
                  <a:pt x="4167" y="16"/>
                  <a:pt x="4147" y="45"/>
                </a:cubicBezTo>
                <a:lnTo>
                  <a:pt x="2998" y="1670"/>
                </a:lnTo>
                <a:lnTo>
                  <a:pt x="2764" y="1704"/>
                </a:lnTo>
                <a:cubicBezTo>
                  <a:pt x="2734" y="1709"/>
                  <a:pt x="2707" y="1725"/>
                  <a:pt x="2690" y="1750"/>
                </a:cubicBezTo>
                <a:lnTo>
                  <a:pt x="2286" y="2368"/>
                </a:lnTo>
                <a:lnTo>
                  <a:pt x="649" y="2810"/>
                </a:lnTo>
                <a:cubicBezTo>
                  <a:pt x="628" y="2816"/>
                  <a:pt x="609" y="2829"/>
                  <a:pt x="595" y="2846"/>
                </a:cubicBezTo>
                <a:lnTo>
                  <a:pt x="182" y="3351"/>
                </a:lnTo>
                <a:cubicBezTo>
                  <a:pt x="132" y="3413"/>
                  <a:pt x="165" y="3506"/>
                  <a:pt x="242" y="3523"/>
                </a:cubicBezTo>
                <a:lnTo>
                  <a:pt x="1646" y="3835"/>
                </a:lnTo>
                <a:lnTo>
                  <a:pt x="1339" y="4289"/>
                </a:lnTo>
                <a:lnTo>
                  <a:pt x="93" y="4769"/>
                </a:lnTo>
                <a:cubicBezTo>
                  <a:pt x="10" y="4802"/>
                  <a:pt x="0" y="4914"/>
                  <a:pt x="77" y="4961"/>
                </a:cubicBezTo>
                <a:lnTo>
                  <a:pt x="758" y="5369"/>
                </a:lnTo>
                <a:lnTo>
                  <a:pt x="941" y="5478"/>
                </a:lnTo>
                <a:lnTo>
                  <a:pt x="1185" y="5624"/>
                </a:lnTo>
                <a:lnTo>
                  <a:pt x="1368" y="5734"/>
                </a:lnTo>
                <a:lnTo>
                  <a:pt x="2032" y="6131"/>
                </a:lnTo>
                <a:cubicBezTo>
                  <a:pt x="2049" y="6141"/>
                  <a:pt x="2067" y="6145"/>
                  <a:pt x="2087" y="6145"/>
                </a:cubicBezTo>
                <a:cubicBezTo>
                  <a:pt x="2107" y="6145"/>
                  <a:pt x="2126" y="6140"/>
                  <a:pt x="2144" y="6129"/>
                </a:cubicBezTo>
                <a:cubicBezTo>
                  <a:pt x="2177" y="6108"/>
                  <a:pt x="2197" y="6070"/>
                  <a:pt x="2193" y="6029"/>
                </a:cubicBezTo>
                <a:lnTo>
                  <a:pt x="2076" y="4717"/>
                </a:lnTo>
                <a:lnTo>
                  <a:pt x="2297" y="4285"/>
                </a:lnTo>
                <a:lnTo>
                  <a:pt x="3165" y="5271"/>
                </a:lnTo>
                <a:cubicBezTo>
                  <a:pt x="3186" y="5296"/>
                  <a:pt x="3215" y="5308"/>
                  <a:pt x="3244" y="5308"/>
                </a:cubicBezTo>
                <a:cubicBezTo>
                  <a:pt x="3282" y="5308"/>
                  <a:pt x="3320" y="5287"/>
                  <a:pt x="3339" y="5249"/>
                </a:cubicBezTo>
                <a:lnTo>
                  <a:pt x="3593" y="4744"/>
                </a:lnTo>
                <a:cubicBezTo>
                  <a:pt x="3603" y="4722"/>
                  <a:pt x="3605" y="4696"/>
                  <a:pt x="3601" y="4673"/>
                </a:cubicBezTo>
                <a:lnTo>
                  <a:pt x="3210" y="2876"/>
                </a:lnTo>
                <a:lnTo>
                  <a:pt x="3510" y="2312"/>
                </a:lnTo>
                <a:cubicBezTo>
                  <a:pt x="3522" y="2289"/>
                  <a:pt x="3525" y="2265"/>
                  <a:pt x="3521" y="2241"/>
                </a:cubicBezTo>
                <a:lnTo>
                  <a:pt x="3462" y="1957"/>
                </a:lnTo>
                <a:lnTo>
                  <a:pt x="4329" y="153"/>
                </a:lnTo>
                <a:cubicBezTo>
                  <a:pt x="4352" y="103"/>
                  <a:pt x="4335" y="43"/>
                  <a:pt x="4286" y="15"/>
                </a:cubicBezTo>
                <a:lnTo>
                  <a:pt x="4287" y="15"/>
                </a:lnTo>
                <a:cubicBezTo>
                  <a:pt x="4270" y="5"/>
                  <a:pt x="4252" y="0"/>
                  <a:pt x="42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33"/>
          <p:cNvSpPr/>
          <p:nvPr/>
        </p:nvSpPr>
        <p:spPr>
          <a:xfrm flipH="1">
            <a:off x="110959" y="4250204"/>
            <a:ext cx="714961" cy="180527"/>
          </a:xfrm>
          <a:custGeom>
            <a:avLst/>
            <a:gdLst/>
            <a:ahLst/>
            <a:cxnLst/>
            <a:rect l="l" t="t" r="r" b="b"/>
            <a:pathLst>
              <a:path w="6903" h="1743" extrusionOk="0">
                <a:moveTo>
                  <a:pt x="3576" y="0"/>
                </a:moveTo>
                <a:cubicBezTo>
                  <a:pt x="3034" y="0"/>
                  <a:pt x="2592" y="382"/>
                  <a:pt x="2592" y="851"/>
                </a:cubicBezTo>
                <a:cubicBezTo>
                  <a:pt x="2593" y="896"/>
                  <a:pt x="2598" y="942"/>
                  <a:pt x="2608" y="986"/>
                </a:cubicBezTo>
                <a:cubicBezTo>
                  <a:pt x="2621" y="1058"/>
                  <a:pt x="2562" y="1111"/>
                  <a:pt x="2501" y="1111"/>
                </a:cubicBezTo>
                <a:cubicBezTo>
                  <a:pt x="2473" y="1111"/>
                  <a:pt x="2444" y="1099"/>
                  <a:pt x="2422" y="1073"/>
                </a:cubicBezTo>
                <a:cubicBezTo>
                  <a:pt x="2351" y="986"/>
                  <a:pt x="2245" y="935"/>
                  <a:pt x="2133" y="933"/>
                </a:cubicBezTo>
                <a:cubicBezTo>
                  <a:pt x="1922" y="936"/>
                  <a:pt x="1753" y="1107"/>
                  <a:pt x="1754" y="1318"/>
                </a:cubicBezTo>
                <a:cubicBezTo>
                  <a:pt x="1754" y="1368"/>
                  <a:pt x="1720" y="1411"/>
                  <a:pt x="1672" y="1423"/>
                </a:cubicBezTo>
                <a:cubicBezTo>
                  <a:pt x="1663" y="1425"/>
                  <a:pt x="1655" y="1426"/>
                  <a:pt x="1646" y="1426"/>
                </a:cubicBezTo>
                <a:cubicBezTo>
                  <a:pt x="1608" y="1426"/>
                  <a:pt x="1571" y="1404"/>
                  <a:pt x="1552" y="1368"/>
                </a:cubicBezTo>
                <a:cubicBezTo>
                  <a:pt x="1544" y="1351"/>
                  <a:pt x="1541" y="1331"/>
                  <a:pt x="1542" y="1312"/>
                </a:cubicBezTo>
                <a:cubicBezTo>
                  <a:pt x="1542" y="1106"/>
                  <a:pt x="1356" y="933"/>
                  <a:pt x="1129" y="933"/>
                </a:cubicBezTo>
                <a:cubicBezTo>
                  <a:pt x="902" y="933"/>
                  <a:pt x="716" y="1106"/>
                  <a:pt x="716" y="1318"/>
                </a:cubicBezTo>
                <a:cubicBezTo>
                  <a:pt x="716" y="1360"/>
                  <a:pt x="694" y="1398"/>
                  <a:pt x="657" y="1418"/>
                </a:cubicBezTo>
                <a:lnTo>
                  <a:pt x="1" y="1743"/>
                </a:lnTo>
                <a:lnTo>
                  <a:pt x="6902" y="1743"/>
                </a:lnTo>
                <a:cubicBezTo>
                  <a:pt x="6884" y="1648"/>
                  <a:pt x="6836" y="1512"/>
                  <a:pt x="6723" y="1421"/>
                </a:cubicBezTo>
                <a:cubicBezTo>
                  <a:pt x="6638" y="1354"/>
                  <a:pt x="6526" y="1321"/>
                  <a:pt x="6389" y="1321"/>
                </a:cubicBezTo>
                <a:cubicBezTo>
                  <a:pt x="6310" y="1321"/>
                  <a:pt x="6223" y="1332"/>
                  <a:pt x="6128" y="1354"/>
                </a:cubicBezTo>
                <a:cubicBezTo>
                  <a:pt x="6097" y="1361"/>
                  <a:pt x="6062" y="1368"/>
                  <a:pt x="6024" y="1375"/>
                </a:cubicBezTo>
                <a:cubicBezTo>
                  <a:pt x="6018" y="1376"/>
                  <a:pt x="6012" y="1376"/>
                  <a:pt x="6007" y="1376"/>
                </a:cubicBezTo>
                <a:cubicBezTo>
                  <a:pt x="5946" y="1376"/>
                  <a:pt x="5894" y="1324"/>
                  <a:pt x="5901" y="1260"/>
                </a:cubicBezTo>
                <a:cubicBezTo>
                  <a:pt x="5920" y="1024"/>
                  <a:pt x="5697" y="770"/>
                  <a:pt x="5379" y="669"/>
                </a:cubicBezTo>
                <a:cubicBezTo>
                  <a:pt x="5286" y="640"/>
                  <a:pt x="5192" y="625"/>
                  <a:pt x="5102" y="625"/>
                </a:cubicBezTo>
                <a:cubicBezTo>
                  <a:pt x="4952" y="625"/>
                  <a:pt x="4813" y="666"/>
                  <a:pt x="4710" y="744"/>
                </a:cubicBezTo>
                <a:cubicBezTo>
                  <a:pt x="4690" y="760"/>
                  <a:pt x="4668" y="767"/>
                  <a:pt x="4646" y="767"/>
                </a:cubicBezTo>
                <a:cubicBezTo>
                  <a:pt x="4599" y="767"/>
                  <a:pt x="4554" y="735"/>
                  <a:pt x="4542" y="684"/>
                </a:cubicBezTo>
                <a:cubicBezTo>
                  <a:pt x="4450" y="288"/>
                  <a:pt x="4043" y="0"/>
                  <a:pt x="3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33"/>
          <p:cNvSpPr/>
          <p:nvPr/>
        </p:nvSpPr>
        <p:spPr>
          <a:xfrm flipH="1">
            <a:off x="111046" y="4228040"/>
            <a:ext cx="800926" cy="224752"/>
          </a:xfrm>
          <a:custGeom>
            <a:avLst/>
            <a:gdLst/>
            <a:ahLst/>
            <a:cxnLst/>
            <a:rect l="l" t="t" r="r" b="b"/>
            <a:pathLst>
              <a:path w="7733" h="2170" extrusionOk="0">
                <a:moveTo>
                  <a:pt x="4180" y="214"/>
                </a:moveTo>
                <a:cubicBezTo>
                  <a:pt x="4647" y="214"/>
                  <a:pt x="5053" y="502"/>
                  <a:pt x="5145" y="897"/>
                </a:cubicBezTo>
                <a:cubicBezTo>
                  <a:pt x="5153" y="933"/>
                  <a:pt x="5178" y="962"/>
                  <a:pt x="5213" y="974"/>
                </a:cubicBezTo>
                <a:cubicBezTo>
                  <a:pt x="5225" y="978"/>
                  <a:pt x="5237" y="980"/>
                  <a:pt x="5250" y="980"/>
                </a:cubicBezTo>
                <a:cubicBezTo>
                  <a:pt x="5273" y="980"/>
                  <a:pt x="5295" y="973"/>
                  <a:pt x="5314" y="958"/>
                </a:cubicBezTo>
                <a:cubicBezTo>
                  <a:pt x="5416" y="880"/>
                  <a:pt x="5555" y="839"/>
                  <a:pt x="5706" y="839"/>
                </a:cubicBezTo>
                <a:cubicBezTo>
                  <a:pt x="5796" y="839"/>
                  <a:pt x="5890" y="853"/>
                  <a:pt x="5983" y="883"/>
                </a:cubicBezTo>
                <a:cubicBezTo>
                  <a:pt x="6301" y="984"/>
                  <a:pt x="6524" y="1238"/>
                  <a:pt x="6505" y="1474"/>
                </a:cubicBezTo>
                <a:cubicBezTo>
                  <a:pt x="6499" y="1538"/>
                  <a:pt x="6549" y="1589"/>
                  <a:pt x="6609" y="1589"/>
                </a:cubicBezTo>
                <a:cubicBezTo>
                  <a:pt x="6615" y="1589"/>
                  <a:pt x="6621" y="1589"/>
                  <a:pt x="6628" y="1588"/>
                </a:cubicBezTo>
                <a:cubicBezTo>
                  <a:pt x="6667" y="1582"/>
                  <a:pt x="6702" y="1575"/>
                  <a:pt x="6732" y="1568"/>
                </a:cubicBezTo>
                <a:cubicBezTo>
                  <a:pt x="6827" y="1546"/>
                  <a:pt x="6914" y="1535"/>
                  <a:pt x="6993" y="1535"/>
                </a:cubicBezTo>
                <a:cubicBezTo>
                  <a:pt x="7130" y="1535"/>
                  <a:pt x="7241" y="1569"/>
                  <a:pt x="7327" y="1635"/>
                </a:cubicBezTo>
                <a:cubicBezTo>
                  <a:pt x="7440" y="1726"/>
                  <a:pt x="7488" y="1863"/>
                  <a:pt x="7506" y="1957"/>
                </a:cubicBezTo>
                <a:lnTo>
                  <a:pt x="605" y="1957"/>
                </a:lnTo>
                <a:lnTo>
                  <a:pt x="1261" y="1632"/>
                </a:lnTo>
                <a:cubicBezTo>
                  <a:pt x="1297" y="1612"/>
                  <a:pt x="1320" y="1574"/>
                  <a:pt x="1320" y="1532"/>
                </a:cubicBezTo>
                <a:cubicBezTo>
                  <a:pt x="1320" y="1320"/>
                  <a:pt x="1505" y="1149"/>
                  <a:pt x="1732" y="1149"/>
                </a:cubicBezTo>
                <a:cubicBezTo>
                  <a:pt x="1960" y="1149"/>
                  <a:pt x="2145" y="1320"/>
                  <a:pt x="2145" y="1526"/>
                </a:cubicBezTo>
                <a:cubicBezTo>
                  <a:pt x="2143" y="1546"/>
                  <a:pt x="2148" y="1565"/>
                  <a:pt x="2156" y="1582"/>
                </a:cubicBezTo>
                <a:cubicBezTo>
                  <a:pt x="2174" y="1619"/>
                  <a:pt x="2212" y="1641"/>
                  <a:pt x="2251" y="1641"/>
                </a:cubicBezTo>
                <a:cubicBezTo>
                  <a:pt x="2259" y="1641"/>
                  <a:pt x="2267" y="1640"/>
                  <a:pt x="2276" y="1638"/>
                </a:cubicBezTo>
                <a:cubicBezTo>
                  <a:pt x="2324" y="1625"/>
                  <a:pt x="2358" y="1582"/>
                  <a:pt x="2358" y="1532"/>
                </a:cubicBezTo>
                <a:cubicBezTo>
                  <a:pt x="2357" y="1322"/>
                  <a:pt x="2526" y="1150"/>
                  <a:pt x="2737" y="1149"/>
                </a:cubicBezTo>
                <a:cubicBezTo>
                  <a:pt x="2848" y="1150"/>
                  <a:pt x="2954" y="1200"/>
                  <a:pt x="3026" y="1287"/>
                </a:cubicBezTo>
                <a:cubicBezTo>
                  <a:pt x="3048" y="1314"/>
                  <a:pt x="3077" y="1325"/>
                  <a:pt x="3105" y="1325"/>
                </a:cubicBezTo>
                <a:cubicBezTo>
                  <a:pt x="3166" y="1325"/>
                  <a:pt x="3225" y="1272"/>
                  <a:pt x="3211" y="1198"/>
                </a:cubicBezTo>
                <a:cubicBezTo>
                  <a:pt x="3202" y="1156"/>
                  <a:pt x="3196" y="1110"/>
                  <a:pt x="3196" y="1065"/>
                </a:cubicBezTo>
                <a:cubicBezTo>
                  <a:pt x="3196" y="596"/>
                  <a:pt x="3638" y="214"/>
                  <a:pt x="4180" y="214"/>
                </a:cubicBezTo>
                <a:close/>
                <a:moveTo>
                  <a:pt x="4180" y="1"/>
                </a:moveTo>
                <a:cubicBezTo>
                  <a:pt x="3547" y="1"/>
                  <a:pt x="3028" y="439"/>
                  <a:pt x="2986" y="992"/>
                </a:cubicBezTo>
                <a:cubicBezTo>
                  <a:pt x="2909" y="955"/>
                  <a:pt x="2823" y="935"/>
                  <a:pt x="2737" y="935"/>
                </a:cubicBezTo>
                <a:cubicBezTo>
                  <a:pt x="2541" y="935"/>
                  <a:pt x="2358" y="1034"/>
                  <a:pt x="2249" y="1196"/>
                </a:cubicBezTo>
                <a:cubicBezTo>
                  <a:pt x="2130" y="1032"/>
                  <a:pt x="1939" y="935"/>
                  <a:pt x="1737" y="935"/>
                </a:cubicBezTo>
                <a:cubicBezTo>
                  <a:pt x="1735" y="935"/>
                  <a:pt x="1734" y="935"/>
                  <a:pt x="1733" y="935"/>
                </a:cubicBezTo>
                <a:cubicBezTo>
                  <a:pt x="1412" y="935"/>
                  <a:pt x="1146" y="1167"/>
                  <a:pt x="1112" y="1469"/>
                </a:cubicBezTo>
                <a:lnTo>
                  <a:pt x="102" y="1968"/>
                </a:lnTo>
                <a:cubicBezTo>
                  <a:pt x="1" y="2018"/>
                  <a:pt x="37" y="2170"/>
                  <a:pt x="149" y="2170"/>
                </a:cubicBezTo>
                <a:lnTo>
                  <a:pt x="7626" y="2170"/>
                </a:lnTo>
                <a:cubicBezTo>
                  <a:pt x="7685" y="2170"/>
                  <a:pt x="7732" y="2121"/>
                  <a:pt x="7732" y="2063"/>
                </a:cubicBezTo>
                <a:cubicBezTo>
                  <a:pt x="7732" y="2048"/>
                  <a:pt x="7729" y="1684"/>
                  <a:pt x="7459" y="1470"/>
                </a:cubicBezTo>
                <a:lnTo>
                  <a:pt x="7459" y="1471"/>
                </a:lnTo>
                <a:cubicBezTo>
                  <a:pt x="7335" y="1372"/>
                  <a:pt x="7179" y="1323"/>
                  <a:pt x="6992" y="1323"/>
                </a:cubicBezTo>
                <a:cubicBezTo>
                  <a:pt x="6905" y="1323"/>
                  <a:pt x="6811" y="1334"/>
                  <a:pt x="6711" y="1355"/>
                </a:cubicBezTo>
                <a:cubicBezTo>
                  <a:pt x="6666" y="1065"/>
                  <a:pt x="6407" y="794"/>
                  <a:pt x="6047" y="680"/>
                </a:cubicBezTo>
                <a:cubicBezTo>
                  <a:pt x="5934" y="644"/>
                  <a:pt x="5819" y="627"/>
                  <a:pt x="5707" y="627"/>
                </a:cubicBezTo>
                <a:cubicBezTo>
                  <a:pt x="5564" y="627"/>
                  <a:pt x="5427" y="656"/>
                  <a:pt x="5309" y="713"/>
                </a:cubicBezTo>
                <a:cubicBezTo>
                  <a:pt x="5144" y="293"/>
                  <a:pt x="4692" y="1"/>
                  <a:pt x="4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043;p25"/>
          <p:cNvSpPr txBox="1"/>
          <p:nvPr/>
        </p:nvSpPr>
        <p:spPr>
          <a:xfrm>
            <a:off x="4107815" y="2355850"/>
            <a:ext cx="1073785" cy="59309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1pPr>
            <a:lvl2pPr marR="0" lvl="1"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2pPr>
            <a:lvl3pPr marR="0" lvl="2"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3pPr>
            <a:lvl4pPr marR="0" lvl="3"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4pPr>
            <a:lvl5pPr marR="0" lvl="4"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5pPr>
            <a:lvl6pPr marR="0" lvl="5"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6pPr>
            <a:lvl7pPr marR="0" lvl="6"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7pPr>
            <a:lvl8pPr marR="0" lvl="7"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8pPr>
            <a:lvl9pPr marR="0" lvl="8"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9pPr>
          </a:lstStyle>
          <a:p>
            <a:pPr marL="0" lvl="0" indent="0" algn="l" rtl="0">
              <a:spcBef>
                <a:spcPts val="0"/>
              </a:spcBef>
              <a:spcAft>
                <a:spcPts val="0"/>
              </a:spcAft>
              <a:buNone/>
            </a:pPr>
            <a:r>
              <a:rPr lang="en-US" altLang="en-GB" sz="4000">
                <a:latin typeface="Arial Black" panose="020B0A04020102020204" charset="0"/>
                <a:cs typeface="Arial Black" panose="020B0A04020102020204" charset="0"/>
              </a:rPr>
              <a:t>III</a:t>
            </a:r>
            <a:r>
              <a:rPr lang="en-US" altLang="en-GB">
                <a:latin typeface="Arial Black" panose="020B0A04020102020204" charset="0"/>
                <a:cs typeface="Arial Black" panose="020B0A04020102020204" charset="0"/>
              </a:rPr>
              <a:t>.</a:t>
            </a:r>
          </a:p>
        </p:txBody>
      </p:sp>
      <p:sp>
        <p:nvSpPr>
          <p:cNvPr id="3039" name="Google Shape;3039;p25"/>
          <p:cNvSpPr txBox="1">
            <a:spLocks noGrp="1"/>
          </p:cNvSpPr>
          <p:nvPr>
            <p:ph type="title"/>
          </p:nvPr>
        </p:nvSpPr>
        <p:spPr>
          <a:xfrm>
            <a:off x="1460500" y="2910205"/>
            <a:ext cx="7122795" cy="138493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US" sz="3200" b="1" smtClean="0">
                <a:ln>
                  <a:noFill/>
                </a:ln>
                <a:solidFill>
                  <a:schemeClr val="accent6"/>
                </a:solidFill>
                <a:effectLst/>
                <a:latin typeface="Cambria" panose="02040503050406030204" charset="0"/>
                <a:cs typeface="Cambria" panose="02040503050406030204" charset="0"/>
                <a:sym typeface="+mn-ea"/>
              </a:rPr>
              <a:t>Trách nhiệm thực hiện nghĩa vụ quân sự và nghĩa vụ CAND</a:t>
            </a:r>
          </a:p>
        </p:txBody>
      </p:sp>
      <p:pic>
        <p:nvPicPr>
          <p:cNvPr id="102" name="Picture 101"/>
          <p:cNvPicPr/>
          <p:nvPr/>
        </p:nvPicPr>
        <p:blipFill>
          <a:blip r:embed="rId3">
            <a:lum contrast="6000"/>
          </a:blip>
          <a:stretch>
            <a:fillRect/>
          </a:stretch>
        </p:blipFill>
        <p:spPr>
          <a:xfrm rot="1440000">
            <a:off x="3358515" y="2559685"/>
            <a:ext cx="756920" cy="508000"/>
          </a:xfrm>
          <a:prstGeom prst="rect">
            <a:avLst/>
          </a:prstGeom>
          <a:noFill/>
          <a:ln w="9525">
            <a:noFill/>
          </a:ln>
        </p:spPr>
      </p:pic>
      <p:grpSp>
        <p:nvGrpSpPr>
          <p:cNvPr id="3140" name="Google Shape;3140;p25"/>
          <p:cNvGrpSpPr/>
          <p:nvPr/>
        </p:nvGrpSpPr>
        <p:grpSpPr>
          <a:xfrm>
            <a:off x="611705" y="2859455"/>
            <a:ext cx="535338" cy="200293"/>
            <a:chOff x="5907600" y="943095"/>
            <a:chExt cx="535338" cy="200293"/>
          </a:xfrm>
        </p:grpSpPr>
        <p:sp>
          <p:nvSpPr>
            <p:cNvPr id="3141" name="Google Shape;3141;p25"/>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25"/>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3" name="Google Shape;3143;p25"/>
          <p:cNvGrpSpPr/>
          <p:nvPr/>
        </p:nvGrpSpPr>
        <p:grpSpPr>
          <a:xfrm>
            <a:off x="8344510" y="4104860"/>
            <a:ext cx="672421" cy="190443"/>
            <a:chOff x="7090540" y="1291850"/>
            <a:chExt cx="672421" cy="190443"/>
          </a:xfrm>
        </p:grpSpPr>
        <p:sp>
          <p:nvSpPr>
            <p:cNvPr id="3144" name="Google Shape;3144;p25"/>
            <p:cNvSpPr/>
            <p:nvPr/>
          </p:nvSpPr>
          <p:spPr>
            <a:xfrm>
              <a:off x="7337646" y="1352720"/>
              <a:ext cx="137" cy="137"/>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5"/>
            <p:cNvSpPr/>
            <p:nvPr/>
          </p:nvSpPr>
          <p:spPr>
            <a:xfrm>
              <a:off x="7134182" y="1310320"/>
              <a:ext cx="609078" cy="153777"/>
            </a:xfrm>
            <a:custGeom>
              <a:avLst/>
              <a:gdLst/>
              <a:ahLst/>
              <a:cxnLst/>
              <a:rect l="l" t="t" r="r" b="b"/>
              <a:pathLst>
                <a:path w="4452" h="1124" extrusionOk="0">
                  <a:moveTo>
                    <a:pt x="2366" y="0"/>
                  </a:moveTo>
                  <a:cubicBezTo>
                    <a:pt x="2334" y="0"/>
                    <a:pt x="2301" y="3"/>
                    <a:pt x="2265" y="8"/>
                  </a:cubicBezTo>
                  <a:cubicBezTo>
                    <a:pt x="1699" y="92"/>
                    <a:pt x="1670" y="634"/>
                    <a:pt x="1669" y="657"/>
                  </a:cubicBezTo>
                  <a:cubicBezTo>
                    <a:pt x="1667" y="695"/>
                    <a:pt x="1635" y="721"/>
                    <a:pt x="1602" y="721"/>
                  </a:cubicBezTo>
                  <a:cubicBezTo>
                    <a:pt x="1586" y="721"/>
                    <a:pt x="1571" y="716"/>
                    <a:pt x="1558" y="704"/>
                  </a:cubicBezTo>
                  <a:cubicBezTo>
                    <a:pt x="1557" y="703"/>
                    <a:pt x="1454" y="614"/>
                    <a:pt x="1344" y="614"/>
                  </a:cubicBezTo>
                  <a:cubicBezTo>
                    <a:pt x="1333" y="614"/>
                    <a:pt x="1323" y="615"/>
                    <a:pt x="1312" y="617"/>
                  </a:cubicBezTo>
                  <a:cubicBezTo>
                    <a:pt x="1246" y="628"/>
                    <a:pt x="1188" y="677"/>
                    <a:pt x="1140" y="762"/>
                  </a:cubicBezTo>
                  <a:cubicBezTo>
                    <a:pt x="1128" y="784"/>
                    <a:pt x="1105" y="796"/>
                    <a:pt x="1082" y="796"/>
                  </a:cubicBezTo>
                  <a:cubicBezTo>
                    <a:pt x="1063" y="796"/>
                    <a:pt x="1045" y="789"/>
                    <a:pt x="1031" y="774"/>
                  </a:cubicBezTo>
                  <a:cubicBezTo>
                    <a:pt x="1027" y="768"/>
                    <a:pt x="920" y="651"/>
                    <a:pt x="771" y="651"/>
                  </a:cubicBezTo>
                  <a:cubicBezTo>
                    <a:pt x="741" y="651"/>
                    <a:pt x="709" y="655"/>
                    <a:pt x="677" y="667"/>
                  </a:cubicBezTo>
                  <a:cubicBezTo>
                    <a:pt x="486" y="733"/>
                    <a:pt x="495" y="926"/>
                    <a:pt x="496" y="934"/>
                  </a:cubicBezTo>
                  <a:cubicBezTo>
                    <a:pt x="497" y="969"/>
                    <a:pt x="474" y="998"/>
                    <a:pt x="440" y="1005"/>
                  </a:cubicBezTo>
                  <a:cubicBezTo>
                    <a:pt x="291" y="1032"/>
                    <a:pt x="143" y="1071"/>
                    <a:pt x="1" y="1123"/>
                  </a:cubicBezTo>
                  <a:lnTo>
                    <a:pt x="4451" y="1123"/>
                  </a:lnTo>
                  <a:cubicBezTo>
                    <a:pt x="4441" y="1067"/>
                    <a:pt x="4413" y="987"/>
                    <a:pt x="4347" y="937"/>
                  </a:cubicBezTo>
                  <a:cubicBezTo>
                    <a:pt x="4302" y="902"/>
                    <a:pt x="4243" y="885"/>
                    <a:pt x="4170" y="885"/>
                  </a:cubicBezTo>
                  <a:cubicBezTo>
                    <a:pt x="4111" y="885"/>
                    <a:pt x="4043" y="896"/>
                    <a:pt x="3967" y="919"/>
                  </a:cubicBezTo>
                  <a:cubicBezTo>
                    <a:pt x="3961" y="921"/>
                    <a:pt x="3954" y="922"/>
                    <a:pt x="3948" y="922"/>
                  </a:cubicBezTo>
                  <a:cubicBezTo>
                    <a:pt x="3935" y="922"/>
                    <a:pt x="3922" y="918"/>
                    <a:pt x="3911" y="911"/>
                  </a:cubicBezTo>
                  <a:cubicBezTo>
                    <a:pt x="3895" y="901"/>
                    <a:pt x="3884" y="882"/>
                    <a:pt x="3882" y="864"/>
                  </a:cubicBezTo>
                  <a:cubicBezTo>
                    <a:pt x="3880" y="851"/>
                    <a:pt x="3838" y="559"/>
                    <a:pt x="3508" y="450"/>
                  </a:cubicBezTo>
                  <a:cubicBezTo>
                    <a:pt x="3446" y="429"/>
                    <a:pt x="3391" y="421"/>
                    <a:pt x="3344" y="421"/>
                  </a:cubicBezTo>
                  <a:cubicBezTo>
                    <a:pt x="3147" y="421"/>
                    <a:pt x="3064" y="562"/>
                    <a:pt x="3060" y="569"/>
                  </a:cubicBezTo>
                  <a:cubicBezTo>
                    <a:pt x="3047" y="592"/>
                    <a:pt x="3024" y="603"/>
                    <a:pt x="3002" y="603"/>
                  </a:cubicBezTo>
                  <a:cubicBezTo>
                    <a:pt x="2972" y="603"/>
                    <a:pt x="2942" y="584"/>
                    <a:pt x="2935" y="548"/>
                  </a:cubicBezTo>
                  <a:cubicBezTo>
                    <a:pt x="2931" y="524"/>
                    <a:pt x="2833" y="0"/>
                    <a:pt x="2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5"/>
            <p:cNvSpPr/>
            <p:nvPr/>
          </p:nvSpPr>
          <p:spPr>
            <a:xfrm>
              <a:off x="7090540" y="1291850"/>
              <a:ext cx="672421" cy="190443"/>
            </a:xfrm>
            <a:custGeom>
              <a:avLst/>
              <a:gdLst/>
              <a:ahLst/>
              <a:cxnLst/>
              <a:rect l="l" t="t" r="r" b="b"/>
              <a:pathLst>
                <a:path w="4915" h="1392" extrusionOk="0">
                  <a:moveTo>
                    <a:pt x="2687" y="135"/>
                  </a:moveTo>
                  <a:cubicBezTo>
                    <a:pt x="3153" y="135"/>
                    <a:pt x="3251" y="658"/>
                    <a:pt x="3255" y="682"/>
                  </a:cubicBezTo>
                  <a:cubicBezTo>
                    <a:pt x="3261" y="718"/>
                    <a:pt x="3291" y="738"/>
                    <a:pt x="3322" y="738"/>
                  </a:cubicBezTo>
                  <a:cubicBezTo>
                    <a:pt x="3344" y="738"/>
                    <a:pt x="3366" y="727"/>
                    <a:pt x="3379" y="704"/>
                  </a:cubicBezTo>
                  <a:cubicBezTo>
                    <a:pt x="3384" y="697"/>
                    <a:pt x="3467" y="555"/>
                    <a:pt x="3664" y="555"/>
                  </a:cubicBezTo>
                  <a:cubicBezTo>
                    <a:pt x="3712" y="555"/>
                    <a:pt x="3766" y="563"/>
                    <a:pt x="3828" y="584"/>
                  </a:cubicBezTo>
                  <a:cubicBezTo>
                    <a:pt x="4157" y="694"/>
                    <a:pt x="4200" y="986"/>
                    <a:pt x="4201" y="997"/>
                  </a:cubicBezTo>
                  <a:cubicBezTo>
                    <a:pt x="4203" y="1017"/>
                    <a:pt x="4214" y="1035"/>
                    <a:pt x="4231" y="1046"/>
                  </a:cubicBezTo>
                  <a:cubicBezTo>
                    <a:pt x="4242" y="1053"/>
                    <a:pt x="4254" y="1057"/>
                    <a:pt x="4266" y="1057"/>
                  </a:cubicBezTo>
                  <a:cubicBezTo>
                    <a:pt x="4273" y="1057"/>
                    <a:pt x="4280" y="1056"/>
                    <a:pt x="4287" y="1053"/>
                  </a:cubicBezTo>
                  <a:cubicBezTo>
                    <a:pt x="4363" y="1031"/>
                    <a:pt x="4430" y="1020"/>
                    <a:pt x="4489" y="1020"/>
                  </a:cubicBezTo>
                  <a:cubicBezTo>
                    <a:pt x="4562" y="1020"/>
                    <a:pt x="4621" y="1037"/>
                    <a:pt x="4667" y="1071"/>
                  </a:cubicBezTo>
                  <a:cubicBezTo>
                    <a:pt x="4733" y="1122"/>
                    <a:pt x="4761" y="1202"/>
                    <a:pt x="4771" y="1257"/>
                  </a:cubicBezTo>
                  <a:lnTo>
                    <a:pt x="321" y="1257"/>
                  </a:lnTo>
                  <a:cubicBezTo>
                    <a:pt x="463" y="1206"/>
                    <a:pt x="611" y="1166"/>
                    <a:pt x="760" y="1139"/>
                  </a:cubicBezTo>
                  <a:cubicBezTo>
                    <a:pt x="794" y="1133"/>
                    <a:pt x="817" y="1103"/>
                    <a:pt x="816" y="1069"/>
                  </a:cubicBezTo>
                  <a:cubicBezTo>
                    <a:pt x="816" y="1061"/>
                    <a:pt x="807" y="868"/>
                    <a:pt x="997" y="802"/>
                  </a:cubicBezTo>
                  <a:cubicBezTo>
                    <a:pt x="1030" y="790"/>
                    <a:pt x="1062" y="785"/>
                    <a:pt x="1092" y="785"/>
                  </a:cubicBezTo>
                  <a:cubicBezTo>
                    <a:pt x="1241" y="785"/>
                    <a:pt x="1347" y="902"/>
                    <a:pt x="1353" y="908"/>
                  </a:cubicBezTo>
                  <a:cubicBezTo>
                    <a:pt x="1366" y="924"/>
                    <a:pt x="1384" y="931"/>
                    <a:pt x="1403" y="931"/>
                  </a:cubicBezTo>
                  <a:cubicBezTo>
                    <a:pt x="1425" y="931"/>
                    <a:pt x="1448" y="919"/>
                    <a:pt x="1460" y="897"/>
                  </a:cubicBezTo>
                  <a:cubicBezTo>
                    <a:pt x="1508" y="811"/>
                    <a:pt x="1566" y="762"/>
                    <a:pt x="1632" y="752"/>
                  </a:cubicBezTo>
                  <a:cubicBezTo>
                    <a:pt x="1643" y="750"/>
                    <a:pt x="1654" y="749"/>
                    <a:pt x="1664" y="749"/>
                  </a:cubicBezTo>
                  <a:cubicBezTo>
                    <a:pt x="1774" y="749"/>
                    <a:pt x="1876" y="838"/>
                    <a:pt x="1877" y="839"/>
                  </a:cubicBezTo>
                  <a:cubicBezTo>
                    <a:pt x="1890" y="850"/>
                    <a:pt x="1906" y="856"/>
                    <a:pt x="1921" y="856"/>
                  </a:cubicBezTo>
                  <a:cubicBezTo>
                    <a:pt x="1955" y="856"/>
                    <a:pt x="1987" y="830"/>
                    <a:pt x="1989" y="791"/>
                  </a:cubicBezTo>
                  <a:cubicBezTo>
                    <a:pt x="1989" y="768"/>
                    <a:pt x="2018" y="227"/>
                    <a:pt x="2585" y="143"/>
                  </a:cubicBezTo>
                  <a:cubicBezTo>
                    <a:pt x="2621" y="138"/>
                    <a:pt x="2655" y="135"/>
                    <a:pt x="2687" y="135"/>
                  </a:cubicBezTo>
                  <a:close/>
                  <a:moveTo>
                    <a:pt x="2685" y="1"/>
                  </a:moveTo>
                  <a:cubicBezTo>
                    <a:pt x="2647" y="1"/>
                    <a:pt x="2607" y="4"/>
                    <a:pt x="2565" y="10"/>
                  </a:cubicBezTo>
                  <a:cubicBezTo>
                    <a:pt x="2060" y="84"/>
                    <a:pt x="1913" y="477"/>
                    <a:pt x="1871" y="674"/>
                  </a:cubicBezTo>
                  <a:cubicBezTo>
                    <a:pt x="1817" y="644"/>
                    <a:pt x="1743" y="615"/>
                    <a:pt x="1663" y="615"/>
                  </a:cubicBezTo>
                  <a:cubicBezTo>
                    <a:pt x="1646" y="615"/>
                    <a:pt x="1627" y="616"/>
                    <a:pt x="1609" y="620"/>
                  </a:cubicBezTo>
                  <a:cubicBezTo>
                    <a:pt x="1524" y="633"/>
                    <a:pt x="1450" y="681"/>
                    <a:pt x="1389" y="762"/>
                  </a:cubicBezTo>
                  <a:cubicBezTo>
                    <a:pt x="1326" y="714"/>
                    <a:pt x="1221" y="651"/>
                    <a:pt x="1091" y="651"/>
                  </a:cubicBezTo>
                  <a:cubicBezTo>
                    <a:pt x="1048" y="651"/>
                    <a:pt x="1001" y="658"/>
                    <a:pt x="953" y="675"/>
                  </a:cubicBezTo>
                  <a:cubicBezTo>
                    <a:pt x="759" y="741"/>
                    <a:pt x="695" y="905"/>
                    <a:pt x="684" y="1017"/>
                  </a:cubicBezTo>
                  <a:cubicBezTo>
                    <a:pt x="521" y="1050"/>
                    <a:pt x="127" y="1142"/>
                    <a:pt x="31" y="1287"/>
                  </a:cubicBezTo>
                  <a:cubicBezTo>
                    <a:pt x="1" y="1333"/>
                    <a:pt x="33" y="1392"/>
                    <a:pt x="87" y="1392"/>
                  </a:cubicBezTo>
                  <a:lnTo>
                    <a:pt x="4846" y="1392"/>
                  </a:lnTo>
                  <a:cubicBezTo>
                    <a:pt x="4882" y="1392"/>
                    <a:pt x="4912" y="1363"/>
                    <a:pt x="4913" y="1326"/>
                  </a:cubicBezTo>
                  <a:cubicBezTo>
                    <a:pt x="4913" y="1316"/>
                    <a:pt x="4914" y="1090"/>
                    <a:pt x="4748" y="965"/>
                  </a:cubicBezTo>
                  <a:cubicBezTo>
                    <a:pt x="4679" y="912"/>
                    <a:pt x="4592" y="886"/>
                    <a:pt x="4489" y="886"/>
                  </a:cubicBezTo>
                  <a:cubicBezTo>
                    <a:pt x="4436" y="886"/>
                    <a:pt x="4379" y="893"/>
                    <a:pt x="4317" y="907"/>
                  </a:cubicBezTo>
                  <a:cubicBezTo>
                    <a:pt x="4281" y="788"/>
                    <a:pt x="4174" y="559"/>
                    <a:pt x="3870" y="457"/>
                  </a:cubicBezTo>
                  <a:cubicBezTo>
                    <a:pt x="3794" y="432"/>
                    <a:pt x="3725" y="421"/>
                    <a:pt x="3663" y="421"/>
                  </a:cubicBezTo>
                  <a:cubicBezTo>
                    <a:pt x="3527" y="421"/>
                    <a:pt x="3424" y="472"/>
                    <a:pt x="3354" y="530"/>
                  </a:cubicBezTo>
                  <a:cubicBezTo>
                    <a:pt x="3273" y="294"/>
                    <a:pt x="3072" y="1"/>
                    <a:pt x="26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5" name="Google Shape;3305;p28"/>
          <p:cNvGrpSpPr/>
          <p:nvPr/>
        </p:nvGrpSpPr>
        <p:grpSpPr>
          <a:xfrm>
            <a:off x="2947035" y="6350"/>
            <a:ext cx="742950" cy="1337310"/>
            <a:chOff x="4471342" y="1581300"/>
            <a:chExt cx="482599" cy="918559"/>
          </a:xfrm>
        </p:grpSpPr>
        <p:sp>
          <p:nvSpPr>
            <p:cNvPr id="3306" name="Google Shape;3306;p28"/>
            <p:cNvSpPr/>
            <p:nvPr/>
          </p:nvSpPr>
          <p:spPr>
            <a:xfrm>
              <a:off x="4692670" y="2013542"/>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8"/>
            <p:cNvSpPr/>
            <p:nvPr/>
          </p:nvSpPr>
          <p:spPr>
            <a:xfrm>
              <a:off x="4552830" y="1581300"/>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4"/>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8"/>
            <p:cNvSpPr/>
            <p:nvPr/>
          </p:nvSpPr>
          <p:spPr>
            <a:xfrm>
              <a:off x="4801546" y="1581300"/>
              <a:ext cx="33568" cy="381617"/>
            </a:xfrm>
            <a:custGeom>
              <a:avLst/>
              <a:gdLst/>
              <a:ahLst/>
              <a:cxnLst/>
              <a:rect l="l" t="t" r="r" b="b"/>
              <a:pathLst>
                <a:path w="1239" h="14087" extrusionOk="0">
                  <a:moveTo>
                    <a:pt x="0" y="0"/>
                  </a:moveTo>
                  <a:lnTo>
                    <a:pt x="0"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8"/>
            <p:cNvSpPr/>
            <p:nvPr/>
          </p:nvSpPr>
          <p:spPr>
            <a:xfrm>
              <a:off x="4731464" y="1581300"/>
              <a:ext cx="33541" cy="438099"/>
            </a:xfrm>
            <a:custGeom>
              <a:avLst/>
              <a:gdLst/>
              <a:ahLst/>
              <a:cxnLst/>
              <a:rect l="l" t="t" r="r" b="b"/>
              <a:pathLst>
                <a:path w="1238" h="16172" extrusionOk="0">
                  <a:moveTo>
                    <a:pt x="0" y="0"/>
                  </a:moveTo>
                  <a:lnTo>
                    <a:pt x="0" y="16172"/>
                  </a:lnTo>
                  <a:lnTo>
                    <a:pt x="1238" y="15174"/>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8"/>
            <p:cNvSpPr/>
            <p:nvPr/>
          </p:nvSpPr>
          <p:spPr>
            <a:xfrm>
              <a:off x="4591271" y="1581300"/>
              <a:ext cx="33595" cy="381617"/>
            </a:xfrm>
            <a:custGeom>
              <a:avLst/>
              <a:gdLst/>
              <a:ahLst/>
              <a:cxnLst/>
              <a:rect l="l" t="t" r="r" b="b"/>
              <a:pathLst>
                <a:path w="1240" h="14087" extrusionOk="0">
                  <a:moveTo>
                    <a:pt x="1" y="0"/>
                  </a:moveTo>
                  <a:lnTo>
                    <a:pt x="1"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8"/>
            <p:cNvSpPr/>
            <p:nvPr/>
          </p:nvSpPr>
          <p:spPr>
            <a:xfrm>
              <a:off x="4661381" y="1581300"/>
              <a:ext cx="33568" cy="438099"/>
            </a:xfrm>
            <a:custGeom>
              <a:avLst/>
              <a:gdLst/>
              <a:ahLst/>
              <a:cxnLst/>
              <a:rect l="l" t="t" r="r" b="b"/>
              <a:pathLst>
                <a:path w="1239"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8"/>
            <p:cNvSpPr/>
            <p:nvPr/>
          </p:nvSpPr>
          <p:spPr>
            <a:xfrm>
              <a:off x="4471342" y="2040900"/>
              <a:ext cx="482599" cy="458959"/>
            </a:xfrm>
            <a:custGeom>
              <a:avLst/>
              <a:gdLst/>
              <a:ahLst/>
              <a:cxnLst/>
              <a:rect l="l" t="t" r="r" b="b"/>
              <a:pathLst>
                <a:path w="17813" h="16942" extrusionOk="0">
                  <a:moveTo>
                    <a:pt x="8906" y="1"/>
                  </a:moveTo>
                  <a:lnTo>
                    <a:pt x="6154" y="5577"/>
                  </a:lnTo>
                  <a:lnTo>
                    <a:pt x="0" y="6471"/>
                  </a:lnTo>
                  <a:lnTo>
                    <a:pt x="4453" y="10812"/>
                  </a:lnTo>
                  <a:lnTo>
                    <a:pt x="3402" y="16942"/>
                  </a:lnTo>
                  <a:lnTo>
                    <a:pt x="8906" y="14048"/>
                  </a:lnTo>
                  <a:lnTo>
                    <a:pt x="14411" y="16942"/>
                  </a:lnTo>
                  <a:lnTo>
                    <a:pt x="13360" y="10812"/>
                  </a:lnTo>
                  <a:lnTo>
                    <a:pt x="17813" y="6471"/>
                  </a:lnTo>
                  <a:lnTo>
                    <a:pt x="11659" y="5577"/>
                  </a:lnTo>
                  <a:lnTo>
                    <a:pt x="8906" y="1"/>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8"/>
            <p:cNvSpPr/>
            <p:nvPr/>
          </p:nvSpPr>
          <p:spPr>
            <a:xfrm>
              <a:off x="4712609" y="2040900"/>
              <a:ext cx="74586" cy="229479"/>
            </a:xfrm>
            <a:custGeom>
              <a:avLst/>
              <a:gdLst/>
              <a:ahLst/>
              <a:cxnLst/>
              <a:rect l="l" t="t" r="r" b="b"/>
              <a:pathLst>
                <a:path w="2753" h="8471" extrusionOk="0">
                  <a:moveTo>
                    <a:pt x="0" y="1"/>
                  </a:moveTo>
                  <a:lnTo>
                    <a:pt x="0" y="8471"/>
                  </a:lnTo>
                  <a:lnTo>
                    <a:pt x="2753" y="5577"/>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8"/>
            <p:cNvSpPr/>
            <p:nvPr/>
          </p:nvSpPr>
          <p:spPr>
            <a:xfrm>
              <a:off x="4712609" y="2216186"/>
              <a:ext cx="241313" cy="117625"/>
            </a:xfrm>
            <a:custGeom>
              <a:avLst/>
              <a:gdLst/>
              <a:ahLst/>
              <a:cxnLst/>
              <a:rect l="l" t="t" r="r" b="b"/>
              <a:pathLst>
                <a:path w="8907" h="4342" extrusionOk="0">
                  <a:moveTo>
                    <a:pt x="8907" y="0"/>
                  </a:moveTo>
                  <a:lnTo>
                    <a:pt x="0" y="2000"/>
                  </a:lnTo>
                  <a:lnTo>
                    <a:pt x="4454" y="4341"/>
                  </a:lnTo>
                  <a:lnTo>
                    <a:pt x="8907"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8"/>
            <p:cNvSpPr/>
            <p:nvPr/>
          </p:nvSpPr>
          <p:spPr>
            <a:xfrm>
              <a:off x="4471342" y="2191942"/>
              <a:ext cx="241313" cy="78426"/>
            </a:xfrm>
            <a:custGeom>
              <a:avLst/>
              <a:gdLst/>
              <a:ahLst/>
              <a:cxnLst/>
              <a:rect l="l" t="t" r="r" b="b"/>
              <a:pathLst>
                <a:path w="8907" h="2895" extrusionOk="0">
                  <a:moveTo>
                    <a:pt x="6154" y="1"/>
                  </a:moveTo>
                  <a:lnTo>
                    <a:pt x="0" y="895"/>
                  </a:lnTo>
                  <a:lnTo>
                    <a:pt x="8906" y="2895"/>
                  </a:lnTo>
                  <a:lnTo>
                    <a:pt x="6154"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8"/>
            <p:cNvSpPr/>
            <p:nvPr/>
          </p:nvSpPr>
          <p:spPr>
            <a:xfrm>
              <a:off x="4563476" y="2270335"/>
              <a:ext cx="149171" cy="229506"/>
            </a:xfrm>
            <a:custGeom>
              <a:avLst/>
              <a:gdLst/>
              <a:ahLst/>
              <a:cxnLst/>
              <a:rect l="l" t="t" r="r" b="b"/>
              <a:pathLst>
                <a:path w="5506" h="8472" extrusionOk="0">
                  <a:moveTo>
                    <a:pt x="5505" y="1"/>
                  </a:moveTo>
                  <a:lnTo>
                    <a:pt x="1052" y="2342"/>
                  </a:lnTo>
                  <a:lnTo>
                    <a:pt x="1" y="8472"/>
                  </a:lnTo>
                  <a:lnTo>
                    <a:pt x="1" y="8472"/>
                  </a:lnTo>
                  <a:lnTo>
                    <a:pt x="5505"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8"/>
            <p:cNvSpPr/>
            <p:nvPr/>
          </p:nvSpPr>
          <p:spPr>
            <a:xfrm>
              <a:off x="4712609" y="2270335"/>
              <a:ext cx="149171" cy="229506"/>
            </a:xfrm>
            <a:custGeom>
              <a:avLst/>
              <a:gdLst/>
              <a:ahLst/>
              <a:cxnLst/>
              <a:rect l="l" t="t" r="r" b="b"/>
              <a:pathLst>
                <a:path w="5506" h="8472" extrusionOk="0">
                  <a:moveTo>
                    <a:pt x="0" y="1"/>
                  </a:moveTo>
                  <a:lnTo>
                    <a:pt x="0" y="5578"/>
                  </a:lnTo>
                  <a:lnTo>
                    <a:pt x="5505" y="8472"/>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8" name="Google Shape;3318;p28"/>
          <p:cNvGrpSpPr/>
          <p:nvPr/>
        </p:nvGrpSpPr>
        <p:grpSpPr>
          <a:xfrm>
            <a:off x="5483860" y="-2540"/>
            <a:ext cx="728345" cy="1343660"/>
            <a:chOff x="2393912" y="1332663"/>
            <a:chExt cx="482626" cy="910730"/>
          </a:xfrm>
        </p:grpSpPr>
        <p:sp>
          <p:nvSpPr>
            <p:cNvPr id="3319" name="Google Shape;3319;p28"/>
            <p:cNvSpPr/>
            <p:nvPr/>
          </p:nvSpPr>
          <p:spPr>
            <a:xfrm>
              <a:off x="2609741" y="1764904"/>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8"/>
            <p:cNvSpPr/>
            <p:nvPr/>
          </p:nvSpPr>
          <p:spPr>
            <a:xfrm>
              <a:off x="2469901" y="1332663"/>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8"/>
            <p:cNvSpPr/>
            <p:nvPr/>
          </p:nvSpPr>
          <p:spPr>
            <a:xfrm>
              <a:off x="2718591" y="1332663"/>
              <a:ext cx="33595" cy="381617"/>
            </a:xfrm>
            <a:custGeom>
              <a:avLst/>
              <a:gdLst/>
              <a:ahLst/>
              <a:cxnLst/>
              <a:rect l="l" t="t" r="r" b="b"/>
              <a:pathLst>
                <a:path w="1240" h="14087" extrusionOk="0">
                  <a:moveTo>
                    <a:pt x="1" y="0"/>
                  </a:moveTo>
                  <a:lnTo>
                    <a:pt x="1"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8"/>
            <p:cNvSpPr/>
            <p:nvPr/>
          </p:nvSpPr>
          <p:spPr>
            <a:xfrm>
              <a:off x="2648508" y="1332663"/>
              <a:ext cx="33568" cy="438099"/>
            </a:xfrm>
            <a:custGeom>
              <a:avLst/>
              <a:gdLst/>
              <a:ahLst/>
              <a:cxnLst/>
              <a:rect l="l" t="t" r="r" b="b"/>
              <a:pathLst>
                <a:path w="1239" h="16172" extrusionOk="0">
                  <a:moveTo>
                    <a:pt x="1" y="0"/>
                  </a:moveTo>
                  <a:lnTo>
                    <a:pt x="1" y="16172"/>
                  </a:lnTo>
                  <a:lnTo>
                    <a:pt x="1239" y="15174"/>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8"/>
            <p:cNvSpPr/>
            <p:nvPr/>
          </p:nvSpPr>
          <p:spPr>
            <a:xfrm>
              <a:off x="2508342" y="1332663"/>
              <a:ext cx="33568" cy="381617"/>
            </a:xfrm>
            <a:custGeom>
              <a:avLst/>
              <a:gdLst/>
              <a:ahLst/>
              <a:cxnLst/>
              <a:rect l="l" t="t" r="r" b="b"/>
              <a:pathLst>
                <a:path w="1239" h="14087" extrusionOk="0">
                  <a:moveTo>
                    <a:pt x="0" y="0"/>
                  </a:moveTo>
                  <a:lnTo>
                    <a:pt x="0"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8"/>
            <p:cNvSpPr/>
            <p:nvPr/>
          </p:nvSpPr>
          <p:spPr>
            <a:xfrm>
              <a:off x="2578452" y="1332663"/>
              <a:ext cx="33541" cy="438099"/>
            </a:xfrm>
            <a:custGeom>
              <a:avLst/>
              <a:gdLst/>
              <a:ahLst/>
              <a:cxnLst/>
              <a:rect l="l" t="t" r="r" b="b"/>
              <a:pathLst>
                <a:path w="1238"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8"/>
            <p:cNvSpPr/>
            <p:nvPr/>
          </p:nvSpPr>
          <p:spPr>
            <a:xfrm>
              <a:off x="2393912" y="1784434"/>
              <a:ext cx="482626" cy="458959"/>
            </a:xfrm>
            <a:custGeom>
              <a:avLst/>
              <a:gdLst/>
              <a:ahLst/>
              <a:cxnLst/>
              <a:rect l="l" t="t" r="r" b="b"/>
              <a:pathLst>
                <a:path w="17814" h="16942" extrusionOk="0">
                  <a:moveTo>
                    <a:pt x="8907" y="0"/>
                  </a:moveTo>
                  <a:lnTo>
                    <a:pt x="6155" y="5577"/>
                  </a:lnTo>
                  <a:lnTo>
                    <a:pt x="1" y="6472"/>
                  </a:lnTo>
                  <a:lnTo>
                    <a:pt x="4454" y="10812"/>
                  </a:lnTo>
                  <a:lnTo>
                    <a:pt x="3402" y="16941"/>
                  </a:lnTo>
                  <a:lnTo>
                    <a:pt x="8907" y="14047"/>
                  </a:lnTo>
                  <a:lnTo>
                    <a:pt x="14411" y="16941"/>
                  </a:lnTo>
                  <a:lnTo>
                    <a:pt x="13360" y="10812"/>
                  </a:lnTo>
                  <a:lnTo>
                    <a:pt x="17813" y="6472"/>
                  </a:lnTo>
                  <a:lnTo>
                    <a:pt x="11659" y="5577"/>
                  </a:lnTo>
                  <a:lnTo>
                    <a:pt x="8907" y="0"/>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8"/>
            <p:cNvSpPr/>
            <p:nvPr/>
          </p:nvSpPr>
          <p:spPr>
            <a:xfrm>
              <a:off x="2635179" y="1784434"/>
              <a:ext cx="74613" cy="229506"/>
            </a:xfrm>
            <a:custGeom>
              <a:avLst/>
              <a:gdLst/>
              <a:ahLst/>
              <a:cxnLst/>
              <a:rect l="l" t="t" r="r" b="b"/>
              <a:pathLst>
                <a:path w="2754" h="8472" extrusionOk="0">
                  <a:moveTo>
                    <a:pt x="1" y="0"/>
                  </a:moveTo>
                  <a:lnTo>
                    <a:pt x="1" y="8471"/>
                  </a:lnTo>
                  <a:lnTo>
                    <a:pt x="2753" y="5577"/>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8"/>
            <p:cNvSpPr/>
            <p:nvPr/>
          </p:nvSpPr>
          <p:spPr>
            <a:xfrm>
              <a:off x="2635179" y="1959720"/>
              <a:ext cx="241340" cy="117598"/>
            </a:xfrm>
            <a:custGeom>
              <a:avLst/>
              <a:gdLst/>
              <a:ahLst/>
              <a:cxnLst/>
              <a:rect l="l" t="t" r="r" b="b"/>
              <a:pathLst>
                <a:path w="8908" h="4341" extrusionOk="0">
                  <a:moveTo>
                    <a:pt x="8907" y="1"/>
                  </a:moveTo>
                  <a:lnTo>
                    <a:pt x="1" y="2000"/>
                  </a:lnTo>
                  <a:lnTo>
                    <a:pt x="4454" y="4341"/>
                  </a:lnTo>
                  <a:lnTo>
                    <a:pt x="8907"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8"/>
            <p:cNvSpPr/>
            <p:nvPr/>
          </p:nvSpPr>
          <p:spPr>
            <a:xfrm>
              <a:off x="2393912" y="1935504"/>
              <a:ext cx="241313" cy="78426"/>
            </a:xfrm>
            <a:custGeom>
              <a:avLst/>
              <a:gdLst/>
              <a:ahLst/>
              <a:cxnLst/>
              <a:rect l="l" t="t" r="r" b="b"/>
              <a:pathLst>
                <a:path w="8907" h="2895" extrusionOk="0">
                  <a:moveTo>
                    <a:pt x="6155" y="0"/>
                  </a:moveTo>
                  <a:lnTo>
                    <a:pt x="1" y="895"/>
                  </a:lnTo>
                  <a:lnTo>
                    <a:pt x="8907" y="2894"/>
                  </a:lnTo>
                  <a:lnTo>
                    <a:pt x="615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8"/>
            <p:cNvSpPr/>
            <p:nvPr/>
          </p:nvSpPr>
          <p:spPr>
            <a:xfrm>
              <a:off x="2486074" y="2013896"/>
              <a:ext cx="149144" cy="229479"/>
            </a:xfrm>
            <a:custGeom>
              <a:avLst/>
              <a:gdLst/>
              <a:ahLst/>
              <a:cxnLst/>
              <a:rect l="l" t="t" r="r" b="b"/>
              <a:pathLst>
                <a:path w="5505" h="8471" extrusionOk="0">
                  <a:moveTo>
                    <a:pt x="5505" y="0"/>
                  </a:moveTo>
                  <a:lnTo>
                    <a:pt x="1052" y="2341"/>
                  </a:lnTo>
                  <a:lnTo>
                    <a:pt x="0" y="8470"/>
                  </a:lnTo>
                  <a:lnTo>
                    <a:pt x="550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8"/>
            <p:cNvSpPr/>
            <p:nvPr/>
          </p:nvSpPr>
          <p:spPr>
            <a:xfrm>
              <a:off x="2635179" y="2013896"/>
              <a:ext cx="149171" cy="229479"/>
            </a:xfrm>
            <a:custGeom>
              <a:avLst/>
              <a:gdLst/>
              <a:ahLst/>
              <a:cxnLst/>
              <a:rect l="l" t="t" r="r" b="b"/>
              <a:pathLst>
                <a:path w="5506" h="8471" extrusionOk="0">
                  <a:moveTo>
                    <a:pt x="1" y="0"/>
                  </a:moveTo>
                  <a:lnTo>
                    <a:pt x="1" y="5576"/>
                  </a:lnTo>
                  <a:lnTo>
                    <a:pt x="5505" y="8470"/>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3318;p28"/>
          <p:cNvGrpSpPr/>
          <p:nvPr/>
        </p:nvGrpSpPr>
        <p:grpSpPr>
          <a:xfrm>
            <a:off x="4022090" y="0"/>
            <a:ext cx="1178560" cy="2030095"/>
            <a:chOff x="2393912" y="1332663"/>
            <a:chExt cx="482626" cy="910730"/>
          </a:xfrm>
        </p:grpSpPr>
        <p:sp>
          <p:nvSpPr>
            <p:cNvPr id="2" name="Google Shape;3319;p28"/>
            <p:cNvSpPr/>
            <p:nvPr/>
          </p:nvSpPr>
          <p:spPr>
            <a:xfrm>
              <a:off x="2609741" y="1764904"/>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320;p28"/>
            <p:cNvSpPr/>
            <p:nvPr/>
          </p:nvSpPr>
          <p:spPr>
            <a:xfrm>
              <a:off x="2469901" y="1332663"/>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321;p28"/>
            <p:cNvSpPr/>
            <p:nvPr/>
          </p:nvSpPr>
          <p:spPr>
            <a:xfrm>
              <a:off x="2718591" y="1332663"/>
              <a:ext cx="33595" cy="381617"/>
            </a:xfrm>
            <a:custGeom>
              <a:avLst/>
              <a:gdLst/>
              <a:ahLst/>
              <a:cxnLst/>
              <a:rect l="l" t="t" r="r" b="b"/>
              <a:pathLst>
                <a:path w="1240" h="14087" extrusionOk="0">
                  <a:moveTo>
                    <a:pt x="1" y="0"/>
                  </a:moveTo>
                  <a:lnTo>
                    <a:pt x="1"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322;p28"/>
            <p:cNvSpPr/>
            <p:nvPr/>
          </p:nvSpPr>
          <p:spPr>
            <a:xfrm>
              <a:off x="2648508" y="1332663"/>
              <a:ext cx="33568" cy="438099"/>
            </a:xfrm>
            <a:custGeom>
              <a:avLst/>
              <a:gdLst/>
              <a:ahLst/>
              <a:cxnLst/>
              <a:rect l="l" t="t" r="r" b="b"/>
              <a:pathLst>
                <a:path w="1239" h="16172" extrusionOk="0">
                  <a:moveTo>
                    <a:pt x="1" y="0"/>
                  </a:moveTo>
                  <a:lnTo>
                    <a:pt x="1" y="16172"/>
                  </a:lnTo>
                  <a:lnTo>
                    <a:pt x="1239" y="15174"/>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323;p28"/>
            <p:cNvSpPr/>
            <p:nvPr/>
          </p:nvSpPr>
          <p:spPr>
            <a:xfrm>
              <a:off x="2508342" y="1332663"/>
              <a:ext cx="33568" cy="381617"/>
            </a:xfrm>
            <a:custGeom>
              <a:avLst/>
              <a:gdLst/>
              <a:ahLst/>
              <a:cxnLst/>
              <a:rect l="l" t="t" r="r" b="b"/>
              <a:pathLst>
                <a:path w="1239" h="14087" extrusionOk="0">
                  <a:moveTo>
                    <a:pt x="0" y="0"/>
                  </a:moveTo>
                  <a:lnTo>
                    <a:pt x="0"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324;p28"/>
            <p:cNvSpPr/>
            <p:nvPr/>
          </p:nvSpPr>
          <p:spPr>
            <a:xfrm>
              <a:off x="2578452" y="1332663"/>
              <a:ext cx="33541" cy="438099"/>
            </a:xfrm>
            <a:custGeom>
              <a:avLst/>
              <a:gdLst/>
              <a:ahLst/>
              <a:cxnLst/>
              <a:rect l="l" t="t" r="r" b="b"/>
              <a:pathLst>
                <a:path w="1238"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325;p28"/>
            <p:cNvSpPr/>
            <p:nvPr/>
          </p:nvSpPr>
          <p:spPr>
            <a:xfrm>
              <a:off x="2393912" y="1784434"/>
              <a:ext cx="482626" cy="458959"/>
            </a:xfrm>
            <a:custGeom>
              <a:avLst/>
              <a:gdLst/>
              <a:ahLst/>
              <a:cxnLst/>
              <a:rect l="l" t="t" r="r" b="b"/>
              <a:pathLst>
                <a:path w="17814" h="16942" extrusionOk="0">
                  <a:moveTo>
                    <a:pt x="8907" y="0"/>
                  </a:moveTo>
                  <a:lnTo>
                    <a:pt x="6155" y="5577"/>
                  </a:lnTo>
                  <a:lnTo>
                    <a:pt x="1" y="6472"/>
                  </a:lnTo>
                  <a:lnTo>
                    <a:pt x="4454" y="10812"/>
                  </a:lnTo>
                  <a:lnTo>
                    <a:pt x="3402" y="16941"/>
                  </a:lnTo>
                  <a:lnTo>
                    <a:pt x="8907" y="14047"/>
                  </a:lnTo>
                  <a:lnTo>
                    <a:pt x="14411" y="16941"/>
                  </a:lnTo>
                  <a:lnTo>
                    <a:pt x="13360" y="10812"/>
                  </a:lnTo>
                  <a:lnTo>
                    <a:pt x="17813" y="6472"/>
                  </a:lnTo>
                  <a:lnTo>
                    <a:pt x="11659" y="5577"/>
                  </a:lnTo>
                  <a:lnTo>
                    <a:pt x="8907" y="0"/>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326;p28"/>
            <p:cNvSpPr/>
            <p:nvPr/>
          </p:nvSpPr>
          <p:spPr>
            <a:xfrm>
              <a:off x="2635179" y="1784434"/>
              <a:ext cx="74613" cy="229506"/>
            </a:xfrm>
            <a:custGeom>
              <a:avLst/>
              <a:gdLst/>
              <a:ahLst/>
              <a:cxnLst/>
              <a:rect l="l" t="t" r="r" b="b"/>
              <a:pathLst>
                <a:path w="2754" h="8472" extrusionOk="0">
                  <a:moveTo>
                    <a:pt x="1" y="0"/>
                  </a:moveTo>
                  <a:lnTo>
                    <a:pt x="1" y="8471"/>
                  </a:lnTo>
                  <a:lnTo>
                    <a:pt x="2753" y="5577"/>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327;p28"/>
            <p:cNvSpPr/>
            <p:nvPr/>
          </p:nvSpPr>
          <p:spPr>
            <a:xfrm>
              <a:off x="2635179" y="1959720"/>
              <a:ext cx="241340" cy="117598"/>
            </a:xfrm>
            <a:custGeom>
              <a:avLst/>
              <a:gdLst/>
              <a:ahLst/>
              <a:cxnLst/>
              <a:rect l="l" t="t" r="r" b="b"/>
              <a:pathLst>
                <a:path w="8908" h="4341" extrusionOk="0">
                  <a:moveTo>
                    <a:pt x="8907" y="1"/>
                  </a:moveTo>
                  <a:lnTo>
                    <a:pt x="1" y="2000"/>
                  </a:lnTo>
                  <a:lnTo>
                    <a:pt x="4454" y="4341"/>
                  </a:lnTo>
                  <a:lnTo>
                    <a:pt x="8907"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328;p28"/>
            <p:cNvSpPr/>
            <p:nvPr/>
          </p:nvSpPr>
          <p:spPr>
            <a:xfrm>
              <a:off x="2393912" y="1935504"/>
              <a:ext cx="241313" cy="78426"/>
            </a:xfrm>
            <a:custGeom>
              <a:avLst/>
              <a:gdLst/>
              <a:ahLst/>
              <a:cxnLst/>
              <a:rect l="l" t="t" r="r" b="b"/>
              <a:pathLst>
                <a:path w="8907" h="2895" extrusionOk="0">
                  <a:moveTo>
                    <a:pt x="6155" y="0"/>
                  </a:moveTo>
                  <a:lnTo>
                    <a:pt x="1" y="895"/>
                  </a:lnTo>
                  <a:lnTo>
                    <a:pt x="8907" y="2894"/>
                  </a:lnTo>
                  <a:lnTo>
                    <a:pt x="615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329;p28"/>
            <p:cNvSpPr/>
            <p:nvPr/>
          </p:nvSpPr>
          <p:spPr>
            <a:xfrm>
              <a:off x="2486074" y="2013896"/>
              <a:ext cx="149144" cy="229479"/>
            </a:xfrm>
            <a:custGeom>
              <a:avLst/>
              <a:gdLst/>
              <a:ahLst/>
              <a:cxnLst/>
              <a:rect l="l" t="t" r="r" b="b"/>
              <a:pathLst>
                <a:path w="5505" h="8471" extrusionOk="0">
                  <a:moveTo>
                    <a:pt x="5505" y="0"/>
                  </a:moveTo>
                  <a:lnTo>
                    <a:pt x="1052" y="2341"/>
                  </a:lnTo>
                  <a:lnTo>
                    <a:pt x="0" y="8470"/>
                  </a:lnTo>
                  <a:lnTo>
                    <a:pt x="550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330;p28"/>
            <p:cNvSpPr/>
            <p:nvPr/>
          </p:nvSpPr>
          <p:spPr>
            <a:xfrm>
              <a:off x="2635179" y="2013896"/>
              <a:ext cx="149171" cy="229479"/>
            </a:xfrm>
            <a:custGeom>
              <a:avLst/>
              <a:gdLst/>
              <a:ahLst/>
              <a:cxnLst/>
              <a:rect l="l" t="t" r="r" b="b"/>
              <a:pathLst>
                <a:path w="5506" h="8471" extrusionOk="0">
                  <a:moveTo>
                    <a:pt x="1" y="0"/>
                  </a:moveTo>
                  <a:lnTo>
                    <a:pt x="1" y="5576"/>
                  </a:lnTo>
                  <a:lnTo>
                    <a:pt x="5505" y="8470"/>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3" name="Picture 122"/>
          <p:cNvPicPr/>
          <p:nvPr/>
        </p:nvPicPr>
        <p:blipFill>
          <a:blip r:embed="rId4"/>
          <a:stretch>
            <a:fillRect/>
          </a:stretch>
        </p:blipFill>
        <p:spPr>
          <a:xfrm rot="20880000">
            <a:off x="4930140" y="2223770"/>
            <a:ext cx="923290" cy="1132840"/>
          </a:xfrm>
          <a:prstGeom prst="rect">
            <a:avLst/>
          </a:prstGeom>
          <a:noFill/>
          <a:ln w="9525">
            <a:noFill/>
          </a:ln>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sp>
        <p:nvSpPr>
          <p:cNvPr id="3304" name="Google Shape;3304;p28"/>
          <p:cNvSpPr txBox="1">
            <a:spLocks noGrp="1"/>
          </p:cNvSpPr>
          <p:nvPr>
            <p:ph type="title"/>
          </p:nvPr>
        </p:nvSpPr>
        <p:spPr>
          <a:xfrm>
            <a:off x="498475" y="44450"/>
            <a:ext cx="7703820" cy="88836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sz="3200" b="1">
                <a:solidFill>
                  <a:schemeClr val="accent6"/>
                </a:solidFill>
                <a:latin typeface="Cambria" panose="02040503050406030204" charset="0"/>
                <a:cs typeface="Cambria" panose="02040503050406030204" charset="0"/>
              </a:rPr>
              <a:t>1. Trách nhiệm của công dân:</a:t>
            </a:r>
          </a:p>
        </p:txBody>
      </p:sp>
      <p:grpSp>
        <p:nvGrpSpPr>
          <p:cNvPr id="3305" name="Google Shape;3305;p28"/>
          <p:cNvGrpSpPr/>
          <p:nvPr/>
        </p:nvGrpSpPr>
        <p:grpSpPr>
          <a:xfrm>
            <a:off x="27722" y="14379"/>
            <a:ext cx="482599" cy="918559"/>
            <a:chOff x="4471342" y="1581300"/>
            <a:chExt cx="482599" cy="918559"/>
          </a:xfrm>
        </p:grpSpPr>
        <p:sp>
          <p:nvSpPr>
            <p:cNvPr id="3306" name="Google Shape;3306;p28"/>
            <p:cNvSpPr/>
            <p:nvPr/>
          </p:nvSpPr>
          <p:spPr>
            <a:xfrm>
              <a:off x="4692670" y="2013542"/>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8"/>
            <p:cNvSpPr/>
            <p:nvPr/>
          </p:nvSpPr>
          <p:spPr>
            <a:xfrm>
              <a:off x="4552830" y="1581300"/>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4"/>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8"/>
            <p:cNvSpPr/>
            <p:nvPr/>
          </p:nvSpPr>
          <p:spPr>
            <a:xfrm>
              <a:off x="4801546" y="1581300"/>
              <a:ext cx="33568" cy="381617"/>
            </a:xfrm>
            <a:custGeom>
              <a:avLst/>
              <a:gdLst/>
              <a:ahLst/>
              <a:cxnLst/>
              <a:rect l="l" t="t" r="r" b="b"/>
              <a:pathLst>
                <a:path w="1239" h="14087" extrusionOk="0">
                  <a:moveTo>
                    <a:pt x="0" y="0"/>
                  </a:moveTo>
                  <a:lnTo>
                    <a:pt x="0"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8"/>
            <p:cNvSpPr/>
            <p:nvPr/>
          </p:nvSpPr>
          <p:spPr>
            <a:xfrm>
              <a:off x="4731464" y="1581300"/>
              <a:ext cx="33541" cy="438099"/>
            </a:xfrm>
            <a:custGeom>
              <a:avLst/>
              <a:gdLst/>
              <a:ahLst/>
              <a:cxnLst/>
              <a:rect l="l" t="t" r="r" b="b"/>
              <a:pathLst>
                <a:path w="1238" h="16172" extrusionOk="0">
                  <a:moveTo>
                    <a:pt x="0" y="0"/>
                  </a:moveTo>
                  <a:lnTo>
                    <a:pt x="0" y="16172"/>
                  </a:lnTo>
                  <a:lnTo>
                    <a:pt x="1238" y="15174"/>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8"/>
            <p:cNvSpPr/>
            <p:nvPr/>
          </p:nvSpPr>
          <p:spPr>
            <a:xfrm>
              <a:off x="4591271" y="1581300"/>
              <a:ext cx="33595" cy="381617"/>
            </a:xfrm>
            <a:custGeom>
              <a:avLst/>
              <a:gdLst/>
              <a:ahLst/>
              <a:cxnLst/>
              <a:rect l="l" t="t" r="r" b="b"/>
              <a:pathLst>
                <a:path w="1240" h="14087" extrusionOk="0">
                  <a:moveTo>
                    <a:pt x="1" y="0"/>
                  </a:moveTo>
                  <a:lnTo>
                    <a:pt x="1"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8"/>
            <p:cNvSpPr/>
            <p:nvPr/>
          </p:nvSpPr>
          <p:spPr>
            <a:xfrm>
              <a:off x="4661381" y="1581300"/>
              <a:ext cx="33568" cy="438099"/>
            </a:xfrm>
            <a:custGeom>
              <a:avLst/>
              <a:gdLst/>
              <a:ahLst/>
              <a:cxnLst/>
              <a:rect l="l" t="t" r="r" b="b"/>
              <a:pathLst>
                <a:path w="1239"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8"/>
            <p:cNvSpPr/>
            <p:nvPr/>
          </p:nvSpPr>
          <p:spPr>
            <a:xfrm>
              <a:off x="4471342" y="2040900"/>
              <a:ext cx="482599" cy="458959"/>
            </a:xfrm>
            <a:custGeom>
              <a:avLst/>
              <a:gdLst/>
              <a:ahLst/>
              <a:cxnLst/>
              <a:rect l="l" t="t" r="r" b="b"/>
              <a:pathLst>
                <a:path w="17813" h="16942" extrusionOk="0">
                  <a:moveTo>
                    <a:pt x="8906" y="1"/>
                  </a:moveTo>
                  <a:lnTo>
                    <a:pt x="6154" y="5577"/>
                  </a:lnTo>
                  <a:lnTo>
                    <a:pt x="0" y="6471"/>
                  </a:lnTo>
                  <a:lnTo>
                    <a:pt x="4453" y="10812"/>
                  </a:lnTo>
                  <a:lnTo>
                    <a:pt x="3402" y="16942"/>
                  </a:lnTo>
                  <a:lnTo>
                    <a:pt x="8906" y="14048"/>
                  </a:lnTo>
                  <a:lnTo>
                    <a:pt x="14411" y="16942"/>
                  </a:lnTo>
                  <a:lnTo>
                    <a:pt x="13360" y="10812"/>
                  </a:lnTo>
                  <a:lnTo>
                    <a:pt x="17813" y="6471"/>
                  </a:lnTo>
                  <a:lnTo>
                    <a:pt x="11659" y="5577"/>
                  </a:lnTo>
                  <a:lnTo>
                    <a:pt x="8906" y="1"/>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8"/>
            <p:cNvSpPr/>
            <p:nvPr/>
          </p:nvSpPr>
          <p:spPr>
            <a:xfrm>
              <a:off x="4712609" y="2040900"/>
              <a:ext cx="74586" cy="229479"/>
            </a:xfrm>
            <a:custGeom>
              <a:avLst/>
              <a:gdLst/>
              <a:ahLst/>
              <a:cxnLst/>
              <a:rect l="l" t="t" r="r" b="b"/>
              <a:pathLst>
                <a:path w="2753" h="8471" extrusionOk="0">
                  <a:moveTo>
                    <a:pt x="0" y="1"/>
                  </a:moveTo>
                  <a:lnTo>
                    <a:pt x="0" y="8471"/>
                  </a:lnTo>
                  <a:lnTo>
                    <a:pt x="2753" y="5577"/>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8"/>
            <p:cNvSpPr/>
            <p:nvPr/>
          </p:nvSpPr>
          <p:spPr>
            <a:xfrm>
              <a:off x="4712609" y="2216186"/>
              <a:ext cx="241313" cy="117625"/>
            </a:xfrm>
            <a:custGeom>
              <a:avLst/>
              <a:gdLst/>
              <a:ahLst/>
              <a:cxnLst/>
              <a:rect l="l" t="t" r="r" b="b"/>
              <a:pathLst>
                <a:path w="8907" h="4342" extrusionOk="0">
                  <a:moveTo>
                    <a:pt x="8907" y="0"/>
                  </a:moveTo>
                  <a:lnTo>
                    <a:pt x="0" y="2000"/>
                  </a:lnTo>
                  <a:lnTo>
                    <a:pt x="4454" y="4341"/>
                  </a:lnTo>
                  <a:lnTo>
                    <a:pt x="8907"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8"/>
            <p:cNvSpPr/>
            <p:nvPr/>
          </p:nvSpPr>
          <p:spPr>
            <a:xfrm>
              <a:off x="4471342" y="2191942"/>
              <a:ext cx="241313" cy="78426"/>
            </a:xfrm>
            <a:custGeom>
              <a:avLst/>
              <a:gdLst/>
              <a:ahLst/>
              <a:cxnLst/>
              <a:rect l="l" t="t" r="r" b="b"/>
              <a:pathLst>
                <a:path w="8907" h="2895" extrusionOk="0">
                  <a:moveTo>
                    <a:pt x="6154" y="1"/>
                  </a:moveTo>
                  <a:lnTo>
                    <a:pt x="0" y="895"/>
                  </a:lnTo>
                  <a:lnTo>
                    <a:pt x="8906" y="2895"/>
                  </a:lnTo>
                  <a:lnTo>
                    <a:pt x="6154"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8"/>
            <p:cNvSpPr/>
            <p:nvPr/>
          </p:nvSpPr>
          <p:spPr>
            <a:xfrm>
              <a:off x="4563476" y="2270335"/>
              <a:ext cx="149171" cy="229506"/>
            </a:xfrm>
            <a:custGeom>
              <a:avLst/>
              <a:gdLst/>
              <a:ahLst/>
              <a:cxnLst/>
              <a:rect l="l" t="t" r="r" b="b"/>
              <a:pathLst>
                <a:path w="5506" h="8472" extrusionOk="0">
                  <a:moveTo>
                    <a:pt x="5505" y="1"/>
                  </a:moveTo>
                  <a:lnTo>
                    <a:pt x="1052" y="2342"/>
                  </a:lnTo>
                  <a:lnTo>
                    <a:pt x="1" y="8472"/>
                  </a:lnTo>
                  <a:lnTo>
                    <a:pt x="1" y="8472"/>
                  </a:lnTo>
                  <a:lnTo>
                    <a:pt x="5505"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8"/>
            <p:cNvSpPr/>
            <p:nvPr/>
          </p:nvSpPr>
          <p:spPr>
            <a:xfrm>
              <a:off x="4712609" y="2270335"/>
              <a:ext cx="149171" cy="229506"/>
            </a:xfrm>
            <a:custGeom>
              <a:avLst/>
              <a:gdLst/>
              <a:ahLst/>
              <a:cxnLst/>
              <a:rect l="l" t="t" r="r" b="b"/>
              <a:pathLst>
                <a:path w="5506" h="8472" extrusionOk="0">
                  <a:moveTo>
                    <a:pt x="0" y="1"/>
                  </a:moveTo>
                  <a:lnTo>
                    <a:pt x="0" y="5578"/>
                  </a:lnTo>
                  <a:lnTo>
                    <a:pt x="5505" y="8472"/>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8" name="Google Shape;3318;p28"/>
          <p:cNvGrpSpPr/>
          <p:nvPr/>
        </p:nvGrpSpPr>
        <p:grpSpPr>
          <a:xfrm>
            <a:off x="8623897" y="-3297"/>
            <a:ext cx="482626" cy="910730"/>
            <a:chOff x="2393912" y="1332663"/>
            <a:chExt cx="482626" cy="910730"/>
          </a:xfrm>
        </p:grpSpPr>
        <p:sp>
          <p:nvSpPr>
            <p:cNvPr id="3319" name="Google Shape;3319;p28"/>
            <p:cNvSpPr/>
            <p:nvPr/>
          </p:nvSpPr>
          <p:spPr>
            <a:xfrm>
              <a:off x="2609741" y="1764904"/>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8"/>
            <p:cNvSpPr/>
            <p:nvPr/>
          </p:nvSpPr>
          <p:spPr>
            <a:xfrm>
              <a:off x="2469901" y="1332663"/>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8"/>
            <p:cNvSpPr/>
            <p:nvPr/>
          </p:nvSpPr>
          <p:spPr>
            <a:xfrm>
              <a:off x="2718591" y="1332663"/>
              <a:ext cx="33595" cy="381617"/>
            </a:xfrm>
            <a:custGeom>
              <a:avLst/>
              <a:gdLst/>
              <a:ahLst/>
              <a:cxnLst/>
              <a:rect l="l" t="t" r="r" b="b"/>
              <a:pathLst>
                <a:path w="1240" h="14087" extrusionOk="0">
                  <a:moveTo>
                    <a:pt x="1" y="0"/>
                  </a:moveTo>
                  <a:lnTo>
                    <a:pt x="1"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8"/>
            <p:cNvSpPr/>
            <p:nvPr/>
          </p:nvSpPr>
          <p:spPr>
            <a:xfrm>
              <a:off x="2648508" y="1332663"/>
              <a:ext cx="33568" cy="438099"/>
            </a:xfrm>
            <a:custGeom>
              <a:avLst/>
              <a:gdLst/>
              <a:ahLst/>
              <a:cxnLst/>
              <a:rect l="l" t="t" r="r" b="b"/>
              <a:pathLst>
                <a:path w="1239" h="16172" extrusionOk="0">
                  <a:moveTo>
                    <a:pt x="1" y="0"/>
                  </a:moveTo>
                  <a:lnTo>
                    <a:pt x="1" y="16172"/>
                  </a:lnTo>
                  <a:lnTo>
                    <a:pt x="1239" y="15174"/>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8"/>
            <p:cNvSpPr/>
            <p:nvPr/>
          </p:nvSpPr>
          <p:spPr>
            <a:xfrm>
              <a:off x="2508342" y="1332663"/>
              <a:ext cx="33568" cy="381617"/>
            </a:xfrm>
            <a:custGeom>
              <a:avLst/>
              <a:gdLst/>
              <a:ahLst/>
              <a:cxnLst/>
              <a:rect l="l" t="t" r="r" b="b"/>
              <a:pathLst>
                <a:path w="1239" h="14087" extrusionOk="0">
                  <a:moveTo>
                    <a:pt x="0" y="0"/>
                  </a:moveTo>
                  <a:lnTo>
                    <a:pt x="0"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8"/>
            <p:cNvSpPr/>
            <p:nvPr/>
          </p:nvSpPr>
          <p:spPr>
            <a:xfrm>
              <a:off x="2578452" y="1332663"/>
              <a:ext cx="33541" cy="438099"/>
            </a:xfrm>
            <a:custGeom>
              <a:avLst/>
              <a:gdLst/>
              <a:ahLst/>
              <a:cxnLst/>
              <a:rect l="l" t="t" r="r" b="b"/>
              <a:pathLst>
                <a:path w="1238"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8"/>
            <p:cNvSpPr/>
            <p:nvPr/>
          </p:nvSpPr>
          <p:spPr>
            <a:xfrm>
              <a:off x="2393912" y="1784434"/>
              <a:ext cx="482626" cy="458959"/>
            </a:xfrm>
            <a:custGeom>
              <a:avLst/>
              <a:gdLst/>
              <a:ahLst/>
              <a:cxnLst/>
              <a:rect l="l" t="t" r="r" b="b"/>
              <a:pathLst>
                <a:path w="17814" h="16942" extrusionOk="0">
                  <a:moveTo>
                    <a:pt x="8907" y="0"/>
                  </a:moveTo>
                  <a:lnTo>
                    <a:pt x="6155" y="5577"/>
                  </a:lnTo>
                  <a:lnTo>
                    <a:pt x="1" y="6472"/>
                  </a:lnTo>
                  <a:lnTo>
                    <a:pt x="4454" y="10812"/>
                  </a:lnTo>
                  <a:lnTo>
                    <a:pt x="3402" y="16941"/>
                  </a:lnTo>
                  <a:lnTo>
                    <a:pt x="8907" y="14047"/>
                  </a:lnTo>
                  <a:lnTo>
                    <a:pt x="14411" y="16941"/>
                  </a:lnTo>
                  <a:lnTo>
                    <a:pt x="13360" y="10812"/>
                  </a:lnTo>
                  <a:lnTo>
                    <a:pt x="17813" y="6472"/>
                  </a:lnTo>
                  <a:lnTo>
                    <a:pt x="11659" y="5577"/>
                  </a:lnTo>
                  <a:lnTo>
                    <a:pt x="8907" y="0"/>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8"/>
            <p:cNvSpPr/>
            <p:nvPr/>
          </p:nvSpPr>
          <p:spPr>
            <a:xfrm>
              <a:off x="2635179" y="1784434"/>
              <a:ext cx="74613" cy="229506"/>
            </a:xfrm>
            <a:custGeom>
              <a:avLst/>
              <a:gdLst/>
              <a:ahLst/>
              <a:cxnLst/>
              <a:rect l="l" t="t" r="r" b="b"/>
              <a:pathLst>
                <a:path w="2754" h="8472" extrusionOk="0">
                  <a:moveTo>
                    <a:pt x="1" y="0"/>
                  </a:moveTo>
                  <a:lnTo>
                    <a:pt x="1" y="8471"/>
                  </a:lnTo>
                  <a:lnTo>
                    <a:pt x="2753" y="5577"/>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8"/>
            <p:cNvSpPr/>
            <p:nvPr/>
          </p:nvSpPr>
          <p:spPr>
            <a:xfrm>
              <a:off x="2635179" y="1959720"/>
              <a:ext cx="241340" cy="117598"/>
            </a:xfrm>
            <a:custGeom>
              <a:avLst/>
              <a:gdLst/>
              <a:ahLst/>
              <a:cxnLst/>
              <a:rect l="l" t="t" r="r" b="b"/>
              <a:pathLst>
                <a:path w="8908" h="4341" extrusionOk="0">
                  <a:moveTo>
                    <a:pt x="8907" y="1"/>
                  </a:moveTo>
                  <a:lnTo>
                    <a:pt x="1" y="2000"/>
                  </a:lnTo>
                  <a:lnTo>
                    <a:pt x="4454" y="4341"/>
                  </a:lnTo>
                  <a:lnTo>
                    <a:pt x="8907"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8"/>
            <p:cNvSpPr/>
            <p:nvPr/>
          </p:nvSpPr>
          <p:spPr>
            <a:xfrm>
              <a:off x="2393912" y="1935504"/>
              <a:ext cx="241313" cy="78426"/>
            </a:xfrm>
            <a:custGeom>
              <a:avLst/>
              <a:gdLst/>
              <a:ahLst/>
              <a:cxnLst/>
              <a:rect l="l" t="t" r="r" b="b"/>
              <a:pathLst>
                <a:path w="8907" h="2895" extrusionOk="0">
                  <a:moveTo>
                    <a:pt x="6155" y="0"/>
                  </a:moveTo>
                  <a:lnTo>
                    <a:pt x="1" y="895"/>
                  </a:lnTo>
                  <a:lnTo>
                    <a:pt x="8907" y="2894"/>
                  </a:lnTo>
                  <a:lnTo>
                    <a:pt x="615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8"/>
            <p:cNvSpPr/>
            <p:nvPr/>
          </p:nvSpPr>
          <p:spPr>
            <a:xfrm>
              <a:off x="2486074" y="2013896"/>
              <a:ext cx="149144" cy="229479"/>
            </a:xfrm>
            <a:custGeom>
              <a:avLst/>
              <a:gdLst/>
              <a:ahLst/>
              <a:cxnLst/>
              <a:rect l="l" t="t" r="r" b="b"/>
              <a:pathLst>
                <a:path w="5505" h="8471" extrusionOk="0">
                  <a:moveTo>
                    <a:pt x="5505" y="0"/>
                  </a:moveTo>
                  <a:lnTo>
                    <a:pt x="1052" y="2341"/>
                  </a:lnTo>
                  <a:lnTo>
                    <a:pt x="0" y="8470"/>
                  </a:lnTo>
                  <a:lnTo>
                    <a:pt x="550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8"/>
            <p:cNvSpPr/>
            <p:nvPr/>
          </p:nvSpPr>
          <p:spPr>
            <a:xfrm>
              <a:off x="2635179" y="2013896"/>
              <a:ext cx="149171" cy="229479"/>
            </a:xfrm>
            <a:custGeom>
              <a:avLst/>
              <a:gdLst/>
              <a:ahLst/>
              <a:cxnLst/>
              <a:rect l="l" t="t" r="r" b="b"/>
              <a:pathLst>
                <a:path w="5506" h="8471" extrusionOk="0">
                  <a:moveTo>
                    <a:pt x="1" y="0"/>
                  </a:moveTo>
                  <a:lnTo>
                    <a:pt x="1" y="5576"/>
                  </a:lnTo>
                  <a:lnTo>
                    <a:pt x="5505" y="8470"/>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1" name="Google Shape;3331;p28"/>
          <p:cNvGrpSpPr/>
          <p:nvPr/>
        </p:nvGrpSpPr>
        <p:grpSpPr>
          <a:xfrm>
            <a:off x="2195935" y="4803840"/>
            <a:ext cx="535338" cy="200293"/>
            <a:chOff x="5907600" y="943095"/>
            <a:chExt cx="535338" cy="200293"/>
          </a:xfrm>
        </p:grpSpPr>
        <p:sp>
          <p:nvSpPr>
            <p:cNvPr id="3332" name="Google Shape;3332;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4" name="Google Shape;3334;p28"/>
          <p:cNvGrpSpPr/>
          <p:nvPr/>
        </p:nvGrpSpPr>
        <p:grpSpPr>
          <a:xfrm>
            <a:off x="8275870" y="4791285"/>
            <a:ext cx="672421" cy="190443"/>
            <a:chOff x="7090540" y="1291850"/>
            <a:chExt cx="672421" cy="190443"/>
          </a:xfrm>
        </p:grpSpPr>
        <p:sp>
          <p:nvSpPr>
            <p:cNvPr id="3335" name="Google Shape;3335;p28"/>
            <p:cNvSpPr/>
            <p:nvPr/>
          </p:nvSpPr>
          <p:spPr>
            <a:xfrm>
              <a:off x="7337646" y="1352720"/>
              <a:ext cx="137" cy="137"/>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8"/>
            <p:cNvSpPr/>
            <p:nvPr/>
          </p:nvSpPr>
          <p:spPr>
            <a:xfrm>
              <a:off x="7134182" y="1310320"/>
              <a:ext cx="609078" cy="153777"/>
            </a:xfrm>
            <a:custGeom>
              <a:avLst/>
              <a:gdLst/>
              <a:ahLst/>
              <a:cxnLst/>
              <a:rect l="l" t="t" r="r" b="b"/>
              <a:pathLst>
                <a:path w="4452" h="1124" extrusionOk="0">
                  <a:moveTo>
                    <a:pt x="2366" y="0"/>
                  </a:moveTo>
                  <a:cubicBezTo>
                    <a:pt x="2334" y="0"/>
                    <a:pt x="2301" y="3"/>
                    <a:pt x="2265" y="8"/>
                  </a:cubicBezTo>
                  <a:cubicBezTo>
                    <a:pt x="1699" y="92"/>
                    <a:pt x="1670" y="634"/>
                    <a:pt x="1669" y="657"/>
                  </a:cubicBezTo>
                  <a:cubicBezTo>
                    <a:pt x="1667" y="695"/>
                    <a:pt x="1635" y="721"/>
                    <a:pt x="1602" y="721"/>
                  </a:cubicBezTo>
                  <a:cubicBezTo>
                    <a:pt x="1586" y="721"/>
                    <a:pt x="1571" y="716"/>
                    <a:pt x="1558" y="704"/>
                  </a:cubicBezTo>
                  <a:cubicBezTo>
                    <a:pt x="1557" y="703"/>
                    <a:pt x="1454" y="614"/>
                    <a:pt x="1344" y="614"/>
                  </a:cubicBezTo>
                  <a:cubicBezTo>
                    <a:pt x="1333" y="614"/>
                    <a:pt x="1323" y="615"/>
                    <a:pt x="1312" y="617"/>
                  </a:cubicBezTo>
                  <a:cubicBezTo>
                    <a:pt x="1246" y="628"/>
                    <a:pt x="1188" y="677"/>
                    <a:pt x="1140" y="762"/>
                  </a:cubicBezTo>
                  <a:cubicBezTo>
                    <a:pt x="1128" y="784"/>
                    <a:pt x="1105" y="796"/>
                    <a:pt x="1082" y="796"/>
                  </a:cubicBezTo>
                  <a:cubicBezTo>
                    <a:pt x="1063" y="796"/>
                    <a:pt x="1045" y="789"/>
                    <a:pt x="1031" y="774"/>
                  </a:cubicBezTo>
                  <a:cubicBezTo>
                    <a:pt x="1027" y="768"/>
                    <a:pt x="920" y="651"/>
                    <a:pt x="771" y="651"/>
                  </a:cubicBezTo>
                  <a:cubicBezTo>
                    <a:pt x="741" y="651"/>
                    <a:pt x="709" y="655"/>
                    <a:pt x="677" y="667"/>
                  </a:cubicBezTo>
                  <a:cubicBezTo>
                    <a:pt x="486" y="733"/>
                    <a:pt x="495" y="926"/>
                    <a:pt x="496" y="934"/>
                  </a:cubicBezTo>
                  <a:cubicBezTo>
                    <a:pt x="497" y="969"/>
                    <a:pt x="474" y="998"/>
                    <a:pt x="440" y="1005"/>
                  </a:cubicBezTo>
                  <a:cubicBezTo>
                    <a:pt x="291" y="1032"/>
                    <a:pt x="143" y="1071"/>
                    <a:pt x="1" y="1123"/>
                  </a:cubicBezTo>
                  <a:lnTo>
                    <a:pt x="4451" y="1123"/>
                  </a:lnTo>
                  <a:cubicBezTo>
                    <a:pt x="4441" y="1067"/>
                    <a:pt x="4413" y="987"/>
                    <a:pt x="4347" y="937"/>
                  </a:cubicBezTo>
                  <a:cubicBezTo>
                    <a:pt x="4302" y="902"/>
                    <a:pt x="4243" y="885"/>
                    <a:pt x="4170" y="885"/>
                  </a:cubicBezTo>
                  <a:cubicBezTo>
                    <a:pt x="4111" y="885"/>
                    <a:pt x="4043" y="896"/>
                    <a:pt x="3967" y="919"/>
                  </a:cubicBezTo>
                  <a:cubicBezTo>
                    <a:pt x="3961" y="921"/>
                    <a:pt x="3954" y="922"/>
                    <a:pt x="3948" y="922"/>
                  </a:cubicBezTo>
                  <a:cubicBezTo>
                    <a:pt x="3935" y="922"/>
                    <a:pt x="3922" y="918"/>
                    <a:pt x="3911" y="911"/>
                  </a:cubicBezTo>
                  <a:cubicBezTo>
                    <a:pt x="3895" y="901"/>
                    <a:pt x="3884" y="882"/>
                    <a:pt x="3882" y="864"/>
                  </a:cubicBezTo>
                  <a:cubicBezTo>
                    <a:pt x="3880" y="851"/>
                    <a:pt x="3838" y="559"/>
                    <a:pt x="3508" y="450"/>
                  </a:cubicBezTo>
                  <a:cubicBezTo>
                    <a:pt x="3446" y="429"/>
                    <a:pt x="3391" y="421"/>
                    <a:pt x="3344" y="421"/>
                  </a:cubicBezTo>
                  <a:cubicBezTo>
                    <a:pt x="3147" y="421"/>
                    <a:pt x="3064" y="562"/>
                    <a:pt x="3060" y="569"/>
                  </a:cubicBezTo>
                  <a:cubicBezTo>
                    <a:pt x="3047" y="592"/>
                    <a:pt x="3024" y="603"/>
                    <a:pt x="3002" y="603"/>
                  </a:cubicBezTo>
                  <a:cubicBezTo>
                    <a:pt x="2972" y="603"/>
                    <a:pt x="2942" y="584"/>
                    <a:pt x="2935" y="548"/>
                  </a:cubicBezTo>
                  <a:cubicBezTo>
                    <a:pt x="2931" y="524"/>
                    <a:pt x="2833" y="0"/>
                    <a:pt x="2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8"/>
            <p:cNvSpPr/>
            <p:nvPr/>
          </p:nvSpPr>
          <p:spPr>
            <a:xfrm>
              <a:off x="7090540" y="1291850"/>
              <a:ext cx="672421" cy="190443"/>
            </a:xfrm>
            <a:custGeom>
              <a:avLst/>
              <a:gdLst/>
              <a:ahLst/>
              <a:cxnLst/>
              <a:rect l="l" t="t" r="r" b="b"/>
              <a:pathLst>
                <a:path w="4915" h="1392" extrusionOk="0">
                  <a:moveTo>
                    <a:pt x="2687" y="135"/>
                  </a:moveTo>
                  <a:cubicBezTo>
                    <a:pt x="3153" y="135"/>
                    <a:pt x="3251" y="658"/>
                    <a:pt x="3255" y="682"/>
                  </a:cubicBezTo>
                  <a:cubicBezTo>
                    <a:pt x="3261" y="718"/>
                    <a:pt x="3291" y="738"/>
                    <a:pt x="3322" y="738"/>
                  </a:cubicBezTo>
                  <a:cubicBezTo>
                    <a:pt x="3344" y="738"/>
                    <a:pt x="3366" y="727"/>
                    <a:pt x="3379" y="704"/>
                  </a:cubicBezTo>
                  <a:cubicBezTo>
                    <a:pt x="3384" y="697"/>
                    <a:pt x="3467" y="555"/>
                    <a:pt x="3664" y="555"/>
                  </a:cubicBezTo>
                  <a:cubicBezTo>
                    <a:pt x="3712" y="555"/>
                    <a:pt x="3766" y="563"/>
                    <a:pt x="3828" y="584"/>
                  </a:cubicBezTo>
                  <a:cubicBezTo>
                    <a:pt x="4157" y="694"/>
                    <a:pt x="4200" y="986"/>
                    <a:pt x="4201" y="997"/>
                  </a:cubicBezTo>
                  <a:cubicBezTo>
                    <a:pt x="4203" y="1017"/>
                    <a:pt x="4214" y="1035"/>
                    <a:pt x="4231" y="1046"/>
                  </a:cubicBezTo>
                  <a:cubicBezTo>
                    <a:pt x="4242" y="1053"/>
                    <a:pt x="4254" y="1057"/>
                    <a:pt x="4266" y="1057"/>
                  </a:cubicBezTo>
                  <a:cubicBezTo>
                    <a:pt x="4273" y="1057"/>
                    <a:pt x="4280" y="1056"/>
                    <a:pt x="4287" y="1053"/>
                  </a:cubicBezTo>
                  <a:cubicBezTo>
                    <a:pt x="4363" y="1031"/>
                    <a:pt x="4430" y="1020"/>
                    <a:pt x="4489" y="1020"/>
                  </a:cubicBezTo>
                  <a:cubicBezTo>
                    <a:pt x="4562" y="1020"/>
                    <a:pt x="4621" y="1037"/>
                    <a:pt x="4667" y="1071"/>
                  </a:cubicBezTo>
                  <a:cubicBezTo>
                    <a:pt x="4733" y="1122"/>
                    <a:pt x="4761" y="1202"/>
                    <a:pt x="4771" y="1257"/>
                  </a:cubicBezTo>
                  <a:lnTo>
                    <a:pt x="321" y="1257"/>
                  </a:lnTo>
                  <a:cubicBezTo>
                    <a:pt x="463" y="1206"/>
                    <a:pt x="611" y="1166"/>
                    <a:pt x="760" y="1139"/>
                  </a:cubicBezTo>
                  <a:cubicBezTo>
                    <a:pt x="794" y="1133"/>
                    <a:pt x="817" y="1103"/>
                    <a:pt x="816" y="1069"/>
                  </a:cubicBezTo>
                  <a:cubicBezTo>
                    <a:pt x="816" y="1061"/>
                    <a:pt x="807" y="868"/>
                    <a:pt x="997" y="802"/>
                  </a:cubicBezTo>
                  <a:cubicBezTo>
                    <a:pt x="1030" y="790"/>
                    <a:pt x="1062" y="785"/>
                    <a:pt x="1092" y="785"/>
                  </a:cubicBezTo>
                  <a:cubicBezTo>
                    <a:pt x="1241" y="785"/>
                    <a:pt x="1347" y="902"/>
                    <a:pt x="1353" y="908"/>
                  </a:cubicBezTo>
                  <a:cubicBezTo>
                    <a:pt x="1366" y="924"/>
                    <a:pt x="1384" y="931"/>
                    <a:pt x="1403" y="931"/>
                  </a:cubicBezTo>
                  <a:cubicBezTo>
                    <a:pt x="1425" y="931"/>
                    <a:pt x="1448" y="919"/>
                    <a:pt x="1460" y="897"/>
                  </a:cubicBezTo>
                  <a:cubicBezTo>
                    <a:pt x="1508" y="811"/>
                    <a:pt x="1566" y="762"/>
                    <a:pt x="1632" y="752"/>
                  </a:cubicBezTo>
                  <a:cubicBezTo>
                    <a:pt x="1643" y="750"/>
                    <a:pt x="1654" y="749"/>
                    <a:pt x="1664" y="749"/>
                  </a:cubicBezTo>
                  <a:cubicBezTo>
                    <a:pt x="1774" y="749"/>
                    <a:pt x="1876" y="838"/>
                    <a:pt x="1877" y="839"/>
                  </a:cubicBezTo>
                  <a:cubicBezTo>
                    <a:pt x="1890" y="850"/>
                    <a:pt x="1906" y="856"/>
                    <a:pt x="1921" y="856"/>
                  </a:cubicBezTo>
                  <a:cubicBezTo>
                    <a:pt x="1955" y="856"/>
                    <a:pt x="1987" y="830"/>
                    <a:pt x="1989" y="791"/>
                  </a:cubicBezTo>
                  <a:cubicBezTo>
                    <a:pt x="1989" y="768"/>
                    <a:pt x="2018" y="227"/>
                    <a:pt x="2585" y="143"/>
                  </a:cubicBezTo>
                  <a:cubicBezTo>
                    <a:pt x="2621" y="138"/>
                    <a:pt x="2655" y="135"/>
                    <a:pt x="2687" y="135"/>
                  </a:cubicBezTo>
                  <a:close/>
                  <a:moveTo>
                    <a:pt x="2685" y="1"/>
                  </a:moveTo>
                  <a:cubicBezTo>
                    <a:pt x="2647" y="1"/>
                    <a:pt x="2607" y="4"/>
                    <a:pt x="2565" y="10"/>
                  </a:cubicBezTo>
                  <a:cubicBezTo>
                    <a:pt x="2060" y="84"/>
                    <a:pt x="1913" y="477"/>
                    <a:pt x="1871" y="674"/>
                  </a:cubicBezTo>
                  <a:cubicBezTo>
                    <a:pt x="1817" y="644"/>
                    <a:pt x="1743" y="615"/>
                    <a:pt x="1663" y="615"/>
                  </a:cubicBezTo>
                  <a:cubicBezTo>
                    <a:pt x="1646" y="615"/>
                    <a:pt x="1627" y="616"/>
                    <a:pt x="1609" y="620"/>
                  </a:cubicBezTo>
                  <a:cubicBezTo>
                    <a:pt x="1524" y="633"/>
                    <a:pt x="1450" y="681"/>
                    <a:pt x="1389" y="762"/>
                  </a:cubicBezTo>
                  <a:cubicBezTo>
                    <a:pt x="1326" y="714"/>
                    <a:pt x="1221" y="651"/>
                    <a:pt x="1091" y="651"/>
                  </a:cubicBezTo>
                  <a:cubicBezTo>
                    <a:pt x="1048" y="651"/>
                    <a:pt x="1001" y="658"/>
                    <a:pt x="953" y="675"/>
                  </a:cubicBezTo>
                  <a:cubicBezTo>
                    <a:pt x="759" y="741"/>
                    <a:pt x="695" y="905"/>
                    <a:pt x="684" y="1017"/>
                  </a:cubicBezTo>
                  <a:cubicBezTo>
                    <a:pt x="521" y="1050"/>
                    <a:pt x="127" y="1142"/>
                    <a:pt x="31" y="1287"/>
                  </a:cubicBezTo>
                  <a:cubicBezTo>
                    <a:pt x="1" y="1333"/>
                    <a:pt x="33" y="1392"/>
                    <a:pt x="87" y="1392"/>
                  </a:cubicBezTo>
                  <a:lnTo>
                    <a:pt x="4846" y="1392"/>
                  </a:lnTo>
                  <a:cubicBezTo>
                    <a:pt x="4882" y="1392"/>
                    <a:pt x="4912" y="1363"/>
                    <a:pt x="4913" y="1326"/>
                  </a:cubicBezTo>
                  <a:cubicBezTo>
                    <a:pt x="4913" y="1316"/>
                    <a:pt x="4914" y="1090"/>
                    <a:pt x="4748" y="965"/>
                  </a:cubicBezTo>
                  <a:cubicBezTo>
                    <a:pt x="4679" y="912"/>
                    <a:pt x="4592" y="886"/>
                    <a:pt x="4489" y="886"/>
                  </a:cubicBezTo>
                  <a:cubicBezTo>
                    <a:pt x="4436" y="886"/>
                    <a:pt x="4379" y="893"/>
                    <a:pt x="4317" y="907"/>
                  </a:cubicBezTo>
                  <a:cubicBezTo>
                    <a:pt x="4281" y="788"/>
                    <a:pt x="4174" y="559"/>
                    <a:pt x="3870" y="457"/>
                  </a:cubicBezTo>
                  <a:cubicBezTo>
                    <a:pt x="3794" y="432"/>
                    <a:pt x="3725" y="421"/>
                    <a:pt x="3663" y="421"/>
                  </a:cubicBezTo>
                  <a:cubicBezTo>
                    <a:pt x="3527" y="421"/>
                    <a:pt x="3424" y="472"/>
                    <a:pt x="3354" y="530"/>
                  </a:cubicBezTo>
                  <a:cubicBezTo>
                    <a:pt x="3273" y="294"/>
                    <a:pt x="3072" y="1"/>
                    <a:pt x="26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8" name="Google Shape;3338;p28"/>
          <p:cNvGrpSpPr/>
          <p:nvPr/>
        </p:nvGrpSpPr>
        <p:grpSpPr>
          <a:xfrm flipH="1">
            <a:off x="7967000" y="285153"/>
            <a:ext cx="535338" cy="200293"/>
            <a:chOff x="5907600" y="943095"/>
            <a:chExt cx="535338" cy="200293"/>
          </a:xfrm>
        </p:grpSpPr>
        <p:sp>
          <p:nvSpPr>
            <p:cNvPr id="3339" name="Google Shape;3339;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224155" y="892810"/>
            <a:ext cx="8796655" cy="3293209"/>
          </a:xfrm>
          <a:prstGeom prst="rect">
            <a:avLst/>
          </a:prstGeom>
        </p:spPr>
        <p:txBody>
          <a:bodyPr wrap="square">
            <a:spAutoFit/>
          </a:bodyPr>
          <a:lstStyle/>
          <a:p>
            <a:pPr marL="285750" indent="-285750">
              <a:buFont typeface="Wingdings" panose="05000000000000000000" charset="0"/>
              <a:buChar char="q"/>
            </a:pPr>
            <a:r>
              <a:rPr lang="en-US" sz="1600">
                <a:latin typeface="Cambria" panose="02040503050406030204" charset="0"/>
                <a:cs typeface="Cambria" panose="02040503050406030204" charset="0"/>
              </a:rPr>
              <a:t> Chấp hành các quy định của pháp luật về thực hiện </a:t>
            </a:r>
            <a:r>
              <a:rPr lang="en-US" sz="1600" smtClean="0">
                <a:latin typeface="Cambria" panose="02040503050406030204" charset="0"/>
                <a:cs typeface="Cambria" panose="02040503050406030204" charset="0"/>
              </a:rPr>
              <a:t>NVQS, </a:t>
            </a:r>
            <a:r>
              <a:rPr lang="en-US" sz="1600">
                <a:latin typeface="Cambria" panose="02040503050406030204" charset="0"/>
                <a:cs typeface="Cambria" panose="02040503050406030204" charset="0"/>
              </a:rPr>
              <a:t>nghĩa </a:t>
            </a:r>
            <a:r>
              <a:rPr lang="en-US" sz="1600" smtClean="0">
                <a:latin typeface="Cambria" panose="02040503050406030204" charset="0"/>
                <a:cs typeface="Cambria" panose="02040503050406030204" charset="0"/>
              </a:rPr>
              <a:t>vụ </a:t>
            </a:r>
            <a:r>
              <a:rPr lang="en-US" sz="1600">
                <a:latin typeface="Cambria" panose="02040503050406030204" charset="0"/>
                <a:cs typeface="Cambria" panose="02040503050406030204" charset="0"/>
              </a:rPr>
              <a:t>CAND.</a:t>
            </a:r>
          </a:p>
          <a:p>
            <a:pPr marL="0" indent="0">
              <a:buFont typeface="Wingdings" panose="05000000000000000000" charset="0"/>
              <a:buNone/>
            </a:pPr>
            <a:r>
              <a:rPr lang="en-US" sz="1600">
                <a:latin typeface="Cambria" panose="02040503050406030204" charset="0"/>
                <a:cs typeface="Cambria" panose="02040503050406030204" charset="0"/>
              </a:rPr>
              <a:t>- Khi có lệnh gọi đăng kí </a:t>
            </a:r>
            <a:r>
              <a:rPr lang="en-US" sz="1600" smtClean="0">
                <a:latin typeface="Cambria" panose="02040503050406030204" charset="0"/>
                <a:cs typeface="Cambria" panose="02040503050406030204" charset="0"/>
              </a:rPr>
              <a:t>NVQS </a:t>
            </a:r>
            <a:r>
              <a:rPr lang="en-US" sz="1600">
                <a:latin typeface="Cambria" panose="02040503050406030204" charset="0"/>
                <a:cs typeface="Cambria" panose="02040503050406030204" charset="0"/>
              </a:rPr>
              <a:t>phải đến đúng thời gian, địa điểm và thực hiện đăng kí </a:t>
            </a:r>
            <a:r>
              <a:rPr lang="en-US" sz="1600" smtClean="0">
                <a:latin typeface="Cambria" panose="02040503050406030204" charset="0"/>
                <a:cs typeface="Cambria" panose="02040503050406030204" charset="0"/>
              </a:rPr>
              <a:t>. </a:t>
            </a:r>
            <a:r>
              <a:rPr lang="en-US" sz="1600">
                <a:latin typeface="Cambria" panose="02040503050406030204" charset="0"/>
                <a:cs typeface="Cambria" panose="02040503050406030204" charset="0"/>
              </a:rPr>
              <a:t>Khi thay đổi hoặc rời khỏi nơi cư trú hoặc nơi làm việc, học tập phải đến cơ quan đăng </a:t>
            </a:r>
            <a:r>
              <a:rPr lang="en-US" sz="1600" smtClean="0">
                <a:latin typeface="Cambria" panose="02040503050406030204" charset="0"/>
                <a:cs typeface="Cambria" panose="02040503050406030204" charset="0"/>
              </a:rPr>
              <a:t>kí </a:t>
            </a:r>
            <a:r>
              <a:rPr lang="en-US" sz="1600">
                <a:latin typeface="Cambria" panose="02040503050406030204" charset="0"/>
                <a:cs typeface="Cambria" panose="02040503050406030204" charset="0"/>
              </a:rPr>
              <a:t>làm các thủ tục theo quy định.</a:t>
            </a:r>
          </a:p>
          <a:p>
            <a:pPr marL="0" indent="0">
              <a:buFont typeface="Wingdings" panose="05000000000000000000" charset="0"/>
              <a:buNone/>
            </a:pPr>
            <a:r>
              <a:rPr lang="en-US" sz="1600">
                <a:latin typeface="Cambria" panose="02040503050406030204" charset="0"/>
                <a:cs typeface="Cambria" panose="02040503050406030204" charset="0"/>
              </a:rPr>
              <a:t>- Chấp hành nghiêm lệnh khám tuyển; có mặt đúng thời gian, địa điểm ghi trong lệnh gọi nhập ngũ. Trường hợp không đến đúng thời gian, phải có giấy chứng nhận của uỷ </a:t>
            </a:r>
            <a:r>
              <a:rPr lang="en-US" sz="1600" smtClean="0">
                <a:latin typeface="Cambria" panose="02040503050406030204" charset="0"/>
                <a:cs typeface="Cambria" panose="02040503050406030204" charset="0"/>
              </a:rPr>
              <a:t>ban </a:t>
            </a:r>
            <a:r>
              <a:rPr lang="en-US" sz="1600">
                <a:latin typeface="Cambria" panose="02040503050406030204" charset="0"/>
                <a:cs typeface="Cambria" panose="02040503050406030204" charset="0"/>
              </a:rPr>
              <a:t>cấp xã nơi cư trú.</a:t>
            </a:r>
          </a:p>
          <a:p>
            <a:pPr marL="0" indent="0">
              <a:buFont typeface="Wingdings" panose="05000000000000000000" charset="0"/>
              <a:buNone/>
            </a:pPr>
            <a:endParaRPr lang="en-US" sz="1600">
              <a:latin typeface="Cambria" panose="02040503050406030204" charset="0"/>
              <a:cs typeface="Cambria" panose="02040503050406030204" charset="0"/>
            </a:endParaRPr>
          </a:p>
          <a:p>
            <a:pPr marL="285750" indent="-285750">
              <a:buFont typeface="Wingdings" panose="05000000000000000000" charset="0"/>
              <a:buChar char="q"/>
            </a:pPr>
            <a:r>
              <a:rPr lang="en-US" sz="1600">
                <a:latin typeface="Cambria" panose="02040503050406030204" charset="0"/>
                <a:cs typeface="Cambria" panose="02040503050406030204" charset="0"/>
              </a:rPr>
              <a:t> Tích cực tham gia tuyên truyền, vận động người thân, gia đình, bạn bè và những người xung quanh chấp hành nghiêm các quy định về đăng kí và thực hiện </a:t>
            </a:r>
            <a:r>
              <a:rPr lang="en-US" sz="1600" smtClean="0">
                <a:latin typeface="Cambria" panose="02040503050406030204" charset="0"/>
                <a:cs typeface="Cambria" panose="02040503050406030204" charset="0"/>
              </a:rPr>
              <a:t>NVQS; </a:t>
            </a:r>
            <a:r>
              <a:rPr lang="en-US" sz="1600">
                <a:latin typeface="Cambria" panose="02040503050406030204" charset="0"/>
                <a:cs typeface="Cambria" panose="02040503050406030204" charset="0"/>
              </a:rPr>
              <a:t>nghĩa </a:t>
            </a:r>
            <a:r>
              <a:rPr lang="en-US" sz="1600" smtClean="0">
                <a:latin typeface="Cambria" panose="02040503050406030204" charset="0"/>
                <a:cs typeface="Cambria" panose="02040503050406030204" charset="0"/>
              </a:rPr>
              <a:t>vụ </a:t>
            </a:r>
            <a:r>
              <a:rPr lang="en-US" sz="1600">
                <a:latin typeface="Cambria" panose="02040503050406030204" charset="0"/>
                <a:cs typeface="Cambria" panose="02040503050406030204" charset="0"/>
              </a:rPr>
              <a:t>CAND.</a:t>
            </a:r>
          </a:p>
          <a:p>
            <a:pPr marL="0" indent="0">
              <a:buFont typeface="Wingdings" panose="05000000000000000000" charset="0"/>
              <a:buNone/>
            </a:pPr>
            <a:endParaRPr lang="en-US" sz="1600">
              <a:latin typeface="Cambria" panose="02040503050406030204" charset="0"/>
              <a:cs typeface="Cambria" panose="02040503050406030204" charset="0"/>
            </a:endParaRPr>
          </a:p>
          <a:p>
            <a:pPr marL="285750" indent="-285750">
              <a:buFont typeface="Wingdings" panose="05000000000000000000" charset="0"/>
              <a:buChar char="q"/>
            </a:pPr>
            <a:r>
              <a:rPr lang="en-US" sz="1600">
                <a:latin typeface="Cambria" panose="02040503050406030204" charset="0"/>
                <a:cs typeface="Cambria" panose="02040503050406030204" charset="0"/>
              </a:rPr>
              <a:t> Kịp thời phát hiện, ngăn chặn, đấu tranh với các biểu hiện ngại khó, ngại khổ, các thông tin sai lệch về thực hiện </a:t>
            </a:r>
            <a:r>
              <a:rPr lang="en-US" sz="1600" smtClean="0">
                <a:latin typeface="Cambria" panose="02040503050406030204" charset="0"/>
                <a:cs typeface="Cambria" panose="02040503050406030204" charset="0"/>
              </a:rPr>
              <a:t>NVQS</a:t>
            </a:r>
            <a:r>
              <a:rPr lang="en-US" sz="1600" smtClean="0">
                <a:latin typeface="Cambria" panose="02040503050406030204" charset="0"/>
                <a:cs typeface="Cambria" panose="02040503050406030204" charset="0"/>
              </a:rPr>
              <a:t> và </a:t>
            </a:r>
            <a:r>
              <a:rPr lang="en-US" sz="1600">
                <a:latin typeface="Cambria" panose="02040503050406030204" charset="0"/>
                <a:cs typeface="Cambria" panose="02040503050406030204" charset="0"/>
              </a:rPr>
              <a:t>nghĩa </a:t>
            </a:r>
            <a:r>
              <a:rPr lang="en-US" sz="1600" smtClean="0">
                <a:latin typeface="Cambria" panose="02040503050406030204" charset="0"/>
                <a:cs typeface="Cambria" panose="02040503050406030204" charset="0"/>
              </a:rPr>
              <a:t>vụ </a:t>
            </a:r>
            <a:r>
              <a:rPr lang="en-US" sz="1600">
                <a:latin typeface="Cambria" panose="02040503050406030204" charset="0"/>
                <a:cs typeface="Cambria" panose="02040503050406030204" charset="0"/>
              </a:rPr>
              <a:t>CAND; các hành vi vi phạm quy định về đăng kí, khám tuyển và thực hiện </a:t>
            </a:r>
            <a:r>
              <a:rPr lang="en-US" sz="1600" smtClean="0">
                <a:latin typeface="Cambria" panose="02040503050406030204" charset="0"/>
                <a:cs typeface="Cambria" panose="02040503050406030204" charset="0"/>
              </a:rPr>
              <a:t>NVQS</a:t>
            </a:r>
            <a:r>
              <a:rPr lang="en-US" sz="1600" smtClean="0">
                <a:latin typeface="Cambria" panose="02040503050406030204" charset="0"/>
                <a:cs typeface="Cambria" panose="02040503050406030204" charset="0"/>
              </a:rPr>
              <a:t>,  </a:t>
            </a:r>
            <a:r>
              <a:rPr lang="en-US" sz="1600">
                <a:latin typeface="Cambria" panose="02040503050406030204" charset="0"/>
                <a:cs typeface="Cambria" panose="02040503050406030204" charset="0"/>
              </a:rPr>
              <a:t>nghĩa vụ CAND.</a:t>
            </a:r>
          </a:p>
        </p:txBody>
      </p:sp>
      <p:pic>
        <p:nvPicPr>
          <p:cNvPr id="102" name="Picture 101"/>
          <p:cNvPicPr/>
          <p:nvPr/>
        </p:nvPicPr>
        <p:blipFill>
          <a:blip r:embed="rId3">
            <a:lum contrast="6000"/>
          </a:blip>
          <a:stretch>
            <a:fillRect/>
          </a:stretch>
        </p:blipFill>
        <p:spPr>
          <a:xfrm rot="2460000">
            <a:off x="6081395" y="208280"/>
            <a:ext cx="586740" cy="431165"/>
          </a:xfrm>
          <a:prstGeom prst="rect">
            <a:avLst/>
          </a:prstGeom>
          <a:noFill/>
          <a:ln w="9525">
            <a:noFill/>
          </a:ln>
        </p:spPr>
      </p:pic>
      <p:pic>
        <p:nvPicPr>
          <p:cNvPr id="123" name="Picture 122"/>
          <p:cNvPicPr/>
          <p:nvPr/>
        </p:nvPicPr>
        <p:blipFill>
          <a:blip r:embed="rId4"/>
          <a:stretch>
            <a:fillRect/>
          </a:stretch>
        </p:blipFill>
        <p:spPr>
          <a:xfrm>
            <a:off x="0" y="4339590"/>
            <a:ext cx="865505" cy="102425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sp>
        <p:nvSpPr>
          <p:cNvPr id="3304" name="Google Shape;3304;p28"/>
          <p:cNvSpPr txBox="1">
            <a:spLocks noGrp="1"/>
          </p:cNvSpPr>
          <p:nvPr>
            <p:ph type="title"/>
          </p:nvPr>
        </p:nvSpPr>
        <p:spPr>
          <a:xfrm>
            <a:off x="498475" y="-20320"/>
            <a:ext cx="7703820" cy="88836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sz="3200" b="1">
                <a:solidFill>
                  <a:schemeClr val="accent6"/>
                </a:solidFill>
                <a:latin typeface="Cambria" panose="02040503050406030204" charset="0"/>
                <a:cs typeface="Cambria" panose="02040503050406030204" charset="0"/>
              </a:rPr>
              <a:t>2. Trách nhiệm của học sinh:</a:t>
            </a:r>
          </a:p>
        </p:txBody>
      </p:sp>
      <p:grpSp>
        <p:nvGrpSpPr>
          <p:cNvPr id="3305" name="Google Shape;3305;p28"/>
          <p:cNvGrpSpPr/>
          <p:nvPr/>
        </p:nvGrpSpPr>
        <p:grpSpPr>
          <a:xfrm>
            <a:off x="61377" y="-192631"/>
            <a:ext cx="482599" cy="918559"/>
            <a:chOff x="4471342" y="1581300"/>
            <a:chExt cx="482599" cy="918559"/>
          </a:xfrm>
        </p:grpSpPr>
        <p:sp>
          <p:nvSpPr>
            <p:cNvPr id="3306" name="Google Shape;3306;p28"/>
            <p:cNvSpPr/>
            <p:nvPr/>
          </p:nvSpPr>
          <p:spPr>
            <a:xfrm>
              <a:off x="4692670" y="2013542"/>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8"/>
            <p:cNvSpPr/>
            <p:nvPr/>
          </p:nvSpPr>
          <p:spPr>
            <a:xfrm>
              <a:off x="4552830" y="1581300"/>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4"/>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8"/>
            <p:cNvSpPr/>
            <p:nvPr/>
          </p:nvSpPr>
          <p:spPr>
            <a:xfrm>
              <a:off x="4801546" y="1581300"/>
              <a:ext cx="33568" cy="381617"/>
            </a:xfrm>
            <a:custGeom>
              <a:avLst/>
              <a:gdLst/>
              <a:ahLst/>
              <a:cxnLst/>
              <a:rect l="l" t="t" r="r" b="b"/>
              <a:pathLst>
                <a:path w="1239" h="14087" extrusionOk="0">
                  <a:moveTo>
                    <a:pt x="0" y="0"/>
                  </a:moveTo>
                  <a:lnTo>
                    <a:pt x="0"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8"/>
            <p:cNvSpPr/>
            <p:nvPr/>
          </p:nvSpPr>
          <p:spPr>
            <a:xfrm>
              <a:off x="4731464" y="1581300"/>
              <a:ext cx="33541" cy="438099"/>
            </a:xfrm>
            <a:custGeom>
              <a:avLst/>
              <a:gdLst/>
              <a:ahLst/>
              <a:cxnLst/>
              <a:rect l="l" t="t" r="r" b="b"/>
              <a:pathLst>
                <a:path w="1238" h="16172" extrusionOk="0">
                  <a:moveTo>
                    <a:pt x="0" y="0"/>
                  </a:moveTo>
                  <a:lnTo>
                    <a:pt x="0" y="16172"/>
                  </a:lnTo>
                  <a:lnTo>
                    <a:pt x="1238" y="15174"/>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8"/>
            <p:cNvSpPr/>
            <p:nvPr/>
          </p:nvSpPr>
          <p:spPr>
            <a:xfrm>
              <a:off x="4591271" y="1581300"/>
              <a:ext cx="33595" cy="381617"/>
            </a:xfrm>
            <a:custGeom>
              <a:avLst/>
              <a:gdLst/>
              <a:ahLst/>
              <a:cxnLst/>
              <a:rect l="l" t="t" r="r" b="b"/>
              <a:pathLst>
                <a:path w="1240" h="14087" extrusionOk="0">
                  <a:moveTo>
                    <a:pt x="1" y="0"/>
                  </a:moveTo>
                  <a:lnTo>
                    <a:pt x="1"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8"/>
            <p:cNvSpPr/>
            <p:nvPr/>
          </p:nvSpPr>
          <p:spPr>
            <a:xfrm>
              <a:off x="4661381" y="1581300"/>
              <a:ext cx="33568" cy="438099"/>
            </a:xfrm>
            <a:custGeom>
              <a:avLst/>
              <a:gdLst/>
              <a:ahLst/>
              <a:cxnLst/>
              <a:rect l="l" t="t" r="r" b="b"/>
              <a:pathLst>
                <a:path w="1239"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8"/>
            <p:cNvSpPr/>
            <p:nvPr/>
          </p:nvSpPr>
          <p:spPr>
            <a:xfrm>
              <a:off x="4471342" y="2040900"/>
              <a:ext cx="482599" cy="458959"/>
            </a:xfrm>
            <a:custGeom>
              <a:avLst/>
              <a:gdLst/>
              <a:ahLst/>
              <a:cxnLst/>
              <a:rect l="l" t="t" r="r" b="b"/>
              <a:pathLst>
                <a:path w="17813" h="16942" extrusionOk="0">
                  <a:moveTo>
                    <a:pt x="8906" y="1"/>
                  </a:moveTo>
                  <a:lnTo>
                    <a:pt x="6154" y="5577"/>
                  </a:lnTo>
                  <a:lnTo>
                    <a:pt x="0" y="6471"/>
                  </a:lnTo>
                  <a:lnTo>
                    <a:pt x="4453" y="10812"/>
                  </a:lnTo>
                  <a:lnTo>
                    <a:pt x="3402" y="16942"/>
                  </a:lnTo>
                  <a:lnTo>
                    <a:pt x="8906" y="14048"/>
                  </a:lnTo>
                  <a:lnTo>
                    <a:pt x="14411" y="16942"/>
                  </a:lnTo>
                  <a:lnTo>
                    <a:pt x="13360" y="10812"/>
                  </a:lnTo>
                  <a:lnTo>
                    <a:pt x="17813" y="6471"/>
                  </a:lnTo>
                  <a:lnTo>
                    <a:pt x="11659" y="5577"/>
                  </a:lnTo>
                  <a:lnTo>
                    <a:pt x="8906" y="1"/>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8"/>
            <p:cNvSpPr/>
            <p:nvPr/>
          </p:nvSpPr>
          <p:spPr>
            <a:xfrm>
              <a:off x="4712609" y="2040900"/>
              <a:ext cx="74586" cy="229479"/>
            </a:xfrm>
            <a:custGeom>
              <a:avLst/>
              <a:gdLst/>
              <a:ahLst/>
              <a:cxnLst/>
              <a:rect l="l" t="t" r="r" b="b"/>
              <a:pathLst>
                <a:path w="2753" h="8471" extrusionOk="0">
                  <a:moveTo>
                    <a:pt x="0" y="1"/>
                  </a:moveTo>
                  <a:lnTo>
                    <a:pt x="0" y="8471"/>
                  </a:lnTo>
                  <a:lnTo>
                    <a:pt x="2753" y="5577"/>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8"/>
            <p:cNvSpPr/>
            <p:nvPr/>
          </p:nvSpPr>
          <p:spPr>
            <a:xfrm>
              <a:off x="4712609" y="2216186"/>
              <a:ext cx="241313" cy="117625"/>
            </a:xfrm>
            <a:custGeom>
              <a:avLst/>
              <a:gdLst/>
              <a:ahLst/>
              <a:cxnLst/>
              <a:rect l="l" t="t" r="r" b="b"/>
              <a:pathLst>
                <a:path w="8907" h="4342" extrusionOk="0">
                  <a:moveTo>
                    <a:pt x="8907" y="0"/>
                  </a:moveTo>
                  <a:lnTo>
                    <a:pt x="0" y="2000"/>
                  </a:lnTo>
                  <a:lnTo>
                    <a:pt x="4454" y="4341"/>
                  </a:lnTo>
                  <a:lnTo>
                    <a:pt x="8907"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8"/>
            <p:cNvSpPr/>
            <p:nvPr/>
          </p:nvSpPr>
          <p:spPr>
            <a:xfrm>
              <a:off x="4471342" y="2191942"/>
              <a:ext cx="241313" cy="78426"/>
            </a:xfrm>
            <a:custGeom>
              <a:avLst/>
              <a:gdLst/>
              <a:ahLst/>
              <a:cxnLst/>
              <a:rect l="l" t="t" r="r" b="b"/>
              <a:pathLst>
                <a:path w="8907" h="2895" extrusionOk="0">
                  <a:moveTo>
                    <a:pt x="6154" y="1"/>
                  </a:moveTo>
                  <a:lnTo>
                    <a:pt x="0" y="895"/>
                  </a:lnTo>
                  <a:lnTo>
                    <a:pt x="8906" y="2895"/>
                  </a:lnTo>
                  <a:lnTo>
                    <a:pt x="6154"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8"/>
            <p:cNvSpPr/>
            <p:nvPr/>
          </p:nvSpPr>
          <p:spPr>
            <a:xfrm>
              <a:off x="4563476" y="2270335"/>
              <a:ext cx="149171" cy="229506"/>
            </a:xfrm>
            <a:custGeom>
              <a:avLst/>
              <a:gdLst/>
              <a:ahLst/>
              <a:cxnLst/>
              <a:rect l="l" t="t" r="r" b="b"/>
              <a:pathLst>
                <a:path w="5506" h="8472" extrusionOk="0">
                  <a:moveTo>
                    <a:pt x="5505" y="1"/>
                  </a:moveTo>
                  <a:lnTo>
                    <a:pt x="1052" y="2342"/>
                  </a:lnTo>
                  <a:lnTo>
                    <a:pt x="1" y="8472"/>
                  </a:lnTo>
                  <a:lnTo>
                    <a:pt x="1" y="8472"/>
                  </a:lnTo>
                  <a:lnTo>
                    <a:pt x="5505"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8"/>
            <p:cNvSpPr/>
            <p:nvPr/>
          </p:nvSpPr>
          <p:spPr>
            <a:xfrm>
              <a:off x="4712609" y="2270335"/>
              <a:ext cx="149171" cy="229506"/>
            </a:xfrm>
            <a:custGeom>
              <a:avLst/>
              <a:gdLst/>
              <a:ahLst/>
              <a:cxnLst/>
              <a:rect l="l" t="t" r="r" b="b"/>
              <a:pathLst>
                <a:path w="5506" h="8472" extrusionOk="0">
                  <a:moveTo>
                    <a:pt x="0" y="1"/>
                  </a:moveTo>
                  <a:lnTo>
                    <a:pt x="0" y="5578"/>
                  </a:lnTo>
                  <a:lnTo>
                    <a:pt x="5505" y="8472"/>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8" name="Google Shape;3318;p28"/>
          <p:cNvGrpSpPr/>
          <p:nvPr/>
        </p:nvGrpSpPr>
        <p:grpSpPr>
          <a:xfrm>
            <a:off x="8565477" y="-164587"/>
            <a:ext cx="482626" cy="910730"/>
            <a:chOff x="2393912" y="1332663"/>
            <a:chExt cx="482626" cy="910730"/>
          </a:xfrm>
        </p:grpSpPr>
        <p:sp>
          <p:nvSpPr>
            <p:cNvPr id="3319" name="Google Shape;3319;p28"/>
            <p:cNvSpPr/>
            <p:nvPr/>
          </p:nvSpPr>
          <p:spPr>
            <a:xfrm>
              <a:off x="2609741" y="1764904"/>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8"/>
            <p:cNvSpPr/>
            <p:nvPr/>
          </p:nvSpPr>
          <p:spPr>
            <a:xfrm>
              <a:off x="2469901" y="1332663"/>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8"/>
            <p:cNvSpPr/>
            <p:nvPr/>
          </p:nvSpPr>
          <p:spPr>
            <a:xfrm>
              <a:off x="2718591" y="1332663"/>
              <a:ext cx="33595" cy="381617"/>
            </a:xfrm>
            <a:custGeom>
              <a:avLst/>
              <a:gdLst/>
              <a:ahLst/>
              <a:cxnLst/>
              <a:rect l="l" t="t" r="r" b="b"/>
              <a:pathLst>
                <a:path w="1240" h="14087" extrusionOk="0">
                  <a:moveTo>
                    <a:pt x="1" y="0"/>
                  </a:moveTo>
                  <a:lnTo>
                    <a:pt x="1"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8"/>
            <p:cNvSpPr/>
            <p:nvPr/>
          </p:nvSpPr>
          <p:spPr>
            <a:xfrm>
              <a:off x="2648508" y="1332663"/>
              <a:ext cx="33568" cy="438099"/>
            </a:xfrm>
            <a:custGeom>
              <a:avLst/>
              <a:gdLst/>
              <a:ahLst/>
              <a:cxnLst/>
              <a:rect l="l" t="t" r="r" b="b"/>
              <a:pathLst>
                <a:path w="1239" h="16172" extrusionOk="0">
                  <a:moveTo>
                    <a:pt x="1" y="0"/>
                  </a:moveTo>
                  <a:lnTo>
                    <a:pt x="1" y="16172"/>
                  </a:lnTo>
                  <a:lnTo>
                    <a:pt x="1239" y="15174"/>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8"/>
            <p:cNvSpPr/>
            <p:nvPr/>
          </p:nvSpPr>
          <p:spPr>
            <a:xfrm>
              <a:off x="2508342" y="1332663"/>
              <a:ext cx="33568" cy="381617"/>
            </a:xfrm>
            <a:custGeom>
              <a:avLst/>
              <a:gdLst/>
              <a:ahLst/>
              <a:cxnLst/>
              <a:rect l="l" t="t" r="r" b="b"/>
              <a:pathLst>
                <a:path w="1239" h="14087" extrusionOk="0">
                  <a:moveTo>
                    <a:pt x="0" y="0"/>
                  </a:moveTo>
                  <a:lnTo>
                    <a:pt x="0"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8"/>
            <p:cNvSpPr/>
            <p:nvPr/>
          </p:nvSpPr>
          <p:spPr>
            <a:xfrm>
              <a:off x="2578452" y="1332663"/>
              <a:ext cx="33541" cy="438099"/>
            </a:xfrm>
            <a:custGeom>
              <a:avLst/>
              <a:gdLst/>
              <a:ahLst/>
              <a:cxnLst/>
              <a:rect l="l" t="t" r="r" b="b"/>
              <a:pathLst>
                <a:path w="1238"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8"/>
            <p:cNvSpPr/>
            <p:nvPr/>
          </p:nvSpPr>
          <p:spPr>
            <a:xfrm>
              <a:off x="2393912" y="1784434"/>
              <a:ext cx="482626" cy="458959"/>
            </a:xfrm>
            <a:custGeom>
              <a:avLst/>
              <a:gdLst/>
              <a:ahLst/>
              <a:cxnLst/>
              <a:rect l="l" t="t" r="r" b="b"/>
              <a:pathLst>
                <a:path w="17814" h="16942" extrusionOk="0">
                  <a:moveTo>
                    <a:pt x="8907" y="0"/>
                  </a:moveTo>
                  <a:lnTo>
                    <a:pt x="6155" y="5577"/>
                  </a:lnTo>
                  <a:lnTo>
                    <a:pt x="1" y="6472"/>
                  </a:lnTo>
                  <a:lnTo>
                    <a:pt x="4454" y="10812"/>
                  </a:lnTo>
                  <a:lnTo>
                    <a:pt x="3402" y="16941"/>
                  </a:lnTo>
                  <a:lnTo>
                    <a:pt x="8907" y="14047"/>
                  </a:lnTo>
                  <a:lnTo>
                    <a:pt x="14411" y="16941"/>
                  </a:lnTo>
                  <a:lnTo>
                    <a:pt x="13360" y="10812"/>
                  </a:lnTo>
                  <a:lnTo>
                    <a:pt x="17813" y="6472"/>
                  </a:lnTo>
                  <a:lnTo>
                    <a:pt x="11659" y="5577"/>
                  </a:lnTo>
                  <a:lnTo>
                    <a:pt x="8907" y="0"/>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8"/>
            <p:cNvSpPr/>
            <p:nvPr/>
          </p:nvSpPr>
          <p:spPr>
            <a:xfrm>
              <a:off x="2635179" y="1784434"/>
              <a:ext cx="74613" cy="229506"/>
            </a:xfrm>
            <a:custGeom>
              <a:avLst/>
              <a:gdLst/>
              <a:ahLst/>
              <a:cxnLst/>
              <a:rect l="l" t="t" r="r" b="b"/>
              <a:pathLst>
                <a:path w="2754" h="8472" extrusionOk="0">
                  <a:moveTo>
                    <a:pt x="1" y="0"/>
                  </a:moveTo>
                  <a:lnTo>
                    <a:pt x="1" y="8471"/>
                  </a:lnTo>
                  <a:lnTo>
                    <a:pt x="2753" y="5577"/>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8"/>
            <p:cNvSpPr/>
            <p:nvPr/>
          </p:nvSpPr>
          <p:spPr>
            <a:xfrm>
              <a:off x="2635179" y="1959720"/>
              <a:ext cx="241340" cy="117598"/>
            </a:xfrm>
            <a:custGeom>
              <a:avLst/>
              <a:gdLst/>
              <a:ahLst/>
              <a:cxnLst/>
              <a:rect l="l" t="t" r="r" b="b"/>
              <a:pathLst>
                <a:path w="8908" h="4341" extrusionOk="0">
                  <a:moveTo>
                    <a:pt x="8907" y="1"/>
                  </a:moveTo>
                  <a:lnTo>
                    <a:pt x="1" y="2000"/>
                  </a:lnTo>
                  <a:lnTo>
                    <a:pt x="4454" y="4341"/>
                  </a:lnTo>
                  <a:lnTo>
                    <a:pt x="8907"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8"/>
            <p:cNvSpPr/>
            <p:nvPr/>
          </p:nvSpPr>
          <p:spPr>
            <a:xfrm>
              <a:off x="2393912" y="1935504"/>
              <a:ext cx="241313" cy="78426"/>
            </a:xfrm>
            <a:custGeom>
              <a:avLst/>
              <a:gdLst/>
              <a:ahLst/>
              <a:cxnLst/>
              <a:rect l="l" t="t" r="r" b="b"/>
              <a:pathLst>
                <a:path w="8907" h="2895" extrusionOk="0">
                  <a:moveTo>
                    <a:pt x="6155" y="0"/>
                  </a:moveTo>
                  <a:lnTo>
                    <a:pt x="1" y="895"/>
                  </a:lnTo>
                  <a:lnTo>
                    <a:pt x="8907" y="2894"/>
                  </a:lnTo>
                  <a:lnTo>
                    <a:pt x="615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8"/>
            <p:cNvSpPr/>
            <p:nvPr/>
          </p:nvSpPr>
          <p:spPr>
            <a:xfrm>
              <a:off x="2486074" y="2013896"/>
              <a:ext cx="149144" cy="229479"/>
            </a:xfrm>
            <a:custGeom>
              <a:avLst/>
              <a:gdLst/>
              <a:ahLst/>
              <a:cxnLst/>
              <a:rect l="l" t="t" r="r" b="b"/>
              <a:pathLst>
                <a:path w="5505" h="8471" extrusionOk="0">
                  <a:moveTo>
                    <a:pt x="5505" y="0"/>
                  </a:moveTo>
                  <a:lnTo>
                    <a:pt x="1052" y="2341"/>
                  </a:lnTo>
                  <a:lnTo>
                    <a:pt x="0" y="8470"/>
                  </a:lnTo>
                  <a:lnTo>
                    <a:pt x="550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8"/>
            <p:cNvSpPr/>
            <p:nvPr/>
          </p:nvSpPr>
          <p:spPr>
            <a:xfrm>
              <a:off x="2635179" y="2013896"/>
              <a:ext cx="149171" cy="229479"/>
            </a:xfrm>
            <a:custGeom>
              <a:avLst/>
              <a:gdLst/>
              <a:ahLst/>
              <a:cxnLst/>
              <a:rect l="l" t="t" r="r" b="b"/>
              <a:pathLst>
                <a:path w="5506" h="8471" extrusionOk="0">
                  <a:moveTo>
                    <a:pt x="1" y="0"/>
                  </a:moveTo>
                  <a:lnTo>
                    <a:pt x="1" y="5576"/>
                  </a:lnTo>
                  <a:lnTo>
                    <a:pt x="5505" y="8470"/>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1" name="Google Shape;3331;p28"/>
          <p:cNvGrpSpPr/>
          <p:nvPr/>
        </p:nvGrpSpPr>
        <p:grpSpPr>
          <a:xfrm>
            <a:off x="370310" y="4786060"/>
            <a:ext cx="535338" cy="200293"/>
            <a:chOff x="5907600" y="943095"/>
            <a:chExt cx="535338" cy="200293"/>
          </a:xfrm>
        </p:grpSpPr>
        <p:sp>
          <p:nvSpPr>
            <p:cNvPr id="3332" name="Google Shape;3332;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4" name="Google Shape;3334;p28"/>
          <p:cNvGrpSpPr/>
          <p:nvPr/>
        </p:nvGrpSpPr>
        <p:grpSpPr>
          <a:xfrm>
            <a:off x="8275870" y="4791285"/>
            <a:ext cx="672421" cy="190443"/>
            <a:chOff x="7090540" y="1291850"/>
            <a:chExt cx="672421" cy="190443"/>
          </a:xfrm>
        </p:grpSpPr>
        <p:sp>
          <p:nvSpPr>
            <p:cNvPr id="3335" name="Google Shape;3335;p28"/>
            <p:cNvSpPr/>
            <p:nvPr/>
          </p:nvSpPr>
          <p:spPr>
            <a:xfrm>
              <a:off x="7337646" y="1352720"/>
              <a:ext cx="137" cy="137"/>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8"/>
            <p:cNvSpPr/>
            <p:nvPr/>
          </p:nvSpPr>
          <p:spPr>
            <a:xfrm>
              <a:off x="7134182" y="1310320"/>
              <a:ext cx="609078" cy="153777"/>
            </a:xfrm>
            <a:custGeom>
              <a:avLst/>
              <a:gdLst/>
              <a:ahLst/>
              <a:cxnLst/>
              <a:rect l="l" t="t" r="r" b="b"/>
              <a:pathLst>
                <a:path w="4452" h="1124" extrusionOk="0">
                  <a:moveTo>
                    <a:pt x="2366" y="0"/>
                  </a:moveTo>
                  <a:cubicBezTo>
                    <a:pt x="2334" y="0"/>
                    <a:pt x="2301" y="3"/>
                    <a:pt x="2265" y="8"/>
                  </a:cubicBezTo>
                  <a:cubicBezTo>
                    <a:pt x="1699" y="92"/>
                    <a:pt x="1670" y="634"/>
                    <a:pt x="1669" y="657"/>
                  </a:cubicBezTo>
                  <a:cubicBezTo>
                    <a:pt x="1667" y="695"/>
                    <a:pt x="1635" y="721"/>
                    <a:pt x="1602" y="721"/>
                  </a:cubicBezTo>
                  <a:cubicBezTo>
                    <a:pt x="1586" y="721"/>
                    <a:pt x="1571" y="716"/>
                    <a:pt x="1558" y="704"/>
                  </a:cubicBezTo>
                  <a:cubicBezTo>
                    <a:pt x="1557" y="703"/>
                    <a:pt x="1454" y="614"/>
                    <a:pt x="1344" y="614"/>
                  </a:cubicBezTo>
                  <a:cubicBezTo>
                    <a:pt x="1333" y="614"/>
                    <a:pt x="1323" y="615"/>
                    <a:pt x="1312" y="617"/>
                  </a:cubicBezTo>
                  <a:cubicBezTo>
                    <a:pt x="1246" y="628"/>
                    <a:pt x="1188" y="677"/>
                    <a:pt x="1140" y="762"/>
                  </a:cubicBezTo>
                  <a:cubicBezTo>
                    <a:pt x="1128" y="784"/>
                    <a:pt x="1105" y="796"/>
                    <a:pt x="1082" y="796"/>
                  </a:cubicBezTo>
                  <a:cubicBezTo>
                    <a:pt x="1063" y="796"/>
                    <a:pt x="1045" y="789"/>
                    <a:pt x="1031" y="774"/>
                  </a:cubicBezTo>
                  <a:cubicBezTo>
                    <a:pt x="1027" y="768"/>
                    <a:pt x="920" y="651"/>
                    <a:pt x="771" y="651"/>
                  </a:cubicBezTo>
                  <a:cubicBezTo>
                    <a:pt x="741" y="651"/>
                    <a:pt x="709" y="655"/>
                    <a:pt x="677" y="667"/>
                  </a:cubicBezTo>
                  <a:cubicBezTo>
                    <a:pt x="486" y="733"/>
                    <a:pt x="495" y="926"/>
                    <a:pt x="496" y="934"/>
                  </a:cubicBezTo>
                  <a:cubicBezTo>
                    <a:pt x="497" y="969"/>
                    <a:pt x="474" y="998"/>
                    <a:pt x="440" y="1005"/>
                  </a:cubicBezTo>
                  <a:cubicBezTo>
                    <a:pt x="291" y="1032"/>
                    <a:pt x="143" y="1071"/>
                    <a:pt x="1" y="1123"/>
                  </a:cubicBezTo>
                  <a:lnTo>
                    <a:pt x="4451" y="1123"/>
                  </a:lnTo>
                  <a:cubicBezTo>
                    <a:pt x="4441" y="1067"/>
                    <a:pt x="4413" y="987"/>
                    <a:pt x="4347" y="937"/>
                  </a:cubicBezTo>
                  <a:cubicBezTo>
                    <a:pt x="4302" y="902"/>
                    <a:pt x="4243" y="885"/>
                    <a:pt x="4170" y="885"/>
                  </a:cubicBezTo>
                  <a:cubicBezTo>
                    <a:pt x="4111" y="885"/>
                    <a:pt x="4043" y="896"/>
                    <a:pt x="3967" y="919"/>
                  </a:cubicBezTo>
                  <a:cubicBezTo>
                    <a:pt x="3961" y="921"/>
                    <a:pt x="3954" y="922"/>
                    <a:pt x="3948" y="922"/>
                  </a:cubicBezTo>
                  <a:cubicBezTo>
                    <a:pt x="3935" y="922"/>
                    <a:pt x="3922" y="918"/>
                    <a:pt x="3911" y="911"/>
                  </a:cubicBezTo>
                  <a:cubicBezTo>
                    <a:pt x="3895" y="901"/>
                    <a:pt x="3884" y="882"/>
                    <a:pt x="3882" y="864"/>
                  </a:cubicBezTo>
                  <a:cubicBezTo>
                    <a:pt x="3880" y="851"/>
                    <a:pt x="3838" y="559"/>
                    <a:pt x="3508" y="450"/>
                  </a:cubicBezTo>
                  <a:cubicBezTo>
                    <a:pt x="3446" y="429"/>
                    <a:pt x="3391" y="421"/>
                    <a:pt x="3344" y="421"/>
                  </a:cubicBezTo>
                  <a:cubicBezTo>
                    <a:pt x="3147" y="421"/>
                    <a:pt x="3064" y="562"/>
                    <a:pt x="3060" y="569"/>
                  </a:cubicBezTo>
                  <a:cubicBezTo>
                    <a:pt x="3047" y="592"/>
                    <a:pt x="3024" y="603"/>
                    <a:pt x="3002" y="603"/>
                  </a:cubicBezTo>
                  <a:cubicBezTo>
                    <a:pt x="2972" y="603"/>
                    <a:pt x="2942" y="584"/>
                    <a:pt x="2935" y="548"/>
                  </a:cubicBezTo>
                  <a:cubicBezTo>
                    <a:pt x="2931" y="524"/>
                    <a:pt x="2833" y="0"/>
                    <a:pt x="2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8"/>
            <p:cNvSpPr/>
            <p:nvPr/>
          </p:nvSpPr>
          <p:spPr>
            <a:xfrm>
              <a:off x="7090540" y="1291850"/>
              <a:ext cx="672421" cy="190443"/>
            </a:xfrm>
            <a:custGeom>
              <a:avLst/>
              <a:gdLst/>
              <a:ahLst/>
              <a:cxnLst/>
              <a:rect l="l" t="t" r="r" b="b"/>
              <a:pathLst>
                <a:path w="4915" h="1392" extrusionOk="0">
                  <a:moveTo>
                    <a:pt x="2687" y="135"/>
                  </a:moveTo>
                  <a:cubicBezTo>
                    <a:pt x="3153" y="135"/>
                    <a:pt x="3251" y="658"/>
                    <a:pt x="3255" y="682"/>
                  </a:cubicBezTo>
                  <a:cubicBezTo>
                    <a:pt x="3261" y="718"/>
                    <a:pt x="3291" y="738"/>
                    <a:pt x="3322" y="738"/>
                  </a:cubicBezTo>
                  <a:cubicBezTo>
                    <a:pt x="3344" y="738"/>
                    <a:pt x="3366" y="727"/>
                    <a:pt x="3379" y="704"/>
                  </a:cubicBezTo>
                  <a:cubicBezTo>
                    <a:pt x="3384" y="697"/>
                    <a:pt x="3467" y="555"/>
                    <a:pt x="3664" y="555"/>
                  </a:cubicBezTo>
                  <a:cubicBezTo>
                    <a:pt x="3712" y="555"/>
                    <a:pt x="3766" y="563"/>
                    <a:pt x="3828" y="584"/>
                  </a:cubicBezTo>
                  <a:cubicBezTo>
                    <a:pt x="4157" y="694"/>
                    <a:pt x="4200" y="986"/>
                    <a:pt x="4201" y="997"/>
                  </a:cubicBezTo>
                  <a:cubicBezTo>
                    <a:pt x="4203" y="1017"/>
                    <a:pt x="4214" y="1035"/>
                    <a:pt x="4231" y="1046"/>
                  </a:cubicBezTo>
                  <a:cubicBezTo>
                    <a:pt x="4242" y="1053"/>
                    <a:pt x="4254" y="1057"/>
                    <a:pt x="4266" y="1057"/>
                  </a:cubicBezTo>
                  <a:cubicBezTo>
                    <a:pt x="4273" y="1057"/>
                    <a:pt x="4280" y="1056"/>
                    <a:pt x="4287" y="1053"/>
                  </a:cubicBezTo>
                  <a:cubicBezTo>
                    <a:pt x="4363" y="1031"/>
                    <a:pt x="4430" y="1020"/>
                    <a:pt x="4489" y="1020"/>
                  </a:cubicBezTo>
                  <a:cubicBezTo>
                    <a:pt x="4562" y="1020"/>
                    <a:pt x="4621" y="1037"/>
                    <a:pt x="4667" y="1071"/>
                  </a:cubicBezTo>
                  <a:cubicBezTo>
                    <a:pt x="4733" y="1122"/>
                    <a:pt x="4761" y="1202"/>
                    <a:pt x="4771" y="1257"/>
                  </a:cubicBezTo>
                  <a:lnTo>
                    <a:pt x="321" y="1257"/>
                  </a:lnTo>
                  <a:cubicBezTo>
                    <a:pt x="463" y="1206"/>
                    <a:pt x="611" y="1166"/>
                    <a:pt x="760" y="1139"/>
                  </a:cubicBezTo>
                  <a:cubicBezTo>
                    <a:pt x="794" y="1133"/>
                    <a:pt x="817" y="1103"/>
                    <a:pt x="816" y="1069"/>
                  </a:cubicBezTo>
                  <a:cubicBezTo>
                    <a:pt x="816" y="1061"/>
                    <a:pt x="807" y="868"/>
                    <a:pt x="997" y="802"/>
                  </a:cubicBezTo>
                  <a:cubicBezTo>
                    <a:pt x="1030" y="790"/>
                    <a:pt x="1062" y="785"/>
                    <a:pt x="1092" y="785"/>
                  </a:cubicBezTo>
                  <a:cubicBezTo>
                    <a:pt x="1241" y="785"/>
                    <a:pt x="1347" y="902"/>
                    <a:pt x="1353" y="908"/>
                  </a:cubicBezTo>
                  <a:cubicBezTo>
                    <a:pt x="1366" y="924"/>
                    <a:pt x="1384" y="931"/>
                    <a:pt x="1403" y="931"/>
                  </a:cubicBezTo>
                  <a:cubicBezTo>
                    <a:pt x="1425" y="931"/>
                    <a:pt x="1448" y="919"/>
                    <a:pt x="1460" y="897"/>
                  </a:cubicBezTo>
                  <a:cubicBezTo>
                    <a:pt x="1508" y="811"/>
                    <a:pt x="1566" y="762"/>
                    <a:pt x="1632" y="752"/>
                  </a:cubicBezTo>
                  <a:cubicBezTo>
                    <a:pt x="1643" y="750"/>
                    <a:pt x="1654" y="749"/>
                    <a:pt x="1664" y="749"/>
                  </a:cubicBezTo>
                  <a:cubicBezTo>
                    <a:pt x="1774" y="749"/>
                    <a:pt x="1876" y="838"/>
                    <a:pt x="1877" y="839"/>
                  </a:cubicBezTo>
                  <a:cubicBezTo>
                    <a:pt x="1890" y="850"/>
                    <a:pt x="1906" y="856"/>
                    <a:pt x="1921" y="856"/>
                  </a:cubicBezTo>
                  <a:cubicBezTo>
                    <a:pt x="1955" y="856"/>
                    <a:pt x="1987" y="830"/>
                    <a:pt x="1989" y="791"/>
                  </a:cubicBezTo>
                  <a:cubicBezTo>
                    <a:pt x="1989" y="768"/>
                    <a:pt x="2018" y="227"/>
                    <a:pt x="2585" y="143"/>
                  </a:cubicBezTo>
                  <a:cubicBezTo>
                    <a:pt x="2621" y="138"/>
                    <a:pt x="2655" y="135"/>
                    <a:pt x="2687" y="135"/>
                  </a:cubicBezTo>
                  <a:close/>
                  <a:moveTo>
                    <a:pt x="2685" y="1"/>
                  </a:moveTo>
                  <a:cubicBezTo>
                    <a:pt x="2647" y="1"/>
                    <a:pt x="2607" y="4"/>
                    <a:pt x="2565" y="10"/>
                  </a:cubicBezTo>
                  <a:cubicBezTo>
                    <a:pt x="2060" y="84"/>
                    <a:pt x="1913" y="477"/>
                    <a:pt x="1871" y="674"/>
                  </a:cubicBezTo>
                  <a:cubicBezTo>
                    <a:pt x="1817" y="644"/>
                    <a:pt x="1743" y="615"/>
                    <a:pt x="1663" y="615"/>
                  </a:cubicBezTo>
                  <a:cubicBezTo>
                    <a:pt x="1646" y="615"/>
                    <a:pt x="1627" y="616"/>
                    <a:pt x="1609" y="620"/>
                  </a:cubicBezTo>
                  <a:cubicBezTo>
                    <a:pt x="1524" y="633"/>
                    <a:pt x="1450" y="681"/>
                    <a:pt x="1389" y="762"/>
                  </a:cubicBezTo>
                  <a:cubicBezTo>
                    <a:pt x="1326" y="714"/>
                    <a:pt x="1221" y="651"/>
                    <a:pt x="1091" y="651"/>
                  </a:cubicBezTo>
                  <a:cubicBezTo>
                    <a:pt x="1048" y="651"/>
                    <a:pt x="1001" y="658"/>
                    <a:pt x="953" y="675"/>
                  </a:cubicBezTo>
                  <a:cubicBezTo>
                    <a:pt x="759" y="741"/>
                    <a:pt x="695" y="905"/>
                    <a:pt x="684" y="1017"/>
                  </a:cubicBezTo>
                  <a:cubicBezTo>
                    <a:pt x="521" y="1050"/>
                    <a:pt x="127" y="1142"/>
                    <a:pt x="31" y="1287"/>
                  </a:cubicBezTo>
                  <a:cubicBezTo>
                    <a:pt x="1" y="1333"/>
                    <a:pt x="33" y="1392"/>
                    <a:pt x="87" y="1392"/>
                  </a:cubicBezTo>
                  <a:lnTo>
                    <a:pt x="4846" y="1392"/>
                  </a:lnTo>
                  <a:cubicBezTo>
                    <a:pt x="4882" y="1392"/>
                    <a:pt x="4912" y="1363"/>
                    <a:pt x="4913" y="1326"/>
                  </a:cubicBezTo>
                  <a:cubicBezTo>
                    <a:pt x="4913" y="1316"/>
                    <a:pt x="4914" y="1090"/>
                    <a:pt x="4748" y="965"/>
                  </a:cubicBezTo>
                  <a:cubicBezTo>
                    <a:pt x="4679" y="912"/>
                    <a:pt x="4592" y="886"/>
                    <a:pt x="4489" y="886"/>
                  </a:cubicBezTo>
                  <a:cubicBezTo>
                    <a:pt x="4436" y="886"/>
                    <a:pt x="4379" y="893"/>
                    <a:pt x="4317" y="907"/>
                  </a:cubicBezTo>
                  <a:cubicBezTo>
                    <a:pt x="4281" y="788"/>
                    <a:pt x="4174" y="559"/>
                    <a:pt x="3870" y="457"/>
                  </a:cubicBezTo>
                  <a:cubicBezTo>
                    <a:pt x="3794" y="432"/>
                    <a:pt x="3725" y="421"/>
                    <a:pt x="3663" y="421"/>
                  </a:cubicBezTo>
                  <a:cubicBezTo>
                    <a:pt x="3527" y="421"/>
                    <a:pt x="3424" y="472"/>
                    <a:pt x="3354" y="530"/>
                  </a:cubicBezTo>
                  <a:cubicBezTo>
                    <a:pt x="3273" y="294"/>
                    <a:pt x="3072" y="1"/>
                    <a:pt x="26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8" name="Google Shape;3338;p28"/>
          <p:cNvGrpSpPr/>
          <p:nvPr/>
        </p:nvGrpSpPr>
        <p:grpSpPr>
          <a:xfrm flipH="1">
            <a:off x="7967000" y="285153"/>
            <a:ext cx="535338" cy="200293"/>
            <a:chOff x="5907600" y="943095"/>
            <a:chExt cx="535338" cy="200293"/>
          </a:xfrm>
        </p:grpSpPr>
        <p:sp>
          <p:nvSpPr>
            <p:cNvPr id="3339" name="Google Shape;3339;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323215" y="724535"/>
            <a:ext cx="8796655" cy="1569660"/>
          </a:xfrm>
          <a:prstGeom prst="rect">
            <a:avLst/>
          </a:prstGeom>
        </p:spPr>
        <p:txBody>
          <a:bodyPr wrap="square">
            <a:spAutoFit/>
          </a:bodyPr>
          <a:lstStyle/>
          <a:p>
            <a:pPr marL="285750" indent="-285750">
              <a:buFont typeface="Wingdings" panose="05000000000000000000" charset="0"/>
              <a:buChar char="q"/>
            </a:pPr>
            <a:r>
              <a:rPr lang="en-US" sz="1600">
                <a:latin typeface="Cambria" panose="02040503050406030204" charset="0"/>
                <a:cs typeface="Cambria" panose="02040503050406030204" charset="0"/>
              </a:rPr>
              <a:t>Chấp hành nghiêm trách </a:t>
            </a:r>
            <a:r>
              <a:rPr lang="en-US" sz="1600" smtClean="0">
                <a:latin typeface="Cambria" panose="02040503050406030204" charset="0"/>
                <a:cs typeface="Cambria" panose="02040503050406030204" charset="0"/>
              </a:rPr>
              <a:t>nhiệm </a:t>
            </a:r>
            <a:r>
              <a:rPr lang="en-US" sz="1600">
                <a:latin typeface="Cambria" panose="02040503050406030204" charset="0"/>
                <a:cs typeface="Cambria" panose="02040503050406030204" charset="0"/>
              </a:rPr>
              <a:t>công dân đối với các nội dung phù hợp với lứa tuổi học sinh trong thực hiện </a:t>
            </a:r>
            <a:r>
              <a:rPr lang="en-US" sz="1600" smtClean="0">
                <a:latin typeface="Cambria" panose="02040503050406030204" charset="0"/>
                <a:cs typeface="Cambria" panose="02040503050406030204" charset="0"/>
              </a:rPr>
              <a:t>NVQS </a:t>
            </a:r>
            <a:r>
              <a:rPr lang="en-US" sz="1600">
                <a:latin typeface="Cambria" panose="02040503050406030204" charset="0"/>
                <a:cs typeface="Cambria" panose="02040503050406030204" charset="0"/>
              </a:rPr>
              <a:t>và nghĩa </a:t>
            </a:r>
            <a:r>
              <a:rPr lang="en-US" sz="1600" smtClean="0">
                <a:latin typeface="Cambria" panose="02040503050406030204" charset="0"/>
                <a:cs typeface="Cambria" panose="02040503050406030204" charset="0"/>
              </a:rPr>
              <a:t>vụ </a:t>
            </a:r>
            <a:r>
              <a:rPr lang="en-US" sz="1600">
                <a:latin typeface="Cambria" panose="02040503050406030204" charset="0"/>
                <a:cs typeface="Cambria" panose="02040503050406030204" charset="0"/>
              </a:rPr>
              <a:t>CAND; tích cực học tập các nội dung chính trị, quân sự trong chương trình </a:t>
            </a:r>
            <a:r>
              <a:rPr lang="en-US" sz="1600" smtClean="0">
                <a:latin typeface="Cambria" panose="02040503050406030204" charset="0"/>
                <a:cs typeface="Cambria" panose="02040503050406030204" charset="0"/>
              </a:rPr>
              <a:t>GDQP </a:t>
            </a:r>
            <a:r>
              <a:rPr lang="en-US" sz="1600">
                <a:latin typeface="Cambria" panose="02040503050406030204" charset="0"/>
                <a:cs typeface="Cambria" panose="02040503050406030204" charset="0"/>
              </a:rPr>
              <a:t>và </a:t>
            </a:r>
            <a:r>
              <a:rPr lang="en-US" sz="1600" smtClean="0">
                <a:latin typeface="Cambria" panose="02040503050406030204" charset="0"/>
                <a:cs typeface="Cambria" panose="02040503050406030204" charset="0"/>
              </a:rPr>
              <a:t>AN </a:t>
            </a:r>
            <a:r>
              <a:rPr lang="en-US" sz="1600">
                <a:latin typeface="Cambria" panose="02040503050406030204" charset="0"/>
                <a:cs typeface="Cambria" panose="02040503050406030204" charset="0"/>
              </a:rPr>
              <a:t>ở </a:t>
            </a:r>
            <a:r>
              <a:rPr lang="en-US" sz="1600" smtClean="0">
                <a:latin typeface="Cambria" panose="02040503050406030204" charset="0"/>
                <a:cs typeface="Cambria" panose="02040503050406030204" charset="0"/>
              </a:rPr>
              <a:t>các </a:t>
            </a:r>
            <a:r>
              <a:rPr lang="en-US" sz="1600">
                <a:latin typeface="Cambria" panose="02040503050406030204" charset="0"/>
                <a:cs typeface="Cambria" panose="02040503050406030204" charset="0"/>
              </a:rPr>
              <a:t>trường theo quy định.</a:t>
            </a:r>
          </a:p>
          <a:p>
            <a:pPr marL="285750" indent="-285750">
              <a:buFont typeface="Wingdings" panose="05000000000000000000" charset="0"/>
              <a:buChar char="q"/>
            </a:pPr>
            <a:r>
              <a:rPr lang="en-US" sz="1600">
                <a:latin typeface="Cambria" panose="02040503050406030204" charset="0"/>
                <a:cs typeface="Cambria" panose="02040503050406030204" charset="0"/>
              </a:rPr>
              <a:t>Tích cực tham gia các hoạt động trong nhà trường và ở địa phương nhằm tuyên truyền về thực hiện </a:t>
            </a:r>
            <a:r>
              <a:rPr lang="en-US" sz="1600" smtClean="0">
                <a:latin typeface="Cambria" panose="02040503050406030204" charset="0"/>
                <a:cs typeface="Cambria" panose="02040503050406030204" charset="0"/>
              </a:rPr>
              <a:t>NVQS </a:t>
            </a:r>
            <a:r>
              <a:rPr lang="en-US" sz="1600">
                <a:latin typeface="Cambria" panose="02040503050406030204" charset="0"/>
                <a:cs typeface="Cambria" panose="02040503050406030204" charset="0"/>
              </a:rPr>
              <a:t>và nghĩa </a:t>
            </a:r>
            <a:r>
              <a:rPr lang="en-US" sz="1600" smtClean="0">
                <a:latin typeface="Cambria" panose="02040503050406030204" charset="0"/>
                <a:cs typeface="Cambria" panose="02040503050406030204" charset="0"/>
              </a:rPr>
              <a:t>vụ CAND.</a:t>
            </a:r>
            <a:endParaRPr lang="en-US" sz="1600">
              <a:latin typeface="Cambria" panose="02040503050406030204" charset="0"/>
              <a:cs typeface="Cambria" panose="02040503050406030204" charset="0"/>
            </a:endParaRPr>
          </a:p>
          <a:p>
            <a:pPr marL="285750" indent="-285750">
              <a:buFont typeface="Wingdings" panose="05000000000000000000" charset="0"/>
              <a:buChar char="q"/>
            </a:pPr>
            <a:r>
              <a:rPr lang="en-US" sz="1600">
                <a:latin typeface="Cambria" panose="02040503050406030204" charset="0"/>
                <a:cs typeface="Cambria" panose="02040503050406030204" charset="0"/>
              </a:rPr>
              <a:t>Đấu tranh với những biểu hiện và hành vi không đúng về thực hiện </a:t>
            </a:r>
            <a:r>
              <a:rPr lang="en-US" sz="1600" smtClean="0">
                <a:latin typeface="Cambria" panose="02040503050406030204" charset="0"/>
                <a:cs typeface="Cambria" panose="02040503050406030204" charset="0"/>
              </a:rPr>
              <a:t>NVQS </a:t>
            </a:r>
            <a:r>
              <a:rPr lang="en-US" sz="1600">
                <a:latin typeface="Cambria" panose="02040503050406030204" charset="0"/>
                <a:cs typeface="Cambria" panose="02040503050406030204" charset="0"/>
              </a:rPr>
              <a:t>và nghĩa </a:t>
            </a:r>
            <a:r>
              <a:rPr lang="en-US" sz="1600" smtClean="0">
                <a:latin typeface="Cambria" panose="02040503050406030204" charset="0"/>
                <a:cs typeface="Cambria" panose="02040503050406030204" charset="0"/>
              </a:rPr>
              <a:t>vụ </a:t>
            </a:r>
            <a:r>
              <a:rPr lang="en-US" sz="1600">
                <a:latin typeface="Cambria" panose="02040503050406030204" charset="0"/>
                <a:cs typeface="Cambria" panose="02040503050406030204" charset="0"/>
              </a:rPr>
              <a:t>CAND.</a:t>
            </a:r>
          </a:p>
        </p:txBody>
      </p:sp>
      <p:pic>
        <p:nvPicPr>
          <p:cNvPr id="102" name="Picture 101"/>
          <p:cNvPicPr/>
          <p:nvPr/>
        </p:nvPicPr>
        <p:blipFill>
          <a:blip r:embed="rId3">
            <a:lum contrast="6000"/>
          </a:blip>
          <a:stretch>
            <a:fillRect/>
          </a:stretch>
        </p:blipFill>
        <p:spPr>
          <a:xfrm rot="300000">
            <a:off x="777875" y="4116070"/>
            <a:ext cx="767080" cy="547370"/>
          </a:xfrm>
          <a:prstGeom prst="rect">
            <a:avLst/>
          </a:prstGeom>
          <a:noFill/>
          <a:ln w="9525">
            <a:noFill/>
          </a:ln>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2644140"/>
            <a:ext cx="4634230" cy="2524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 name="Picture 122"/>
          <p:cNvPicPr/>
          <p:nvPr/>
        </p:nvPicPr>
        <p:blipFill>
          <a:blip r:embed="rId5"/>
          <a:stretch>
            <a:fillRect/>
          </a:stretch>
        </p:blipFill>
        <p:spPr>
          <a:xfrm>
            <a:off x="7812405" y="3723640"/>
            <a:ext cx="1020445" cy="1231900"/>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3344"/>
        <p:cNvGrpSpPr/>
        <p:nvPr/>
      </p:nvGrpSpPr>
      <p:grpSpPr>
        <a:xfrm>
          <a:off x="0" y="0"/>
          <a:ext cx="0" cy="0"/>
          <a:chOff x="0" y="0"/>
          <a:chExt cx="0" cy="0"/>
        </a:xfrm>
      </p:grpSpPr>
      <p:sp>
        <p:nvSpPr>
          <p:cNvPr id="3345" name="Google Shape;3345;p29"/>
          <p:cNvSpPr txBox="1">
            <a:spLocks noGrp="1"/>
          </p:cNvSpPr>
          <p:nvPr>
            <p:ph type="title"/>
          </p:nvPr>
        </p:nvSpPr>
        <p:spPr>
          <a:xfrm>
            <a:off x="2267585" y="1923415"/>
            <a:ext cx="4711700" cy="231711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4000" b="1">
                <a:latin typeface="+mj-lt"/>
                <a:cs typeface="+mj-lt"/>
              </a:rPr>
              <a:t>KẾT THÚC</a:t>
            </a:r>
            <a:r>
              <a:rPr lang="en-GB"/>
              <a:t> </a:t>
            </a:r>
            <a:br>
              <a:rPr lang="en-GB"/>
            </a:br>
            <a:r>
              <a:rPr lang="en-GB"/>
              <a:t/>
            </a:r>
            <a:br>
              <a:rPr lang="en-GB"/>
            </a:br>
            <a:r>
              <a:rPr lang="en-US" altLang="en-GB">
                <a:solidFill>
                  <a:schemeClr val="accent3"/>
                </a:solidFill>
                <a:latin typeface="Cambria" panose="02040503050406030204" charset="0"/>
                <a:cs typeface="Cambria" panose="02040503050406030204" charset="0"/>
              </a:rPr>
              <a:t>Chúc các em </a:t>
            </a:r>
            <a:br>
              <a:rPr lang="en-US" altLang="en-GB">
                <a:solidFill>
                  <a:schemeClr val="accent3"/>
                </a:solidFill>
                <a:latin typeface="Cambria" panose="02040503050406030204" charset="0"/>
                <a:cs typeface="Cambria" panose="02040503050406030204" charset="0"/>
              </a:rPr>
            </a:br>
            <a:r>
              <a:rPr lang="en-US" altLang="en-GB">
                <a:solidFill>
                  <a:schemeClr val="accent3"/>
                </a:solidFill>
                <a:latin typeface="Cambria" panose="02040503050406030204" charset="0"/>
                <a:cs typeface="Cambria" panose="02040503050406030204" charset="0"/>
              </a:rPr>
              <a:t>học tốt!</a:t>
            </a:r>
          </a:p>
        </p:txBody>
      </p:sp>
      <p:grpSp>
        <p:nvGrpSpPr>
          <p:cNvPr id="3346" name="Google Shape;3346;p29"/>
          <p:cNvGrpSpPr/>
          <p:nvPr/>
        </p:nvGrpSpPr>
        <p:grpSpPr>
          <a:xfrm>
            <a:off x="2927218" y="1275300"/>
            <a:ext cx="3289565" cy="284225"/>
            <a:chOff x="2927213" y="1394375"/>
            <a:chExt cx="3289565" cy="284225"/>
          </a:xfrm>
        </p:grpSpPr>
        <p:sp>
          <p:nvSpPr>
            <p:cNvPr id="3347" name="Google Shape;3347;p29"/>
            <p:cNvSpPr/>
            <p:nvPr/>
          </p:nvSpPr>
          <p:spPr>
            <a:xfrm rot="-5400000">
              <a:off x="2954975" y="1436423"/>
              <a:ext cx="212798" cy="200130"/>
            </a:xfrm>
            <a:custGeom>
              <a:avLst/>
              <a:gdLst/>
              <a:ahLst/>
              <a:cxnLst/>
              <a:rect l="l" t="t" r="r" b="b"/>
              <a:pathLst>
                <a:path w="1579" h="1485" extrusionOk="0">
                  <a:moveTo>
                    <a:pt x="790" y="1"/>
                  </a:moveTo>
                  <a:cubicBezTo>
                    <a:pt x="734" y="129"/>
                    <a:pt x="673" y="291"/>
                    <a:pt x="612" y="468"/>
                  </a:cubicBezTo>
                  <a:cubicBezTo>
                    <a:pt x="591" y="526"/>
                    <a:pt x="537" y="565"/>
                    <a:pt x="476" y="566"/>
                  </a:cubicBezTo>
                  <a:cubicBezTo>
                    <a:pt x="296" y="570"/>
                    <a:pt x="134" y="577"/>
                    <a:pt x="1" y="586"/>
                  </a:cubicBezTo>
                  <a:cubicBezTo>
                    <a:pt x="110" y="688"/>
                    <a:pt x="238" y="797"/>
                    <a:pt x="375" y="901"/>
                  </a:cubicBezTo>
                  <a:cubicBezTo>
                    <a:pt x="423" y="939"/>
                    <a:pt x="442" y="1000"/>
                    <a:pt x="426" y="1058"/>
                  </a:cubicBezTo>
                  <a:cubicBezTo>
                    <a:pt x="385" y="1204"/>
                    <a:pt x="348" y="1348"/>
                    <a:pt x="317" y="1485"/>
                  </a:cubicBezTo>
                  <a:cubicBezTo>
                    <a:pt x="435" y="1419"/>
                    <a:pt x="565" y="1343"/>
                    <a:pt x="710" y="1249"/>
                  </a:cubicBezTo>
                  <a:cubicBezTo>
                    <a:pt x="734" y="1234"/>
                    <a:pt x="762" y="1226"/>
                    <a:pt x="790" y="1226"/>
                  </a:cubicBezTo>
                  <a:cubicBezTo>
                    <a:pt x="817" y="1226"/>
                    <a:pt x="845" y="1234"/>
                    <a:pt x="869" y="1249"/>
                  </a:cubicBezTo>
                  <a:cubicBezTo>
                    <a:pt x="1014" y="1343"/>
                    <a:pt x="1145" y="1417"/>
                    <a:pt x="1262" y="1483"/>
                  </a:cubicBezTo>
                  <a:cubicBezTo>
                    <a:pt x="1231" y="1345"/>
                    <a:pt x="1195" y="1203"/>
                    <a:pt x="1153" y="1058"/>
                  </a:cubicBezTo>
                  <a:cubicBezTo>
                    <a:pt x="1137" y="1000"/>
                    <a:pt x="1158" y="939"/>
                    <a:pt x="1204" y="901"/>
                  </a:cubicBezTo>
                  <a:cubicBezTo>
                    <a:pt x="1341" y="797"/>
                    <a:pt x="1469" y="688"/>
                    <a:pt x="1578" y="586"/>
                  </a:cubicBezTo>
                  <a:cubicBezTo>
                    <a:pt x="1446" y="577"/>
                    <a:pt x="1283" y="570"/>
                    <a:pt x="1104" y="566"/>
                  </a:cubicBezTo>
                  <a:cubicBezTo>
                    <a:pt x="1043" y="565"/>
                    <a:pt x="988" y="526"/>
                    <a:pt x="969" y="468"/>
                  </a:cubicBezTo>
                  <a:cubicBezTo>
                    <a:pt x="907" y="289"/>
                    <a:pt x="846" y="129"/>
                    <a:pt x="7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9"/>
            <p:cNvSpPr/>
            <p:nvPr/>
          </p:nvSpPr>
          <p:spPr>
            <a:xfrm rot="-5400000">
              <a:off x="2917172" y="1404550"/>
              <a:ext cx="284090" cy="264010"/>
            </a:xfrm>
            <a:custGeom>
              <a:avLst/>
              <a:gdLst/>
              <a:ahLst/>
              <a:cxnLst/>
              <a:rect l="l" t="t" r="r" b="b"/>
              <a:pathLst>
                <a:path w="2108" h="1959" extrusionOk="0">
                  <a:moveTo>
                    <a:pt x="1054" y="254"/>
                  </a:moveTo>
                  <a:cubicBezTo>
                    <a:pt x="1110" y="382"/>
                    <a:pt x="1171" y="544"/>
                    <a:pt x="1232" y="721"/>
                  </a:cubicBezTo>
                  <a:cubicBezTo>
                    <a:pt x="1253" y="779"/>
                    <a:pt x="1307" y="818"/>
                    <a:pt x="1368" y="819"/>
                  </a:cubicBezTo>
                  <a:cubicBezTo>
                    <a:pt x="1548" y="823"/>
                    <a:pt x="1710" y="830"/>
                    <a:pt x="1843" y="839"/>
                  </a:cubicBezTo>
                  <a:cubicBezTo>
                    <a:pt x="1734" y="941"/>
                    <a:pt x="1606" y="1050"/>
                    <a:pt x="1469" y="1154"/>
                  </a:cubicBezTo>
                  <a:cubicBezTo>
                    <a:pt x="1421" y="1192"/>
                    <a:pt x="1401" y="1253"/>
                    <a:pt x="1418" y="1311"/>
                  </a:cubicBezTo>
                  <a:cubicBezTo>
                    <a:pt x="1459" y="1456"/>
                    <a:pt x="1496" y="1598"/>
                    <a:pt x="1527" y="1736"/>
                  </a:cubicBezTo>
                  <a:cubicBezTo>
                    <a:pt x="1409" y="1670"/>
                    <a:pt x="1278" y="1596"/>
                    <a:pt x="1134" y="1502"/>
                  </a:cubicBezTo>
                  <a:cubicBezTo>
                    <a:pt x="1110" y="1487"/>
                    <a:pt x="1082" y="1480"/>
                    <a:pt x="1054" y="1480"/>
                  </a:cubicBezTo>
                  <a:cubicBezTo>
                    <a:pt x="1026" y="1480"/>
                    <a:pt x="998" y="1487"/>
                    <a:pt x="974" y="1502"/>
                  </a:cubicBezTo>
                  <a:cubicBezTo>
                    <a:pt x="829" y="1596"/>
                    <a:pt x="699" y="1672"/>
                    <a:pt x="581" y="1738"/>
                  </a:cubicBezTo>
                  <a:cubicBezTo>
                    <a:pt x="612" y="1600"/>
                    <a:pt x="649" y="1457"/>
                    <a:pt x="691" y="1311"/>
                  </a:cubicBezTo>
                  <a:cubicBezTo>
                    <a:pt x="707" y="1253"/>
                    <a:pt x="686" y="1192"/>
                    <a:pt x="639" y="1154"/>
                  </a:cubicBezTo>
                  <a:cubicBezTo>
                    <a:pt x="502" y="1050"/>
                    <a:pt x="373" y="941"/>
                    <a:pt x="264" y="839"/>
                  </a:cubicBezTo>
                  <a:cubicBezTo>
                    <a:pt x="398" y="830"/>
                    <a:pt x="560" y="823"/>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7"/>
                    <a:pt x="89" y="705"/>
                  </a:cubicBezTo>
                  <a:cubicBezTo>
                    <a:pt x="27" y="712"/>
                    <a:pt x="0" y="786"/>
                    <a:pt x="43" y="831"/>
                  </a:cubicBezTo>
                  <a:cubicBezTo>
                    <a:pt x="200" y="990"/>
                    <a:pt x="369" y="1137"/>
                    <a:pt x="547" y="1270"/>
                  </a:cubicBezTo>
                  <a:cubicBezTo>
                    <a:pt x="488" y="1478"/>
                    <a:pt x="439" y="1680"/>
                    <a:pt x="400" y="1867"/>
                  </a:cubicBezTo>
                  <a:cubicBezTo>
                    <a:pt x="390" y="1917"/>
                    <a:pt x="430" y="1958"/>
                    <a:pt x="475" y="1958"/>
                  </a:cubicBezTo>
                  <a:cubicBezTo>
                    <a:pt x="486" y="1958"/>
                    <a:pt x="499"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9" y="1917"/>
                    <a:pt x="1708" y="1867"/>
                  </a:cubicBezTo>
                  <a:cubicBezTo>
                    <a:pt x="1670" y="1677"/>
                    <a:pt x="1620" y="1477"/>
                    <a:pt x="1561" y="1274"/>
                  </a:cubicBezTo>
                  <a:cubicBezTo>
                    <a:pt x="1739" y="1138"/>
                    <a:pt x="1907" y="991"/>
                    <a:pt x="2065" y="831"/>
                  </a:cubicBezTo>
                  <a:cubicBezTo>
                    <a:pt x="2108" y="787"/>
                    <a:pt x="2081" y="712"/>
                    <a:pt x="2020" y="705"/>
                  </a:cubicBezTo>
                  <a:cubicBezTo>
                    <a:pt x="1864" y="687"/>
                    <a:pt x="1641" y="676"/>
                    <a:pt x="1374" y="670"/>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29"/>
            <p:cNvSpPr/>
            <p:nvPr/>
          </p:nvSpPr>
          <p:spPr>
            <a:xfrm rot="-5400000">
              <a:off x="3291088" y="1436423"/>
              <a:ext cx="212798" cy="200130"/>
            </a:xfrm>
            <a:custGeom>
              <a:avLst/>
              <a:gdLst/>
              <a:ahLst/>
              <a:cxnLst/>
              <a:rect l="l" t="t" r="r" b="b"/>
              <a:pathLst>
                <a:path w="1579" h="1485" extrusionOk="0">
                  <a:moveTo>
                    <a:pt x="789" y="0"/>
                  </a:moveTo>
                  <a:cubicBezTo>
                    <a:pt x="733" y="130"/>
                    <a:pt x="672" y="290"/>
                    <a:pt x="610" y="469"/>
                  </a:cubicBezTo>
                  <a:cubicBezTo>
                    <a:pt x="591" y="527"/>
                    <a:pt x="536" y="565"/>
                    <a:pt x="476" y="567"/>
                  </a:cubicBezTo>
                  <a:cubicBezTo>
                    <a:pt x="296" y="571"/>
                    <a:pt x="134" y="578"/>
                    <a:pt x="1" y="587"/>
                  </a:cubicBezTo>
                  <a:cubicBezTo>
                    <a:pt x="110" y="689"/>
                    <a:pt x="238" y="798"/>
                    <a:pt x="375" y="902"/>
                  </a:cubicBezTo>
                  <a:cubicBezTo>
                    <a:pt x="423" y="938"/>
                    <a:pt x="442" y="1001"/>
                    <a:pt x="426" y="1058"/>
                  </a:cubicBezTo>
                  <a:cubicBezTo>
                    <a:pt x="385" y="1205"/>
                    <a:pt x="348" y="1347"/>
                    <a:pt x="317" y="1484"/>
                  </a:cubicBezTo>
                  <a:cubicBezTo>
                    <a:pt x="435" y="1418"/>
                    <a:pt x="565" y="1344"/>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4"/>
                    <a:pt x="1153" y="1058"/>
                  </a:cubicBezTo>
                  <a:cubicBezTo>
                    <a:pt x="1137" y="1001"/>
                    <a:pt x="1158" y="939"/>
                    <a:pt x="1204" y="902"/>
                  </a:cubicBezTo>
                  <a:cubicBezTo>
                    <a:pt x="1341" y="798"/>
                    <a:pt x="1469" y="689"/>
                    <a:pt x="1578" y="587"/>
                  </a:cubicBezTo>
                  <a:cubicBezTo>
                    <a:pt x="1445" y="578"/>
                    <a:pt x="1283" y="571"/>
                    <a:pt x="1104" y="567"/>
                  </a:cubicBezTo>
                  <a:cubicBezTo>
                    <a:pt x="1043" y="565"/>
                    <a:pt x="988" y="527"/>
                    <a:pt x="969" y="469"/>
                  </a:cubicBezTo>
                  <a:lnTo>
                    <a:pt x="967" y="469"/>
                  </a:lnTo>
                  <a:cubicBezTo>
                    <a:pt x="906" y="290"/>
                    <a:pt x="845" y="130"/>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9"/>
            <p:cNvSpPr/>
            <p:nvPr/>
          </p:nvSpPr>
          <p:spPr>
            <a:xfrm rot="-5400000">
              <a:off x="3253285" y="1404550"/>
              <a:ext cx="284090" cy="264010"/>
            </a:xfrm>
            <a:custGeom>
              <a:avLst/>
              <a:gdLst/>
              <a:ahLst/>
              <a:cxnLst/>
              <a:rect l="l" t="t" r="r" b="b"/>
              <a:pathLst>
                <a:path w="2108" h="1959"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1"/>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80"/>
                    <a:pt x="1054" y="1480"/>
                  </a:cubicBezTo>
                  <a:cubicBezTo>
                    <a:pt x="1026" y="1480"/>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9"/>
                    <a:pt x="855" y="780"/>
                    <a:pt x="875" y="722"/>
                  </a:cubicBezTo>
                  <a:cubicBezTo>
                    <a:pt x="937" y="543"/>
                    <a:pt x="998" y="383"/>
                    <a:pt x="1054" y="253"/>
                  </a:cubicBezTo>
                  <a:close/>
                  <a:moveTo>
                    <a:pt x="1054" y="1"/>
                  </a:moveTo>
                  <a:cubicBezTo>
                    <a:pt x="1028" y="1"/>
                    <a:pt x="1001" y="15"/>
                    <a:pt x="988" y="42"/>
                  </a:cubicBezTo>
                  <a:cubicBezTo>
                    <a:pt x="914" y="190"/>
                    <a:pt x="823" y="415"/>
                    <a:pt x="737" y="671"/>
                  </a:cubicBezTo>
                  <a:cubicBezTo>
                    <a:pt x="470" y="675"/>
                    <a:pt x="246" y="688"/>
                    <a:pt x="89" y="705"/>
                  </a:cubicBezTo>
                  <a:cubicBezTo>
                    <a:pt x="28" y="712"/>
                    <a:pt x="0" y="787"/>
                    <a:pt x="43" y="832"/>
                  </a:cubicBezTo>
                  <a:cubicBezTo>
                    <a:pt x="200" y="991"/>
                    <a:pt x="369" y="1137"/>
                    <a:pt x="547" y="1270"/>
                  </a:cubicBezTo>
                  <a:cubicBezTo>
                    <a:pt x="488" y="1479"/>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4"/>
                  </a:cubicBezTo>
                  <a:cubicBezTo>
                    <a:pt x="1739" y="1139"/>
                    <a:pt x="1907" y="991"/>
                    <a:pt x="2065" y="832"/>
                  </a:cubicBezTo>
                  <a:cubicBezTo>
                    <a:pt x="2108" y="787"/>
                    <a:pt x="2081" y="712"/>
                    <a:pt x="2020" y="705"/>
                  </a:cubicBezTo>
                  <a:cubicBezTo>
                    <a:pt x="1863" y="688"/>
                    <a:pt x="1639" y="677"/>
                    <a:pt x="1374" y="671"/>
                  </a:cubicBezTo>
                  <a:cubicBezTo>
                    <a:pt x="1285" y="412"/>
                    <a:pt x="1195" y="188"/>
                    <a:pt x="1121" y="42"/>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29"/>
            <p:cNvSpPr/>
            <p:nvPr/>
          </p:nvSpPr>
          <p:spPr>
            <a:xfrm rot="-5400000">
              <a:off x="3627335" y="1436423"/>
              <a:ext cx="212798" cy="200130"/>
            </a:xfrm>
            <a:custGeom>
              <a:avLst/>
              <a:gdLst/>
              <a:ahLst/>
              <a:cxnLst/>
              <a:rect l="l" t="t" r="r" b="b"/>
              <a:pathLst>
                <a:path w="1579" h="1485" extrusionOk="0">
                  <a:moveTo>
                    <a:pt x="789" y="0"/>
                  </a:moveTo>
                  <a:cubicBezTo>
                    <a:pt x="733" y="130"/>
                    <a:pt x="672" y="290"/>
                    <a:pt x="610" y="469"/>
                  </a:cubicBezTo>
                  <a:cubicBezTo>
                    <a:pt x="591" y="525"/>
                    <a:pt x="536" y="565"/>
                    <a:pt x="476" y="567"/>
                  </a:cubicBezTo>
                  <a:cubicBezTo>
                    <a:pt x="296" y="571"/>
                    <a:pt x="134" y="578"/>
                    <a:pt x="1" y="587"/>
                  </a:cubicBezTo>
                  <a:cubicBezTo>
                    <a:pt x="110" y="688"/>
                    <a:pt x="238" y="797"/>
                    <a:pt x="375" y="902"/>
                  </a:cubicBezTo>
                  <a:cubicBezTo>
                    <a:pt x="423" y="938"/>
                    <a:pt x="442" y="1000"/>
                    <a:pt x="426" y="1057"/>
                  </a:cubicBezTo>
                  <a:cubicBezTo>
                    <a:pt x="385" y="1204"/>
                    <a:pt x="348" y="1347"/>
                    <a:pt x="317" y="1484"/>
                  </a:cubicBezTo>
                  <a:cubicBezTo>
                    <a:pt x="436" y="1417"/>
                    <a:pt x="566" y="1343"/>
                    <a:pt x="710" y="1250"/>
                  </a:cubicBezTo>
                  <a:cubicBezTo>
                    <a:pt x="734" y="1234"/>
                    <a:pt x="762" y="1226"/>
                    <a:pt x="790" y="1226"/>
                  </a:cubicBezTo>
                  <a:cubicBezTo>
                    <a:pt x="817" y="1226"/>
                    <a:pt x="845" y="1234"/>
                    <a:pt x="869" y="1250"/>
                  </a:cubicBezTo>
                  <a:cubicBezTo>
                    <a:pt x="1014" y="1343"/>
                    <a:pt x="1145" y="1418"/>
                    <a:pt x="1262" y="1484"/>
                  </a:cubicBezTo>
                  <a:cubicBezTo>
                    <a:pt x="1231" y="1346"/>
                    <a:pt x="1195" y="1202"/>
                    <a:pt x="1153" y="1057"/>
                  </a:cubicBezTo>
                  <a:cubicBezTo>
                    <a:pt x="1137" y="1000"/>
                    <a:pt x="1158" y="938"/>
                    <a:pt x="1204" y="901"/>
                  </a:cubicBezTo>
                  <a:cubicBezTo>
                    <a:pt x="1341" y="797"/>
                    <a:pt x="1469" y="688"/>
                    <a:pt x="1578" y="587"/>
                  </a:cubicBezTo>
                  <a:cubicBezTo>
                    <a:pt x="1445" y="576"/>
                    <a:pt x="1283" y="569"/>
                    <a:pt x="1104" y="566"/>
                  </a:cubicBezTo>
                  <a:cubicBezTo>
                    <a:pt x="1043" y="565"/>
                    <a:pt x="988" y="525"/>
                    <a:pt x="969" y="467"/>
                  </a:cubicBezTo>
                  <a:lnTo>
                    <a:pt x="967" y="469"/>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29"/>
            <p:cNvSpPr/>
            <p:nvPr/>
          </p:nvSpPr>
          <p:spPr>
            <a:xfrm rot="-5400000">
              <a:off x="3589668" y="1404820"/>
              <a:ext cx="284090" cy="263470"/>
            </a:xfrm>
            <a:custGeom>
              <a:avLst/>
              <a:gdLst/>
              <a:ahLst/>
              <a:cxnLst/>
              <a:rect l="l" t="t" r="r" b="b"/>
              <a:pathLst>
                <a:path w="2108" h="1955" extrusionOk="0">
                  <a:moveTo>
                    <a:pt x="1054" y="249"/>
                  </a:moveTo>
                  <a:cubicBezTo>
                    <a:pt x="1110" y="378"/>
                    <a:pt x="1171" y="539"/>
                    <a:pt x="1232" y="717"/>
                  </a:cubicBezTo>
                  <a:cubicBezTo>
                    <a:pt x="1252" y="775"/>
                    <a:pt x="1307" y="814"/>
                    <a:pt x="1368" y="816"/>
                  </a:cubicBezTo>
                  <a:cubicBezTo>
                    <a:pt x="1547" y="819"/>
                    <a:pt x="1709" y="826"/>
                    <a:pt x="1842" y="836"/>
                  </a:cubicBezTo>
                  <a:cubicBezTo>
                    <a:pt x="1734" y="937"/>
                    <a:pt x="1605" y="1047"/>
                    <a:pt x="1469" y="1151"/>
                  </a:cubicBezTo>
                  <a:cubicBezTo>
                    <a:pt x="1421" y="1188"/>
                    <a:pt x="1401" y="1250"/>
                    <a:pt x="1418" y="1307"/>
                  </a:cubicBezTo>
                  <a:cubicBezTo>
                    <a:pt x="1459" y="1452"/>
                    <a:pt x="1496" y="1595"/>
                    <a:pt x="1527" y="1733"/>
                  </a:cubicBezTo>
                  <a:cubicBezTo>
                    <a:pt x="1409" y="1667"/>
                    <a:pt x="1278" y="1592"/>
                    <a:pt x="1134" y="1499"/>
                  </a:cubicBezTo>
                  <a:cubicBezTo>
                    <a:pt x="1110" y="1483"/>
                    <a:pt x="1082" y="1475"/>
                    <a:pt x="1054" y="1475"/>
                  </a:cubicBezTo>
                  <a:cubicBezTo>
                    <a:pt x="1026" y="1475"/>
                    <a:pt x="998" y="1483"/>
                    <a:pt x="974" y="1499"/>
                  </a:cubicBezTo>
                  <a:cubicBezTo>
                    <a:pt x="830" y="1592"/>
                    <a:pt x="701" y="1666"/>
                    <a:pt x="581" y="1733"/>
                  </a:cubicBezTo>
                  <a:cubicBezTo>
                    <a:pt x="612" y="1596"/>
                    <a:pt x="649" y="1454"/>
                    <a:pt x="691" y="1306"/>
                  </a:cubicBezTo>
                  <a:cubicBezTo>
                    <a:pt x="707" y="1250"/>
                    <a:pt x="686" y="1187"/>
                    <a:pt x="639" y="1151"/>
                  </a:cubicBezTo>
                  <a:cubicBezTo>
                    <a:pt x="502" y="1047"/>
                    <a:pt x="373" y="938"/>
                    <a:pt x="264" y="836"/>
                  </a:cubicBezTo>
                  <a:cubicBezTo>
                    <a:pt x="398" y="826"/>
                    <a:pt x="561" y="819"/>
                    <a:pt x="740" y="816"/>
                  </a:cubicBezTo>
                  <a:cubicBezTo>
                    <a:pt x="801" y="814"/>
                    <a:pt x="855" y="775"/>
                    <a:pt x="875" y="717"/>
                  </a:cubicBezTo>
                  <a:cubicBezTo>
                    <a:pt x="937" y="539"/>
                    <a:pt x="998" y="379"/>
                    <a:pt x="1054" y="249"/>
                  </a:cubicBezTo>
                  <a:close/>
                  <a:moveTo>
                    <a:pt x="1055" y="1"/>
                  </a:moveTo>
                  <a:cubicBezTo>
                    <a:pt x="1028" y="1"/>
                    <a:pt x="1001" y="13"/>
                    <a:pt x="988" y="38"/>
                  </a:cubicBezTo>
                  <a:cubicBezTo>
                    <a:pt x="914" y="186"/>
                    <a:pt x="823" y="410"/>
                    <a:pt x="737" y="666"/>
                  </a:cubicBezTo>
                  <a:cubicBezTo>
                    <a:pt x="470" y="672"/>
                    <a:pt x="246" y="684"/>
                    <a:pt x="89" y="701"/>
                  </a:cubicBezTo>
                  <a:cubicBezTo>
                    <a:pt x="28" y="708"/>
                    <a:pt x="0" y="783"/>
                    <a:pt x="43" y="828"/>
                  </a:cubicBezTo>
                  <a:cubicBezTo>
                    <a:pt x="200" y="986"/>
                    <a:pt x="369" y="1134"/>
                    <a:pt x="547" y="1267"/>
                  </a:cubicBezTo>
                  <a:cubicBezTo>
                    <a:pt x="488" y="1474"/>
                    <a:pt x="439" y="1675"/>
                    <a:pt x="400" y="1864"/>
                  </a:cubicBezTo>
                  <a:cubicBezTo>
                    <a:pt x="390" y="1913"/>
                    <a:pt x="430" y="1955"/>
                    <a:pt x="474" y="1955"/>
                  </a:cubicBezTo>
                  <a:cubicBezTo>
                    <a:pt x="486" y="1955"/>
                    <a:pt x="498" y="1952"/>
                    <a:pt x="510" y="1945"/>
                  </a:cubicBezTo>
                  <a:lnTo>
                    <a:pt x="561" y="1916"/>
                  </a:lnTo>
                  <a:cubicBezTo>
                    <a:pt x="697" y="1841"/>
                    <a:pt x="867" y="1747"/>
                    <a:pt x="1053" y="1625"/>
                  </a:cubicBezTo>
                  <a:cubicBezTo>
                    <a:pt x="1241" y="1747"/>
                    <a:pt x="1404" y="1837"/>
                    <a:pt x="1548" y="1917"/>
                  </a:cubicBezTo>
                  <a:lnTo>
                    <a:pt x="1599" y="1945"/>
                  </a:lnTo>
                  <a:cubicBezTo>
                    <a:pt x="1609" y="1951"/>
                    <a:pt x="1622" y="1954"/>
                    <a:pt x="1635" y="1954"/>
                  </a:cubicBezTo>
                  <a:cubicBezTo>
                    <a:pt x="1682" y="1954"/>
                    <a:pt x="1718" y="1910"/>
                    <a:pt x="1708" y="1864"/>
                  </a:cubicBezTo>
                  <a:cubicBezTo>
                    <a:pt x="1670" y="1674"/>
                    <a:pt x="1620" y="1473"/>
                    <a:pt x="1561" y="1270"/>
                  </a:cubicBezTo>
                  <a:cubicBezTo>
                    <a:pt x="1739" y="1135"/>
                    <a:pt x="1907" y="988"/>
                    <a:pt x="2065" y="828"/>
                  </a:cubicBezTo>
                  <a:cubicBezTo>
                    <a:pt x="2108" y="783"/>
                    <a:pt x="2081" y="708"/>
                    <a:pt x="2020" y="702"/>
                  </a:cubicBezTo>
                  <a:cubicBezTo>
                    <a:pt x="1863" y="685"/>
                    <a:pt x="1639" y="673"/>
                    <a:pt x="1374" y="666"/>
                  </a:cubicBezTo>
                  <a:cubicBezTo>
                    <a:pt x="1285" y="409"/>
                    <a:pt x="1195" y="185"/>
                    <a:pt x="1121" y="38"/>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29"/>
            <p:cNvSpPr/>
            <p:nvPr/>
          </p:nvSpPr>
          <p:spPr>
            <a:xfrm rot="-5400000">
              <a:off x="3963516" y="1436490"/>
              <a:ext cx="212798" cy="199995"/>
            </a:xfrm>
            <a:custGeom>
              <a:avLst/>
              <a:gdLst/>
              <a:ahLst/>
              <a:cxnLst/>
              <a:rect l="l" t="t" r="r" b="b"/>
              <a:pathLst>
                <a:path w="1579" h="1484" extrusionOk="0">
                  <a:moveTo>
                    <a:pt x="789" y="0"/>
                  </a:moveTo>
                  <a:cubicBezTo>
                    <a:pt x="733" y="129"/>
                    <a:pt x="672" y="290"/>
                    <a:pt x="610" y="467"/>
                  </a:cubicBezTo>
                  <a:cubicBezTo>
                    <a:pt x="591" y="525"/>
                    <a:pt x="536" y="565"/>
                    <a:pt x="476" y="566"/>
                  </a:cubicBezTo>
                  <a:cubicBezTo>
                    <a:pt x="296" y="569"/>
                    <a:pt x="134" y="576"/>
                    <a:pt x="1" y="587"/>
                  </a:cubicBezTo>
                  <a:cubicBezTo>
                    <a:pt x="110" y="688"/>
                    <a:pt x="238" y="796"/>
                    <a:pt x="375" y="901"/>
                  </a:cubicBezTo>
                  <a:cubicBezTo>
                    <a:pt x="423" y="938"/>
                    <a:pt x="442" y="999"/>
                    <a:pt x="426" y="1057"/>
                  </a:cubicBezTo>
                  <a:cubicBezTo>
                    <a:pt x="385" y="1203"/>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7"/>
                    <a:pt x="1262" y="1484"/>
                  </a:cubicBezTo>
                  <a:cubicBezTo>
                    <a:pt x="1231" y="1345"/>
                    <a:pt x="1195" y="1202"/>
                    <a:pt x="1153" y="1057"/>
                  </a:cubicBezTo>
                  <a:cubicBezTo>
                    <a:pt x="1137" y="999"/>
                    <a:pt x="1158" y="938"/>
                    <a:pt x="1204" y="901"/>
                  </a:cubicBezTo>
                  <a:cubicBezTo>
                    <a:pt x="1341" y="796"/>
                    <a:pt x="1469" y="688"/>
                    <a:pt x="1578" y="585"/>
                  </a:cubicBezTo>
                  <a:cubicBezTo>
                    <a:pt x="1446" y="576"/>
                    <a:pt x="1283" y="569"/>
                    <a:pt x="1104" y="566"/>
                  </a:cubicBezTo>
                  <a:cubicBezTo>
                    <a:pt x="1043" y="565"/>
                    <a:pt x="988" y="525"/>
                    <a:pt x="969" y="467"/>
                  </a:cubicBezTo>
                  <a:lnTo>
                    <a:pt x="967" y="467"/>
                  </a:lnTo>
                  <a:cubicBezTo>
                    <a:pt x="906" y="289"/>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29"/>
            <p:cNvSpPr/>
            <p:nvPr/>
          </p:nvSpPr>
          <p:spPr>
            <a:xfrm rot="-5400000">
              <a:off x="3925646" y="1404685"/>
              <a:ext cx="284090" cy="263740"/>
            </a:xfrm>
            <a:custGeom>
              <a:avLst/>
              <a:gdLst/>
              <a:ahLst/>
              <a:cxnLst/>
              <a:rect l="l" t="t" r="r" b="b"/>
              <a:pathLst>
                <a:path w="2108" h="1957" extrusionOk="0">
                  <a:moveTo>
                    <a:pt x="1054" y="252"/>
                  </a:moveTo>
                  <a:cubicBezTo>
                    <a:pt x="1110" y="381"/>
                    <a:pt x="1171" y="542"/>
                    <a:pt x="1232" y="719"/>
                  </a:cubicBezTo>
                  <a:cubicBezTo>
                    <a:pt x="1252" y="777"/>
                    <a:pt x="1307" y="816"/>
                    <a:pt x="1368" y="818"/>
                  </a:cubicBezTo>
                  <a:cubicBezTo>
                    <a:pt x="1547" y="822"/>
                    <a:pt x="1710" y="829"/>
                    <a:pt x="1842" y="838"/>
                  </a:cubicBezTo>
                  <a:cubicBezTo>
                    <a:pt x="1733" y="939"/>
                    <a:pt x="1605" y="1048"/>
                    <a:pt x="1469" y="1154"/>
                  </a:cubicBezTo>
                  <a:cubicBezTo>
                    <a:pt x="1421" y="1190"/>
                    <a:pt x="1401" y="1251"/>
                    <a:pt x="1418" y="1309"/>
                  </a:cubicBezTo>
                  <a:cubicBezTo>
                    <a:pt x="1459" y="1455"/>
                    <a:pt x="1496" y="1598"/>
                    <a:pt x="1527" y="1736"/>
                  </a:cubicBezTo>
                  <a:cubicBezTo>
                    <a:pt x="1409" y="1670"/>
                    <a:pt x="1278" y="1594"/>
                    <a:pt x="1134" y="1502"/>
                  </a:cubicBezTo>
                  <a:cubicBezTo>
                    <a:pt x="1110" y="1486"/>
                    <a:pt x="1082" y="1478"/>
                    <a:pt x="1054" y="1478"/>
                  </a:cubicBezTo>
                  <a:cubicBezTo>
                    <a:pt x="1026" y="1478"/>
                    <a:pt x="998" y="1486"/>
                    <a:pt x="974" y="1502"/>
                  </a:cubicBezTo>
                  <a:cubicBezTo>
                    <a:pt x="829" y="1594"/>
                    <a:pt x="699" y="1670"/>
                    <a:pt x="581" y="1736"/>
                  </a:cubicBezTo>
                  <a:cubicBezTo>
                    <a:pt x="612" y="1599"/>
                    <a:pt x="649" y="1455"/>
                    <a:pt x="691" y="1309"/>
                  </a:cubicBezTo>
                  <a:cubicBezTo>
                    <a:pt x="707" y="1251"/>
                    <a:pt x="686" y="1190"/>
                    <a:pt x="639" y="1154"/>
                  </a:cubicBezTo>
                  <a:cubicBezTo>
                    <a:pt x="502" y="1048"/>
                    <a:pt x="373" y="941"/>
                    <a:pt x="264" y="838"/>
                  </a:cubicBezTo>
                  <a:cubicBezTo>
                    <a:pt x="398" y="829"/>
                    <a:pt x="561" y="822"/>
                    <a:pt x="740" y="818"/>
                  </a:cubicBezTo>
                  <a:cubicBezTo>
                    <a:pt x="801" y="816"/>
                    <a:pt x="855" y="777"/>
                    <a:pt x="875" y="719"/>
                  </a:cubicBezTo>
                  <a:cubicBezTo>
                    <a:pt x="937" y="542"/>
                    <a:pt x="998" y="381"/>
                    <a:pt x="1054" y="252"/>
                  </a:cubicBezTo>
                  <a:close/>
                  <a:moveTo>
                    <a:pt x="1054" y="0"/>
                  </a:moveTo>
                  <a:cubicBezTo>
                    <a:pt x="1028" y="0"/>
                    <a:pt x="1001" y="14"/>
                    <a:pt x="988" y="41"/>
                  </a:cubicBezTo>
                  <a:cubicBezTo>
                    <a:pt x="914" y="189"/>
                    <a:pt x="823" y="413"/>
                    <a:pt x="737" y="669"/>
                  </a:cubicBezTo>
                  <a:cubicBezTo>
                    <a:pt x="470" y="675"/>
                    <a:pt x="245" y="687"/>
                    <a:pt x="89" y="704"/>
                  </a:cubicBezTo>
                  <a:cubicBezTo>
                    <a:pt x="28" y="711"/>
                    <a:pt x="0" y="785"/>
                    <a:pt x="43" y="830"/>
                  </a:cubicBezTo>
                  <a:cubicBezTo>
                    <a:pt x="200" y="989"/>
                    <a:pt x="369" y="1136"/>
                    <a:pt x="547" y="1270"/>
                  </a:cubicBezTo>
                  <a:cubicBezTo>
                    <a:pt x="488" y="1477"/>
                    <a:pt x="439" y="1678"/>
                    <a:pt x="400" y="1867"/>
                  </a:cubicBezTo>
                  <a:cubicBezTo>
                    <a:pt x="390" y="1916"/>
                    <a:pt x="429" y="1957"/>
                    <a:pt x="474" y="1957"/>
                  </a:cubicBezTo>
                  <a:cubicBezTo>
                    <a:pt x="486" y="1957"/>
                    <a:pt x="498" y="1954"/>
                    <a:pt x="510" y="1947"/>
                  </a:cubicBezTo>
                  <a:lnTo>
                    <a:pt x="561" y="1919"/>
                  </a:lnTo>
                  <a:cubicBezTo>
                    <a:pt x="705" y="1840"/>
                    <a:pt x="867" y="1750"/>
                    <a:pt x="1053" y="1628"/>
                  </a:cubicBezTo>
                  <a:cubicBezTo>
                    <a:pt x="1239" y="1749"/>
                    <a:pt x="1402" y="1838"/>
                    <a:pt x="1548" y="1919"/>
                  </a:cubicBezTo>
                  <a:lnTo>
                    <a:pt x="1599" y="1947"/>
                  </a:lnTo>
                  <a:cubicBezTo>
                    <a:pt x="1611" y="1954"/>
                    <a:pt x="1623" y="1957"/>
                    <a:pt x="1635" y="1957"/>
                  </a:cubicBezTo>
                  <a:cubicBezTo>
                    <a:pt x="1679" y="1957"/>
                    <a:pt x="1718" y="1916"/>
                    <a:pt x="1708" y="1867"/>
                  </a:cubicBezTo>
                  <a:cubicBezTo>
                    <a:pt x="1670" y="1677"/>
                    <a:pt x="1620" y="1476"/>
                    <a:pt x="1561" y="1273"/>
                  </a:cubicBezTo>
                  <a:cubicBezTo>
                    <a:pt x="1739" y="1138"/>
                    <a:pt x="1907" y="989"/>
                    <a:pt x="2065" y="830"/>
                  </a:cubicBezTo>
                  <a:cubicBezTo>
                    <a:pt x="2108" y="785"/>
                    <a:pt x="2081" y="711"/>
                    <a:pt x="2020" y="704"/>
                  </a:cubicBezTo>
                  <a:cubicBezTo>
                    <a:pt x="1864" y="687"/>
                    <a:pt x="1641" y="675"/>
                    <a:pt x="1374" y="669"/>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29"/>
            <p:cNvSpPr/>
            <p:nvPr/>
          </p:nvSpPr>
          <p:spPr>
            <a:xfrm rot="-5400000">
              <a:off x="4299629" y="1436490"/>
              <a:ext cx="212798" cy="199995"/>
            </a:xfrm>
            <a:custGeom>
              <a:avLst/>
              <a:gdLst/>
              <a:ahLst/>
              <a:cxnLst/>
              <a:rect l="l" t="t" r="r" b="b"/>
              <a:pathLst>
                <a:path w="1579" h="1484" extrusionOk="0">
                  <a:moveTo>
                    <a:pt x="789" y="1"/>
                  </a:moveTo>
                  <a:cubicBezTo>
                    <a:pt x="733" y="130"/>
                    <a:pt x="672" y="291"/>
                    <a:pt x="610" y="468"/>
                  </a:cubicBezTo>
                  <a:cubicBezTo>
                    <a:pt x="591" y="526"/>
                    <a:pt x="536" y="565"/>
                    <a:pt x="476" y="567"/>
                  </a:cubicBezTo>
                  <a:cubicBezTo>
                    <a:pt x="296" y="570"/>
                    <a:pt x="134" y="577"/>
                    <a:pt x="1" y="586"/>
                  </a:cubicBezTo>
                  <a:cubicBezTo>
                    <a:pt x="110" y="688"/>
                    <a:pt x="238" y="797"/>
                    <a:pt x="375" y="902"/>
                  </a:cubicBezTo>
                  <a:cubicBezTo>
                    <a:pt x="423" y="938"/>
                    <a:pt x="442" y="1000"/>
                    <a:pt x="426" y="1058"/>
                  </a:cubicBezTo>
                  <a:cubicBezTo>
                    <a:pt x="385" y="1204"/>
                    <a:pt x="348" y="1347"/>
                    <a:pt x="317" y="1484"/>
                  </a:cubicBezTo>
                  <a:cubicBezTo>
                    <a:pt x="435" y="1419"/>
                    <a:pt x="565" y="1343"/>
                    <a:pt x="710" y="1249"/>
                  </a:cubicBezTo>
                  <a:cubicBezTo>
                    <a:pt x="734" y="1234"/>
                    <a:pt x="762" y="1227"/>
                    <a:pt x="790" y="1227"/>
                  </a:cubicBezTo>
                  <a:cubicBezTo>
                    <a:pt x="817" y="1227"/>
                    <a:pt x="845" y="1234"/>
                    <a:pt x="869" y="1249"/>
                  </a:cubicBezTo>
                  <a:cubicBezTo>
                    <a:pt x="1014" y="1343"/>
                    <a:pt x="1145" y="1418"/>
                    <a:pt x="1262" y="1484"/>
                  </a:cubicBezTo>
                  <a:cubicBezTo>
                    <a:pt x="1231" y="1346"/>
                    <a:pt x="1195" y="1203"/>
                    <a:pt x="1153" y="1058"/>
                  </a:cubicBezTo>
                  <a:cubicBezTo>
                    <a:pt x="1137" y="1000"/>
                    <a:pt x="1158" y="939"/>
                    <a:pt x="1204" y="902"/>
                  </a:cubicBezTo>
                  <a:cubicBezTo>
                    <a:pt x="1341" y="797"/>
                    <a:pt x="1469" y="688"/>
                    <a:pt x="1578" y="586"/>
                  </a:cubicBezTo>
                  <a:cubicBezTo>
                    <a:pt x="1445" y="577"/>
                    <a:pt x="1283" y="570"/>
                    <a:pt x="1104" y="567"/>
                  </a:cubicBezTo>
                  <a:cubicBezTo>
                    <a:pt x="1043" y="565"/>
                    <a:pt x="988" y="526"/>
                    <a:pt x="969" y="468"/>
                  </a:cubicBezTo>
                  <a:lnTo>
                    <a:pt x="967" y="468"/>
                  </a:lnTo>
                  <a:cubicBezTo>
                    <a:pt x="906" y="290"/>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29"/>
            <p:cNvSpPr/>
            <p:nvPr/>
          </p:nvSpPr>
          <p:spPr>
            <a:xfrm rot="-5400000">
              <a:off x="4261759" y="1404550"/>
              <a:ext cx="284090" cy="264010"/>
            </a:xfrm>
            <a:custGeom>
              <a:avLst/>
              <a:gdLst/>
              <a:ahLst/>
              <a:cxnLst/>
              <a:rect l="l" t="t" r="r" b="b"/>
              <a:pathLst>
                <a:path w="2108" h="1959" extrusionOk="0">
                  <a:moveTo>
                    <a:pt x="1054" y="255"/>
                  </a:moveTo>
                  <a:cubicBezTo>
                    <a:pt x="1110" y="384"/>
                    <a:pt x="1171" y="545"/>
                    <a:pt x="1232" y="722"/>
                  </a:cubicBezTo>
                  <a:cubicBezTo>
                    <a:pt x="1252" y="780"/>
                    <a:pt x="1307" y="818"/>
                    <a:pt x="1368" y="821"/>
                  </a:cubicBezTo>
                  <a:cubicBezTo>
                    <a:pt x="1547" y="824"/>
                    <a:pt x="1709" y="831"/>
                    <a:pt x="1842" y="840"/>
                  </a:cubicBezTo>
                  <a:cubicBezTo>
                    <a:pt x="1734" y="942"/>
                    <a:pt x="1605" y="1051"/>
                    <a:pt x="1468" y="1156"/>
                  </a:cubicBezTo>
                  <a:lnTo>
                    <a:pt x="1469" y="1156"/>
                  </a:lnTo>
                  <a:cubicBezTo>
                    <a:pt x="1421" y="1193"/>
                    <a:pt x="1401" y="1254"/>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7"/>
                    <a:pt x="699" y="1672"/>
                    <a:pt x="581" y="1738"/>
                  </a:cubicBezTo>
                  <a:cubicBezTo>
                    <a:pt x="612" y="1601"/>
                    <a:pt x="649" y="1458"/>
                    <a:pt x="691" y="1311"/>
                  </a:cubicBezTo>
                  <a:cubicBezTo>
                    <a:pt x="707" y="1254"/>
                    <a:pt x="686" y="1192"/>
                    <a:pt x="639" y="1156"/>
                  </a:cubicBezTo>
                  <a:cubicBezTo>
                    <a:pt x="502" y="1051"/>
                    <a:pt x="373" y="942"/>
                    <a:pt x="264" y="840"/>
                  </a:cubicBezTo>
                  <a:cubicBezTo>
                    <a:pt x="398" y="831"/>
                    <a:pt x="561" y="824"/>
                    <a:pt x="740" y="821"/>
                  </a:cubicBezTo>
                  <a:cubicBezTo>
                    <a:pt x="801" y="819"/>
                    <a:pt x="855" y="780"/>
                    <a:pt x="875" y="722"/>
                  </a:cubicBezTo>
                  <a:cubicBezTo>
                    <a:pt x="937" y="545"/>
                    <a:pt x="998" y="384"/>
                    <a:pt x="1054" y="255"/>
                  </a:cubicBezTo>
                  <a:close/>
                  <a:moveTo>
                    <a:pt x="1054" y="1"/>
                  </a:moveTo>
                  <a:cubicBezTo>
                    <a:pt x="1028" y="1"/>
                    <a:pt x="1001" y="15"/>
                    <a:pt x="988" y="43"/>
                  </a:cubicBezTo>
                  <a:cubicBezTo>
                    <a:pt x="914" y="191"/>
                    <a:pt x="823" y="415"/>
                    <a:pt x="737" y="671"/>
                  </a:cubicBezTo>
                  <a:cubicBezTo>
                    <a:pt x="470" y="677"/>
                    <a:pt x="246" y="688"/>
                    <a:pt x="89" y="706"/>
                  </a:cubicBezTo>
                  <a:cubicBezTo>
                    <a:pt x="27" y="713"/>
                    <a:pt x="0" y="787"/>
                    <a:pt x="43" y="832"/>
                  </a:cubicBezTo>
                  <a:cubicBezTo>
                    <a:pt x="200" y="991"/>
                    <a:pt x="369" y="1137"/>
                    <a:pt x="547" y="1270"/>
                  </a:cubicBezTo>
                  <a:cubicBezTo>
                    <a:pt x="488" y="1479"/>
                    <a:pt x="439" y="1680"/>
                    <a:pt x="400" y="1869"/>
                  </a:cubicBezTo>
                  <a:cubicBezTo>
                    <a:pt x="390" y="1918"/>
                    <a:pt x="429" y="1958"/>
                    <a:pt x="474" y="1958"/>
                  </a:cubicBezTo>
                  <a:cubicBezTo>
                    <a:pt x="486" y="1958"/>
                    <a:pt x="498" y="1955"/>
                    <a:pt x="510" y="1949"/>
                  </a:cubicBezTo>
                  <a:lnTo>
                    <a:pt x="561" y="1921"/>
                  </a:lnTo>
                  <a:cubicBezTo>
                    <a:pt x="705" y="1841"/>
                    <a:pt x="867" y="1752"/>
                    <a:pt x="1053" y="1630"/>
                  </a:cubicBezTo>
                  <a:cubicBezTo>
                    <a:pt x="1239" y="1749"/>
                    <a:pt x="1402" y="1840"/>
                    <a:pt x="1548" y="1921"/>
                  </a:cubicBezTo>
                  <a:lnTo>
                    <a:pt x="1599" y="1949"/>
                  </a:lnTo>
                  <a:cubicBezTo>
                    <a:pt x="1611" y="1955"/>
                    <a:pt x="1623" y="1958"/>
                    <a:pt x="1635" y="1958"/>
                  </a:cubicBezTo>
                  <a:cubicBezTo>
                    <a:pt x="1680" y="1958"/>
                    <a:pt x="1719" y="1918"/>
                    <a:pt x="1708" y="1869"/>
                  </a:cubicBezTo>
                  <a:cubicBezTo>
                    <a:pt x="1670" y="1679"/>
                    <a:pt x="1620" y="1477"/>
                    <a:pt x="1561" y="1274"/>
                  </a:cubicBezTo>
                  <a:cubicBezTo>
                    <a:pt x="1739" y="1139"/>
                    <a:pt x="1907" y="991"/>
                    <a:pt x="2065" y="832"/>
                  </a:cubicBezTo>
                  <a:cubicBezTo>
                    <a:pt x="2108" y="787"/>
                    <a:pt x="2081" y="713"/>
                    <a:pt x="2020" y="706"/>
                  </a:cubicBezTo>
                  <a:cubicBezTo>
                    <a:pt x="1863" y="688"/>
                    <a:pt x="1639" y="677"/>
                    <a:pt x="1374" y="671"/>
                  </a:cubicBezTo>
                  <a:cubicBezTo>
                    <a:pt x="1285" y="413"/>
                    <a:pt x="1195" y="190"/>
                    <a:pt x="1121" y="43"/>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29"/>
            <p:cNvSpPr/>
            <p:nvPr/>
          </p:nvSpPr>
          <p:spPr>
            <a:xfrm rot="-5400000">
              <a:off x="4635809" y="1436423"/>
              <a:ext cx="212798" cy="200130"/>
            </a:xfrm>
            <a:custGeom>
              <a:avLst/>
              <a:gdLst/>
              <a:ahLst/>
              <a:cxnLst/>
              <a:rect l="l" t="t" r="r" b="b"/>
              <a:pathLst>
                <a:path w="1579" h="1485" extrusionOk="0">
                  <a:moveTo>
                    <a:pt x="789" y="1"/>
                  </a:moveTo>
                  <a:cubicBezTo>
                    <a:pt x="733" y="130"/>
                    <a:pt x="672" y="290"/>
                    <a:pt x="610" y="469"/>
                  </a:cubicBezTo>
                  <a:cubicBezTo>
                    <a:pt x="591" y="526"/>
                    <a:pt x="536" y="565"/>
                    <a:pt x="476" y="567"/>
                  </a:cubicBezTo>
                  <a:cubicBezTo>
                    <a:pt x="296" y="571"/>
                    <a:pt x="134" y="578"/>
                    <a:pt x="1" y="587"/>
                  </a:cubicBezTo>
                  <a:cubicBezTo>
                    <a:pt x="110" y="688"/>
                    <a:pt x="238" y="797"/>
                    <a:pt x="375" y="902"/>
                  </a:cubicBezTo>
                  <a:cubicBezTo>
                    <a:pt x="423" y="938"/>
                    <a:pt x="442" y="1000"/>
                    <a:pt x="426" y="1058"/>
                  </a:cubicBezTo>
                  <a:cubicBezTo>
                    <a:pt x="385" y="1204"/>
                    <a:pt x="348" y="1348"/>
                    <a:pt x="317" y="1484"/>
                  </a:cubicBezTo>
                  <a:cubicBezTo>
                    <a:pt x="436" y="1417"/>
                    <a:pt x="566" y="1343"/>
                    <a:pt x="710" y="1250"/>
                  </a:cubicBezTo>
                  <a:cubicBezTo>
                    <a:pt x="734" y="1235"/>
                    <a:pt x="762" y="1227"/>
                    <a:pt x="790" y="1227"/>
                  </a:cubicBezTo>
                  <a:cubicBezTo>
                    <a:pt x="817" y="1227"/>
                    <a:pt x="845" y="1235"/>
                    <a:pt x="869" y="1250"/>
                  </a:cubicBezTo>
                  <a:cubicBezTo>
                    <a:pt x="1014" y="1343"/>
                    <a:pt x="1145" y="1418"/>
                    <a:pt x="1262" y="1484"/>
                  </a:cubicBezTo>
                  <a:cubicBezTo>
                    <a:pt x="1231" y="1347"/>
                    <a:pt x="1195" y="1204"/>
                    <a:pt x="1153" y="1058"/>
                  </a:cubicBezTo>
                  <a:cubicBezTo>
                    <a:pt x="1137" y="1000"/>
                    <a:pt x="1158" y="938"/>
                    <a:pt x="1204" y="902"/>
                  </a:cubicBezTo>
                  <a:cubicBezTo>
                    <a:pt x="1341" y="797"/>
                    <a:pt x="1469" y="689"/>
                    <a:pt x="1578" y="587"/>
                  </a:cubicBezTo>
                  <a:cubicBezTo>
                    <a:pt x="1445" y="578"/>
                    <a:pt x="1283" y="571"/>
                    <a:pt x="1104" y="566"/>
                  </a:cubicBezTo>
                  <a:cubicBezTo>
                    <a:pt x="1043" y="565"/>
                    <a:pt x="988" y="526"/>
                    <a:pt x="969" y="469"/>
                  </a:cubicBezTo>
                  <a:lnTo>
                    <a:pt x="967" y="469"/>
                  </a:lnTo>
                  <a:cubicBezTo>
                    <a:pt x="906" y="290"/>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29"/>
            <p:cNvSpPr/>
            <p:nvPr/>
          </p:nvSpPr>
          <p:spPr>
            <a:xfrm rot="-5400000">
              <a:off x="4598276" y="1404820"/>
              <a:ext cx="284090" cy="263470"/>
            </a:xfrm>
            <a:custGeom>
              <a:avLst/>
              <a:gdLst/>
              <a:ahLst/>
              <a:cxnLst/>
              <a:rect l="l" t="t" r="r" b="b"/>
              <a:pathLst>
                <a:path w="2108" h="1955" extrusionOk="0">
                  <a:moveTo>
                    <a:pt x="1054" y="250"/>
                  </a:moveTo>
                  <a:cubicBezTo>
                    <a:pt x="1110" y="378"/>
                    <a:pt x="1171" y="539"/>
                    <a:pt x="1232" y="718"/>
                  </a:cubicBezTo>
                  <a:cubicBezTo>
                    <a:pt x="1252" y="775"/>
                    <a:pt x="1307" y="814"/>
                    <a:pt x="1368" y="816"/>
                  </a:cubicBezTo>
                  <a:cubicBezTo>
                    <a:pt x="1547" y="820"/>
                    <a:pt x="1709" y="827"/>
                    <a:pt x="1842" y="836"/>
                  </a:cubicBezTo>
                  <a:cubicBezTo>
                    <a:pt x="1734" y="937"/>
                    <a:pt x="1605" y="1046"/>
                    <a:pt x="1469" y="1151"/>
                  </a:cubicBezTo>
                  <a:cubicBezTo>
                    <a:pt x="1421" y="1187"/>
                    <a:pt x="1401" y="1250"/>
                    <a:pt x="1418" y="1307"/>
                  </a:cubicBezTo>
                  <a:cubicBezTo>
                    <a:pt x="1459" y="1452"/>
                    <a:pt x="1496" y="1596"/>
                    <a:pt x="1527" y="1733"/>
                  </a:cubicBezTo>
                  <a:cubicBezTo>
                    <a:pt x="1409" y="1667"/>
                    <a:pt x="1278" y="1592"/>
                    <a:pt x="1134" y="1499"/>
                  </a:cubicBezTo>
                  <a:cubicBezTo>
                    <a:pt x="1110" y="1484"/>
                    <a:pt x="1082" y="1476"/>
                    <a:pt x="1054" y="1476"/>
                  </a:cubicBezTo>
                  <a:cubicBezTo>
                    <a:pt x="1026" y="1476"/>
                    <a:pt x="998" y="1484"/>
                    <a:pt x="974" y="1499"/>
                  </a:cubicBezTo>
                  <a:cubicBezTo>
                    <a:pt x="830" y="1592"/>
                    <a:pt x="701" y="1666"/>
                    <a:pt x="581" y="1733"/>
                  </a:cubicBezTo>
                  <a:cubicBezTo>
                    <a:pt x="612" y="1597"/>
                    <a:pt x="649" y="1453"/>
                    <a:pt x="691" y="1307"/>
                  </a:cubicBezTo>
                  <a:cubicBezTo>
                    <a:pt x="707" y="1249"/>
                    <a:pt x="686" y="1187"/>
                    <a:pt x="639" y="1151"/>
                  </a:cubicBezTo>
                  <a:cubicBezTo>
                    <a:pt x="502" y="1046"/>
                    <a:pt x="373" y="938"/>
                    <a:pt x="264" y="836"/>
                  </a:cubicBezTo>
                  <a:cubicBezTo>
                    <a:pt x="398" y="827"/>
                    <a:pt x="561" y="820"/>
                    <a:pt x="740" y="816"/>
                  </a:cubicBezTo>
                  <a:cubicBezTo>
                    <a:pt x="801" y="814"/>
                    <a:pt x="855" y="775"/>
                    <a:pt x="875" y="718"/>
                  </a:cubicBezTo>
                  <a:cubicBezTo>
                    <a:pt x="937" y="539"/>
                    <a:pt x="998" y="378"/>
                    <a:pt x="1054" y="250"/>
                  </a:cubicBezTo>
                  <a:close/>
                  <a:moveTo>
                    <a:pt x="1055" y="0"/>
                  </a:moveTo>
                  <a:cubicBezTo>
                    <a:pt x="1028" y="0"/>
                    <a:pt x="1001" y="13"/>
                    <a:pt x="988" y="39"/>
                  </a:cubicBezTo>
                  <a:cubicBezTo>
                    <a:pt x="914" y="186"/>
                    <a:pt x="823" y="410"/>
                    <a:pt x="737" y="666"/>
                  </a:cubicBezTo>
                  <a:cubicBezTo>
                    <a:pt x="470" y="672"/>
                    <a:pt x="246" y="684"/>
                    <a:pt x="89" y="702"/>
                  </a:cubicBezTo>
                  <a:cubicBezTo>
                    <a:pt x="28" y="707"/>
                    <a:pt x="0" y="783"/>
                    <a:pt x="43" y="828"/>
                  </a:cubicBezTo>
                  <a:cubicBezTo>
                    <a:pt x="200" y="986"/>
                    <a:pt x="369" y="1133"/>
                    <a:pt x="547" y="1266"/>
                  </a:cubicBezTo>
                  <a:cubicBezTo>
                    <a:pt x="488" y="1474"/>
                    <a:pt x="439" y="1676"/>
                    <a:pt x="400" y="1864"/>
                  </a:cubicBezTo>
                  <a:cubicBezTo>
                    <a:pt x="390" y="1914"/>
                    <a:pt x="430" y="1954"/>
                    <a:pt x="474" y="1954"/>
                  </a:cubicBezTo>
                  <a:cubicBezTo>
                    <a:pt x="486" y="1954"/>
                    <a:pt x="498" y="1951"/>
                    <a:pt x="510" y="1944"/>
                  </a:cubicBezTo>
                  <a:lnTo>
                    <a:pt x="561" y="1917"/>
                  </a:lnTo>
                  <a:cubicBezTo>
                    <a:pt x="697" y="1841"/>
                    <a:pt x="867" y="1747"/>
                    <a:pt x="1053" y="1624"/>
                  </a:cubicBezTo>
                  <a:cubicBezTo>
                    <a:pt x="1241" y="1746"/>
                    <a:pt x="1404" y="1837"/>
                    <a:pt x="1548" y="1917"/>
                  </a:cubicBezTo>
                  <a:lnTo>
                    <a:pt x="1599" y="1944"/>
                  </a:lnTo>
                  <a:cubicBezTo>
                    <a:pt x="1611" y="1951"/>
                    <a:pt x="1623" y="1954"/>
                    <a:pt x="1635" y="1954"/>
                  </a:cubicBezTo>
                  <a:cubicBezTo>
                    <a:pt x="1679" y="1954"/>
                    <a:pt x="1718" y="1914"/>
                    <a:pt x="1708" y="1864"/>
                  </a:cubicBezTo>
                  <a:cubicBezTo>
                    <a:pt x="1670" y="1673"/>
                    <a:pt x="1620" y="1473"/>
                    <a:pt x="1561" y="1270"/>
                  </a:cubicBezTo>
                  <a:cubicBezTo>
                    <a:pt x="1739" y="1135"/>
                    <a:pt x="1907" y="987"/>
                    <a:pt x="2065" y="828"/>
                  </a:cubicBezTo>
                  <a:cubicBezTo>
                    <a:pt x="2108" y="783"/>
                    <a:pt x="2081" y="709"/>
                    <a:pt x="2020" y="702"/>
                  </a:cubicBezTo>
                  <a:cubicBezTo>
                    <a:pt x="1863" y="684"/>
                    <a:pt x="1639" y="673"/>
                    <a:pt x="1374" y="667"/>
                  </a:cubicBezTo>
                  <a:cubicBezTo>
                    <a:pt x="1285" y="408"/>
                    <a:pt x="1195" y="185"/>
                    <a:pt x="1121" y="39"/>
                  </a:cubicBezTo>
                  <a:cubicBezTo>
                    <a:pt x="1108" y="13"/>
                    <a:pt x="1081" y="0"/>
                    <a:pt x="1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29"/>
            <p:cNvSpPr/>
            <p:nvPr/>
          </p:nvSpPr>
          <p:spPr>
            <a:xfrm rot="-5400000">
              <a:off x="4972057" y="1436423"/>
              <a:ext cx="212798" cy="200130"/>
            </a:xfrm>
            <a:custGeom>
              <a:avLst/>
              <a:gdLst/>
              <a:ahLst/>
              <a:cxnLst/>
              <a:rect l="l" t="t" r="r" b="b"/>
              <a:pathLst>
                <a:path w="1579" h="1485" extrusionOk="0">
                  <a:moveTo>
                    <a:pt x="789" y="0"/>
                  </a:moveTo>
                  <a:cubicBezTo>
                    <a:pt x="733" y="129"/>
                    <a:pt x="672" y="290"/>
                    <a:pt x="610" y="468"/>
                  </a:cubicBezTo>
                  <a:cubicBezTo>
                    <a:pt x="591" y="526"/>
                    <a:pt x="536" y="565"/>
                    <a:pt x="476" y="566"/>
                  </a:cubicBezTo>
                  <a:cubicBezTo>
                    <a:pt x="296" y="571"/>
                    <a:pt x="134" y="578"/>
                    <a:pt x="1" y="587"/>
                  </a:cubicBezTo>
                  <a:cubicBezTo>
                    <a:pt x="110" y="688"/>
                    <a:pt x="238" y="797"/>
                    <a:pt x="375" y="901"/>
                  </a:cubicBezTo>
                  <a:cubicBezTo>
                    <a:pt x="423" y="938"/>
                    <a:pt x="442" y="1000"/>
                    <a:pt x="426" y="1058"/>
                  </a:cubicBezTo>
                  <a:cubicBezTo>
                    <a:pt x="385" y="1204"/>
                    <a:pt x="348" y="1348"/>
                    <a:pt x="317" y="1484"/>
                  </a:cubicBezTo>
                  <a:cubicBezTo>
                    <a:pt x="435" y="1418"/>
                    <a:pt x="565" y="1343"/>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3"/>
                    <a:pt x="1153" y="1058"/>
                  </a:cubicBezTo>
                  <a:cubicBezTo>
                    <a:pt x="1137" y="1000"/>
                    <a:pt x="1158" y="938"/>
                    <a:pt x="1204" y="901"/>
                  </a:cubicBezTo>
                  <a:cubicBezTo>
                    <a:pt x="1341" y="797"/>
                    <a:pt x="1469" y="689"/>
                    <a:pt x="1578" y="587"/>
                  </a:cubicBezTo>
                  <a:cubicBezTo>
                    <a:pt x="1446" y="577"/>
                    <a:pt x="1283" y="570"/>
                    <a:pt x="1104" y="566"/>
                  </a:cubicBezTo>
                  <a:cubicBezTo>
                    <a:pt x="1043" y="565"/>
                    <a:pt x="988" y="526"/>
                    <a:pt x="969" y="468"/>
                  </a:cubicBezTo>
                  <a:lnTo>
                    <a:pt x="967" y="468"/>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29"/>
            <p:cNvSpPr/>
            <p:nvPr/>
          </p:nvSpPr>
          <p:spPr>
            <a:xfrm rot="-5400000">
              <a:off x="4934119" y="1404550"/>
              <a:ext cx="284225" cy="263875"/>
            </a:xfrm>
            <a:custGeom>
              <a:avLst/>
              <a:gdLst/>
              <a:ahLst/>
              <a:cxnLst/>
              <a:rect l="l" t="t" r="r" b="b"/>
              <a:pathLst>
                <a:path w="2109" h="1958" extrusionOk="0">
                  <a:moveTo>
                    <a:pt x="1054" y="253"/>
                  </a:moveTo>
                  <a:cubicBezTo>
                    <a:pt x="1110" y="382"/>
                    <a:pt x="1171" y="543"/>
                    <a:pt x="1232" y="721"/>
                  </a:cubicBezTo>
                  <a:cubicBezTo>
                    <a:pt x="1252" y="779"/>
                    <a:pt x="1307" y="818"/>
                    <a:pt x="1368" y="819"/>
                  </a:cubicBezTo>
                  <a:cubicBezTo>
                    <a:pt x="1547" y="823"/>
                    <a:pt x="1710" y="830"/>
                    <a:pt x="1842" y="839"/>
                  </a:cubicBezTo>
                  <a:cubicBezTo>
                    <a:pt x="1733" y="941"/>
                    <a:pt x="1605" y="1050"/>
                    <a:pt x="1469" y="1154"/>
                  </a:cubicBezTo>
                  <a:lnTo>
                    <a:pt x="1469" y="1155"/>
                  </a:lnTo>
                  <a:cubicBezTo>
                    <a:pt x="1421" y="1191"/>
                    <a:pt x="1401" y="1253"/>
                    <a:pt x="1418" y="1311"/>
                  </a:cubicBezTo>
                  <a:cubicBezTo>
                    <a:pt x="1459" y="1456"/>
                    <a:pt x="1496" y="1598"/>
                    <a:pt x="1527" y="1737"/>
                  </a:cubicBezTo>
                  <a:cubicBezTo>
                    <a:pt x="1409" y="1671"/>
                    <a:pt x="1278" y="1596"/>
                    <a:pt x="1134" y="1502"/>
                  </a:cubicBezTo>
                  <a:cubicBezTo>
                    <a:pt x="1110" y="1487"/>
                    <a:pt x="1082" y="1479"/>
                    <a:pt x="1054" y="1479"/>
                  </a:cubicBezTo>
                  <a:cubicBezTo>
                    <a:pt x="1026" y="1479"/>
                    <a:pt x="998" y="1487"/>
                    <a:pt x="974" y="1502"/>
                  </a:cubicBezTo>
                  <a:cubicBezTo>
                    <a:pt x="829" y="1596"/>
                    <a:pt x="699" y="1671"/>
                    <a:pt x="581" y="1737"/>
                  </a:cubicBezTo>
                  <a:cubicBezTo>
                    <a:pt x="612" y="1599"/>
                    <a:pt x="649" y="1457"/>
                    <a:pt x="691" y="1311"/>
                  </a:cubicBezTo>
                  <a:cubicBezTo>
                    <a:pt x="707" y="1253"/>
                    <a:pt x="686" y="1191"/>
                    <a:pt x="639" y="1154"/>
                  </a:cubicBezTo>
                  <a:cubicBezTo>
                    <a:pt x="502" y="1050"/>
                    <a:pt x="373" y="942"/>
                    <a:pt x="264" y="840"/>
                  </a:cubicBezTo>
                  <a:cubicBezTo>
                    <a:pt x="398" y="831"/>
                    <a:pt x="561" y="823"/>
                    <a:pt x="740" y="819"/>
                  </a:cubicBezTo>
                  <a:cubicBezTo>
                    <a:pt x="801" y="818"/>
                    <a:pt x="855" y="779"/>
                    <a:pt x="875" y="721"/>
                  </a:cubicBezTo>
                  <a:cubicBezTo>
                    <a:pt x="937" y="543"/>
                    <a:pt x="998" y="382"/>
                    <a:pt x="1054" y="253"/>
                  </a:cubicBezTo>
                  <a:close/>
                  <a:moveTo>
                    <a:pt x="1054" y="0"/>
                  </a:moveTo>
                  <a:cubicBezTo>
                    <a:pt x="1028" y="0"/>
                    <a:pt x="1001" y="14"/>
                    <a:pt x="988" y="41"/>
                  </a:cubicBezTo>
                  <a:cubicBezTo>
                    <a:pt x="914" y="190"/>
                    <a:pt x="823" y="413"/>
                    <a:pt x="737" y="670"/>
                  </a:cubicBezTo>
                  <a:cubicBezTo>
                    <a:pt x="470" y="675"/>
                    <a:pt x="245" y="687"/>
                    <a:pt x="89" y="704"/>
                  </a:cubicBezTo>
                  <a:cubicBezTo>
                    <a:pt x="27" y="711"/>
                    <a:pt x="0" y="787"/>
                    <a:pt x="43" y="831"/>
                  </a:cubicBezTo>
                  <a:cubicBezTo>
                    <a:pt x="200" y="990"/>
                    <a:pt x="369" y="1137"/>
                    <a:pt x="547" y="1270"/>
                  </a:cubicBezTo>
                  <a:cubicBezTo>
                    <a:pt x="488" y="1478"/>
                    <a:pt x="439" y="1679"/>
                    <a:pt x="400" y="1867"/>
                  </a:cubicBezTo>
                  <a:cubicBezTo>
                    <a:pt x="390" y="1916"/>
                    <a:pt x="430" y="1958"/>
                    <a:pt x="474" y="1958"/>
                  </a:cubicBezTo>
                  <a:cubicBezTo>
                    <a:pt x="486" y="1958"/>
                    <a:pt x="498" y="1955"/>
                    <a:pt x="510" y="1948"/>
                  </a:cubicBezTo>
                  <a:lnTo>
                    <a:pt x="561" y="1919"/>
                  </a:lnTo>
                  <a:cubicBezTo>
                    <a:pt x="705" y="1840"/>
                    <a:pt x="867" y="1750"/>
                    <a:pt x="1053" y="1628"/>
                  </a:cubicBezTo>
                  <a:cubicBezTo>
                    <a:pt x="1239" y="1749"/>
                    <a:pt x="1402" y="1839"/>
                    <a:pt x="1548" y="1919"/>
                  </a:cubicBezTo>
                  <a:lnTo>
                    <a:pt x="1599" y="1948"/>
                  </a:lnTo>
                  <a:cubicBezTo>
                    <a:pt x="1611" y="1955"/>
                    <a:pt x="1623" y="1958"/>
                    <a:pt x="1635" y="1958"/>
                  </a:cubicBezTo>
                  <a:cubicBezTo>
                    <a:pt x="1679" y="1958"/>
                    <a:pt x="1719" y="1916"/>
                    <a:pt x="1708" y="1867"/>
                  </a:cubicBezTo>
                  <a:cubicBezTo>
                    <a:pt x="1670" y="1677"/>
                    <a:pt x="1620" y="1476"/>
                    <a:pt x="1561" y="1274"/>
                  </a:cubicBezTo>
                  <a:cubicBezTo>
                    <a:pt x="1739" y="1138"/>
                    <a:pt x="1907" y="991"/>
                    <a:pt x="2065" y="831"/>
                  </a:cubicBezTo>
                  <a:cubicBezTo>
                    <a:pt x="2109" y="787"/>
                    <a:pt x="2081" y="711"/>
                    <a:pt x="2020" y="704"/>
                  </a:cubicBezTo>
                  <a:cubicBezTo>
                    <a:pt x="1864" y="688"/>
                    <a:pt x="1641" y="675"/>
                    <a:pt x="1374" y="670"/>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29"/>
            <p:cNvSpPr/>
            <p:nvPr/>
          </p:nvSpPr>
          <p:spPr>
            <a:xfrm rot="-5400000">
              <a:off x="5308304" y="1436423"/>
              <a:ext cx="212798" cy="200130"/>
            </a:xfrm>
            <a:custGeom>
              <a:avLst/>
              <a:gdLst/>
              <a:ahLst/>
              <a:cxnLst/>
              <a:rect l="l" t="t" r="r" b="b"/>
              <a:pathLst>
                <a:path w="1579" h="1485" extrusionOk="0">
                  <a:moveTo>
                    <a:pt x="789" y="0"/>
                  </a:moveTo>
                  <a:cubicBezTo>
                    <a:pt x="733" y="129"/>
                    <a:pt x="672" y="290"/>
                    <a:pt x="610" y="467"/>
                  </a:cubicBezTo>
                  <a:cubicBezTo>
                    <a:pt x="591" y="525"/>
                    <a:pt x="536" y="565"/>
                    <a:pt x="476" y="566"/>
                  </a:cubicBezTo>
                  <a:cubicBezTo>
                    <a:pt x="296" y="569"/>
                    <a:pt x="134" y="576"/>
                    <a:pt x="1" y="587"/>
                  </a:cubicBezTo>
                  <a:cubicBezTo>
                    <a:pt x="110" y="688"/>
                    <a:pt x="238" y="797"/>
                    <a:pt x="375" y="901"/>
                  </a:cubicBezTo>
                  <a:cubicBezTo>
                    <a:pt x="423" y="938"/>
                    <a:pt x="442" y="1000"/>
                    <a:pt x="426" y="1058"/>
                  </a:cubicBezTo>
                  <a:cubicBezTo>
                    <a:pt x="385" y="1204"/>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8"/>
                    <a:pt x="1262" y="1484"/>
                  </a:cubicBezTo>
                  <a:cubicBezTo>
                    <a:pt x="1231" y="1346"/>
                    <a:pt x="1195" y="1202"/>
                    <a:pt x="1153" y="1058"/>
                  </a:cubicBezTo>
                  <a:cubicBezTo>
                    <a:pt x="1137" y="1000"/>
                    <a:pt x="1158" y="938"/>
                    <a:pt x="1204" y="902"/>
                  </a:cubicBezTo>
                  <a:cubicBezTo>
                    <a:pt x="1341" y="797"/>
                    <a:pt x="1469" y="688"/>
                    <a:pt x="1578" y="587"/>
                  </a:cubicBezTo>
                  <a:cubicBezTo>
                    <a:pt x="1445" y="576"/>
                    <a:pt x="1283" y="569"/>
                    <a:pt x="1104" y="566"/>
                  </a:cubicBezTo>
                  <a:cubicBezTo>
                    <a:pt x="1043" y="565"/>
                    <a:pt x="988" y="525"/>
                    <a:pt x="969" y="467"/>
                  </a:cubicBezTo>
                  <a:lnTo>
                    <a:pt x="967" y="467"/>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9"/>
            <p:cNvSpPr/>
            <p:nvPr/>
          </p:nvSpPr>
          <p:spPr>
            <a:xfrm rot="-5400000">
              <a:off x="5270434" y="1404618"/>
              <a:ext cx="284090" cy="263875"/>
            </a:xfrm>
            <a:custGeom>
              <a:avLst/>
              <a:gdLst/>
              <a:ahLst/>
              <a:cxnLst/>
              <a:rect l="l" t="t" r="r" b="b"/>
              <a:pathLst>
                <a:path w="2108" h="1958"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0"/>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79"/>
                    <a:pt x="1054" y="1479"/>
                  </a:cubicBezTo>
                  <a:cubicBezTo>
                    <a:pt x="1026" y="1479"/>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8"/>
                    <a:pt x="855" y="780"/>
                    <a:pt x="875" y="722"/>
                  </a:cubicBezTo>
                  <a:cubicBezTo>
                    <a:pt x="937" y="543"/>
                    <a:pt x="998" y="383"/>
                    <a:pt x="1054" y="253"/>
                  </a:cubicBezTo>
                  <a:close/>
                  <a:moveTo>
                    <a:pt x="1054" y="0"/>
                  </a:moveTo>
                  <a:cubicBezTo>
                    <a:pt x="1028" y="0"/>
                    <a:pt x="1001" y="14"/>
                    <a:pt x="988" y="42"/>
                  </a:cubicBezTo>
                  <a:cubicBezTo>
                    <a:pt x="914" y="189"/>
                    <a:pt x="823" y="414"/>
                    <a:pt x="737" y="671"/>
                  </a:cubicBezTo>
                  <a:cubicBezTo>
                    <a:pt x="470" y="675"/>
                    <a:pt x="246" y="688"/>
                    <a:pt x="89" y="705"/>
                  </a:cubicBezTo>
                  <a:cubicBezTo>
                    <a:pt x="28" y="711"/>
                    <a:pt x="0" y="787"/>
                    <a:pt x="43" y="832"/>
                  </a:cubicBezTo>
                  <a:cubicBezTo>
                    <a:pt x="200" y="991"/>
                    <a:pt x="369" y="1137"/>
                    <a:pt x="547" y="1270"/>
                  </a:cubicBezTo>
                  <a:cubicBezTo>
                    <a:pt x="488" y="1477"/>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3"/>
                  </a:cubicBezTo>
                  <a:cubicBezTo>
                    <a:pt x="1739" y="1138"/>
                    <a:pt x="1907" y="991"/>
                    <a:pt x="2065" y="832"/>
                  </a:cubicBezTo>
                  <a:cubicBezTo>
                    <a:pt x="2108" y="787"/>
                    <a:pt x="2081" y="711"/>
                    <a:pt x="2020" y="705"/>
                  </a:cubicBezTo>
                  <a:cubicBezTo>
                    <a:pt x="1863" y="688"/>
                    <a:pt x="1639" y="676"/>
                    <a:pt x="1374" y="671"/>
                  </a:cubicBezTo>
                  <a:cubicBezTo>
                    <a:pt x="1285" y="412"/>
                    <a:pt x="1195" y="188"/>
                    <a:pt x="1121" y="42"/>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9"/>
            <p:cNvSpPr/>
            <p:nvPr/>
          </p:nvSpPr>
          <p:spPr>
            <a:xfrm rot="-5400000">
              <a:off x="5644282" y="1436423"/>
              <a:ext cx="212798" cy="200130"/>
            </a:xfrm>
            <a:custGeom>
              <a:avLst/>
              <a:gdLst/>
              <a:ahLst/>
              <a:cxnLst/>
              <a:rect l="l" t="t" r="r" b="b"/>
              <a:pathLst>
                <a:path w="1579" h="1485" extrusionOk="0">
                  <a:moveTo>
                    <a:pt x="789" y="1"/>
                  </a:moveTo>
                  <a:cubicBezTo>
                    <a:pt x="733" y="131"/>
                    <a:pt x="672" y="291"/>
                    <a:pt x="610" y="469"/>
                  </a:cubicBezTo>
                  <a:cubicBezTo>
                    <a:pt x="591" y="527"/>
                    <a:pt x="536" y="565"/>
                    <a:pt x="476" y="568"/>
                  </a:cubicBezTo>
                  <a:cubicBezTo>
                    <a:pt x="296" y="571"/>
                    <a:pt x="134" y="578"/>
                    <a:pt x="1" y="588"/>
                  </a:cubicBezTo>
                  <a:cubicBezTo>
                    <a:pt x="110" y="690"/>
                    <a:pt x="238" y="799"/>
                    <a:pt x="375" y="903"/>
                  </a:cubicBezTo>
                  <a:cubicBezTo>
                    <a:pt x="423" y="939"/>
                    <a:pt x="442" y="1001"/>
                    <a:pt x="426" y="1058"/>
                  </a:cubicBezTo>
                  <a:cubicBezTo>
                    <a:pt x="385" y="1204"/>
                    <a:pt x="348" y="1348"/>
                    <a:pt x="317" y="1485"/>
                  </a:cubicBezTo>
                  <a:cubicBezTo>
                    <a:pt x="436" y="1418"/>
                    <a:pt x="566" y="1343"/>
                    <a:pt x="710" y="1251"/>
                  </a:cubicBezTo>
                  <a:cubicBezTo>
                    <a:pt x="734" y="1235"/>
                    <a:pt x="762" y="1227"/>
                    <a:pt x="790" y="1227"/>
                  </a:cubicBezTo>
                  <a:cubicBezTo>
                    <a:pt x="817" y="1227"/>
                    <a:pt x="845" y="1235"/>
                    <a:pt x="869" y="1251"/>
                  </a:cubicBezTo>
                  <a:cubicBezTo>
                    <a:pt x="1014" y="1343"/>
                    <a:pt x="1145" y="1419"/>
                    <a:pt x="1262" y="1485"/>
                  </a:cubicBezTo>
                  <a:cubicBezTo>
                    <a:pt x="1231" y="1347"/>
                    <a:pt x="1195" y="1204"/>
                    <a:pt x="1153" y="1058"/>
                  </a:cubicBezTo>
                  <a:cubicBezTo>
                    <a:pt x="1137" y="1001"/>
                    <a:pt x="1158" y="939"/>
                    <a:pt x="1204" y="903"/>
                  </a:cubicBezTo>
                  <a:cubicBezTo>
                    <a:pt x="1341" y="797"/>
                    <a:pt x="1469" y="690"/>
                    <a:pt x="1578" y="588"/>
                  </a:cubicBezTo>
                  <a:cubicBezTo>
                    <a:pt x="1445" y="578"/>
                    <a:pt x="1283" y="571"/>
                    <a:pt x="1104" y="568"/>
                  </a:cubicBezTo>
                  <a:cubicBezTo>
                    <a:pt x="1043" y="565"/>
                    <a:pt x="988" y="527"/>
                    <a:pt x="969" y="469"/>
                  </a:cubicBezTo>
                  <a:lnTo>
                    <a:pt x="967" y="469"/>
                  </a:lnTo>
                  <a:cubicBezTo>
                    <a:pt x="906" y="291"/>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9"/>
            <p:cNvSpPr/>
            <p:nvPr/>
          </p:nvSpPr>
          <p:spPr>
            <a:xfrm rot="-5400000">
              <a:off x="5606749" y="1404820"/>
              <a:ext cx="284090" cy="263470"/>
            </a:xfrm>
            <a:custGeom>
              <a:avLst/>
              <a:gdLst/>
              <a:ahLst/>
              <a:cxnLst/>
              <a:rect l="l" t="t" r="r" b="b"/>
              <a:pathLst>
                <a:path w="2108" h="1955" extrusionOk="0">
                  <a:moveTo>
                    <a:pt x="1054" y="250"/>
                  </a:moveTo>
                  <a:cubicBezTo>
                    <a:pt x="1110" y="379"/>
                    <a:pt x="1171" y="540"/>
                    <a:pt x="1232" y="718"/>
                  </a:cubicBezTo>
                  <a:cubicBezTo>
                    <a:pt x="1252" y="775"/>
                    <a:pt x="1307" y="814"/>
                    <a:pt x="1368" y="817"/>
                  </a:cubicBezTo>
                  <a:cubicBezTo>
                    <a:pt x="1547" y="820"/>
                    <a:pt x="1709" y="827"/>
                    <a:pt x="1842" y="837"/>
                  </a:cubicBezTo>
                  <a:cubicBezTo>
                    <a:pt x="1734" y="937"/>
                    <a:pt x="1605" y="1046"/>
                    <a:pt x="1469" y="1152"/>
                  </a:cubicBezTo>
                  <a:cubicBezTo>
                    <a:pt x="1421" y="1188"/>
                    <a:pt x="1401" y="1250"/>
                    <a:pt x="1418" y="1307"/>
                  </a:cubicBezTo>
                  <a:cubicBezTo>
                    <a:pt x="1459" y="1452"/>
                    <a:pt x="1496" y="1596"/>
                    <a:pt x="1527" y="1734"/>
                  </a:cubicBezTo>
                  <a:cubicBezTo>
                    <a:pt x="1409" y="1668"/>
                    <a:pt x="1278" y="1592"/>
                    <a:pt x="1134" y="1500"/>
                  </a:cubicBezTo>
                  <a:cubicBezTo>
                    <a:pt x="1110" y="1484"/>
                    <a:pt x="1082" y="1476"/>
                    <a:pt x="1054" y="1476"/>
                  </a:cubicBezTo>
                  <a:cubicBezTo>
                    <a:pt x="1026" y="1476"/>
                    <a:pt x="998" y="1484"/>
                    <a:pt x="974" y="1500"/>
                  </a:cubicBezTo>
                  <a:cubicBezTo>
                    <a:pt x="830" y="1592"/>
                    <a:pt x="701" y="1667"/>
                    <a:pt x="581" y="1734"/>
                  </a:cubicBezTo>
                  <a:cubicBezTo>
                    <a:pt x="612" y="1597"/>
                    <a:pt x="649" y="1453"/>
                    <a:pt x="691" y="1307"/>
                  </a:cubicBezTo>
                  <a:cubicBezTo>
                    <a:pt x="707" y="1250"/>
                    <a:pt x="686" y="1188"/>
                    <a:pt x="639" y="1152"/>
                  </a:cubicBezTo>
                  <a:cubicBezTo>
                    <a:pt x="502" y="1046"/>
                    <a:pt x="373" y="939"/>
                    <a:pt x="264" y="837"/>
                  </a:cubicBezTo>
                  <a:cubicBezTo>
                    <a:pt x="398" y="827"/>
                    <a:pt x="561" y="820"/>
                    <a:pt x="740" y="817"/>
                  </a:cubicBezTo>
                  <a:cubicBezTo>
                    <a:pt x="801" y="814"/>
                    <a:pt x="855" y="775"/>
                    <a:pt x="875" y="718"/>
                  </a:cubicBezTo>
                  <a:cubicBezTo>
                    <a:pt x="937" y="540"/>
                    <a:pt x="998" y="380"/>
                    <a:pt x="1054" y="250"/>
                  </a:cubicBezTo>
                  <a:close/>
                  <a:moveTo>
                    <a:pt x="1055" y="1"/>
                  </a:moveTo>
                  <a:cubicBezTo>
                    <a:pt x="1028" y="1"/>
                    <a:pt x="1001" y="13"/>
                    <a:pt x="988" y="39"/>
                  </a:cubicBezTo>
                  <a:cubicBezTo>
                    <a:pt x="914" y="187"/>
                    <a:pt x="823" y="411"/>
                    <a:pt x="737" y="667"/>
                  </a:cubicBezTo>
                  <a:cubicBezTo>
                    <a:pt x="470" y="672"/>
                    <a:pt x="246" y="685"/>
                    <a:pt x="89" y="702"/>
                  </a:cubicBezTo>
                  <a:cubicBezTo>
                    <a:pt x="28" y="709"/>
                    <a:pt x="0" y="783"/>
                    <a:pt x="43" y="828"/>
                  </a:cubicBezTo>
                  <a:cubicBezTo>
                    <a:pt x="200" y="987"/>
                    <a:pt x="369" y="1133"/>
                    <a:pt x="547" y="1267"/>
                  </a:cubicBezTo>
                  <a:cubicBezTo>
                    <a:pt x="488" y="1474"/>
                    <a:pt x="439" y="1676"/>
                    <a:pt x="400" y="1865"/>
                  </a:cubicBezTo>
                  <a:cubicBezTo>
                    <a:pt x="390" y="1914"/>
                    <a:pt x="429" y="1955"/>
                    <a:pt x="474" y="1955"/>
                  </a:cubicBezTo>
                  <a:cubicBezTo>
                    <a:pt x="486" y="1955"/>
                    <a:pt x="498" y="1952"/>
                    <a:pt x="510" y="1945"/>
                  </a:cubicBezTo>
                  <a:lnTo>
                    <a:pt x="561" y="1917"/>
                  </a:lnTo>
                  <a:cubicBezTo>
                    <a:pt x="697" y="1842"/>
                    <a:pt x="867" y="1748"/>
                    <a:pt x="1053" y="1625"/>
                  </a:cubicBezTo>
                  <a:cubicBezTo>
                    <a:pt x="1241" y="1747"/>
                    <a:pt x="1404" y="1837"/>
                    <a:pt x="1548" y="1917"/>
                  </a:cubicBezTo>
                  <a:lnTo>
                    <a:pt x="1599" y="1945"/>
                  </a:lnTo>
                  <a:cubicBezTo>
                    <a:pt x="1609" y="1951"/>
                    <a:pt x="1622" y="1954"/>
                    <a:pt x="1635" y="1954"/>
                  </a:cubicBezTo>
                  <a:cubicBezTo>
                    <a:pt x="1682" y="1954"/>
                    <a:pt x="1718" y="1911"/>
                    <a:pt x="1708" y="1865"/>
                  </a:cubicBezTo>
                  <a:cubicBezTo>
                    <a:pt x="1670" y="1674"/>
                    <a:pt x="1620" y="1473"/>
                    <a:pt x="1561" y="1270"/>
                  </a:cubicBezTo>
                  <a:cubicBezTo>
                    <a:pt x="1739" y="1136"/>
                    <a:pt x="1907" y="987"/>
                    <a:pt x="2065" y="828"/>
                  </a:cubicBezTo>
                  <a:cubicBezTo>
                    <a:pt x="2108" y="783"/>
                    <a:pt x="2081" y="709"/>
                    <a:pt x="2020" y="702"/>
                  </a:cubicBezTo>
                  <a:cubicBezTo>
                    <a:pt x="1863" y="685"/>
                    <a:pt x="1639" y="673"/>
                    <a:pt x="1374" y="667"/>
                  </a:cubicBezTo>
                  <a:cubicBezTo>
                    <a:pt x="1285" y="409"/>
                    <a:pt x="1195" y="185"/>
                    <a:pt x="1121" y="39"/>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9"/>
            <p:cNvSpPr/>
            <p:nvPr/>
          </p:nvSpPr>
          <p:spPr>
            <a:xfrm rot="-5400000">
              <a:off x="5980530" y="1436423"/>
              <a:ext cx="212798" cy="200130"/>
            </a:xfrm>
            <a:custGeom>
              <a:avLst/>
              <a:gdLst/>
              <a:ahLst/>
              <a:cxnLst/>
              <a:rect l="l" t="t" r="r" b="b"/>
              <a:pathLst>
                <a:path w="1579" h="1485" extrusionOk="0">
                  <a:moveTo>
                    <a:pt x="789" y="1"/>
                  </a:moveTo>
                  <a:cubicBezTo>
                    <a:pt x="733" y="129"/>
                    <a:pt x="672" y="291"/>
                    <a:pt x="610" y="469"/>
                  </a:cubicBezTo>
                  <a:cubicBezTo>
                    <a:pt x="591" y="526"/>
                    <a:pt x="536" y="565"/>
                    <a:pt x="476" y="568"/>
                  </a:cubicBezTo>
                  <a:cubicBezTo>
                    <a:pt x="296" y="571"/>
                    <a:pt x="134" y="578"/>
                    <a:pt x="1" y="587"/>
                  </a:cubicBezTo>
                  <a:cubicBezTo>
                    <a:pt x="110" y="688"/>
                    <a:pt x="238" y="798"/>
                    <a:pt x="375" y="903"/>
                  </a:cubicBezTo>
                  <a:cubicBezTo>
                    <a:pt x="423" y="939"/>
                    <a:pt x="442" y="1000"/>
                    <a:pt x="426" y="1058"/>
                  </a:cubicBezTo>
                  <a:cubicBezTo>
                    <a:pt x="385" y="1204"/>
                    <a:pt x="348" y="1348"/>
                    <a:pt x="317" y="1485"/>
                  </a:cubicBezTo>
                  <a:cubicBezTo>
                    <a:pt x="435" y="1419"/>
                    <a:pt x="565" y="1344"/>
                    <a:pt x="710" y="1250"/>
                  </a:cubicBezTo>
                  <a:cubicBezTo>
                    <a:pt x="734" y="1235"/>
                    <a:pt x="762" y="1227"/>
                    <a:pt x="790" y="1227"/>
                  </a:cubicBezTo>
                  <a:cubicBezTo>
                    <a:pt x="817" y="1227"/>
                    <a:pt x="845" y="1235"/>
                    <a:pt x="869" y="1250"/>
                  </a:cubicBezTo>
                  <a:cubicBezTo>
                    <a:pt x="1014" y="1343"/>
                    <a:pt x="1145" y="1419"/>
                    <a:pt x="1262" y="1485"/>
                  </a:cubicBezTo>
                  <a:cubicBezTo>
                    <a:pt x="1231" y="1347"/>
                    <a:pt x="1195" y="1204"/>
                    <a:pt x="1153" y="1058"/>
                  </a:cubicBezTo>
                  <a:cubicBezTo>
                    <a:pt x="1137" y="1000"/>
                    <a:pt x="1158" y="939"/>
                    <a:pt x="1204" y="903"/>
                  </a:cubicBezTo>
                  <a:cubicBezTo>
                    <a:pt x="1341" y="797"/>
                    <a:pt x="1469" y="689"/>
                    <a:pt x="1578" y="587"/>
                  </a:cubicBezTo>
                  <a:cubicBezTo>
                    <a:pt x="1446" y="578"/>
                    <a:pt x="1283" y="571"/>
                    <a:pt x="1104" y="566"/>
                  </a:cubicBezTo>
                  <a:cubicBezTo>
                    <a:pt x="1043" y="565"/>
                    <a:pt x="988" y="526"/>
                    <a:pt x="969" y="469"/>
                  </a:cubicBezTo>
                  <a:lnTo>
                    <a:pt x="967" y="469"/>
                  </a:lnTo>
                  <a:cubicBezTo>
                    <a:pt x="906" y="291"/>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9"/>
            <p:cNvSpPr/>
            <p:nvPr/>
          </p:nvSpPr>
          <p:spPr>
            <a:xfrm rot="-5400000">
              <a:off x="5942727" y="1404550"/>
              <a:ext cx="284090" cy="264010"/>
            </a:xfrm>
            <a:custGeom>
              <a:avLst/>
              <a:gdLst/>
              <a:ahLst/>
              <a:cxnLst/>
              <a:rect l="l" t="t" r="r" b="b"/>
              <a:pathLst>
                <a:path w="2108" h="1959" extrusionOk="0">
                  <a:moveTo>
                    <a:pt x="1054" y="254"/>
                  </a:moveTo>
                  <a:cubicBezTo>
                    <a:pt x="1110" y="382"/>
                    <a:pt x="1171" y="544"/>
                    <a:pt x="1232" y="721"/>
                  </a:cubicBezTo>
                  <a:cubicBezTo>
                    <a:pt x="1252" y="779"/>
                    <a:pt x="1307" y="818"/>
                    <a:pt x="1368" y="819"/>
                  </a:cubicBezTo>
                  <a:cubicBezTo>
                    <a:pt x="1547" y="824"/>
                    <a:pt x="1710" y="831"/>
                    <a:pt x="1842" y="840"/>
                  </a:cubicBezTo>
                  <a:cubicBezTo>
                    <a:pt x="1733" y="941"/>
                    <a:pt x="1605" y="1050"/>
                    <a:pt x="1469" y="1156"/>
                  </a:cubicBezTo>
                  <a:cubicBezTo>
                    <a:pt x="1421" y="1192"/>
                    <a:pt x="1401" y="1253"/>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6"/>
                    <a:pt x="699" y="1672"/>
                    <a:pt x="581" y="1738"/>
                  </a:cubicBezTo>
                  <a:cubicBezTo>
                    <a:pt x="612" y="1601"/>
                    <a:pt x="649" y="1457"/>
                    <a:pt x="691" y="1311"/>
                  </a:cubicBezTo>
                  <a:cubicBezTo>
                    <a:pt x="707" y="1253"/>
                    <a:pt x="686" y="1192"/>
                    <a:pt x="639" y="1156"/>
                  </a:cubicBezTo>
                  <a:cubicBezTo>
                    <a:pt x="502" y="1050"/>
                    <a:pt x="373" y="942"/>
                    <a:pt x="264" y="840"/>
                  </a:cubicBezTo>
                  <a:cubicBezTo>
                    <a:pt x="398" y="831"/>
                    <a:pt x="561" y="824"/>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8"/>
                    <a:pt x="89" y="706"/>
                  </a:cubicBezTo>
                  <a:cubicBezTo>
                    <a:pt x="28" y="712"/>
                    <a:pt x="0" y="787"/>
                    <a:pt x="43" y="831"/>
                  </a:cubicBezTo>
                  <a:cubicBezTo>
                    <a:pt x="200" y="990"/>
                    <a:pt x="369" y="1137"/>
                    <a:pt x="547" y="1270"/>
                  </a:cubicBezTo>
                  <a:cubicBezTo>
                    <a:pt x="488" y="1478"/>
                    <a:pt x="439" y="1680"/>
                    <a:pt x="400" y="1869"/>
                  </a:cubicBezTo>
                  <a:cubicBezTo>
                    <a:pt x="390" y="1918"/>
                    <a:pt x="429" y="1958"/>
                    <a:pt x="474" y="1958"/>
                  </a:cubicBezTo>
                  <a:cubicBezTo>
                    <a:pt x="486" y="1958"/>
                    <a:pt x="498"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8" y="1918"/>
                    <a:pt x="1708" y="1869"/>
                  </a:cubicBezTo>
                  <a:cubicBezTo>
                    <a:pt x="1670" y="1677"/>
                    <a:pt x="1620" y="1477"/>
                    <a:pt x="1561" y="1274"/>
                  </a:cubicBezTo>
                  <a:cubicBezTo>
                    <a:pt x="1739" y="1138"/>
                    <a:pt x="1907" y="991"/>
                    <a:pt x="2065" y="831"/>
                  </a:cubicBezTo>
                  <a:cubicBezTo>
                    <a:pt x="2108" y="787"/>
                    <a:pt x="2081" y="712"/>
                    <a:pt x="2020" y="706"/>
                  </a:cubicBezTo>
                  <a:cubicBezTo>
                    <a:pt x="1864" y="688"/>
                    <a:pt x="1641" y="677"/>
                    <a:pt x="1374" y="671"/>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 name="Picture 101"/>
          <p:cNvPicPr/>
          <p:nvPr/>
        </p:nvPicPr>
        <p:blipFill>
          <a:blip r:embed="rId4">
            <a:lum contrast="6000"/>
          </a:blip>
          <a:stretch>
            <a:fillRect/>
          </a:stretch>
        </p:blipFill>
        <p:spPr>
          <a:xfrm rot="300000">
            <a:off x="6610350" y="372110"/>
            <a:ext cx="767080" cy="547370"/>
          </a:xfrm>
          <a:prstGeom prst="rect">
            <a:avLst/>
          </a:prstGeom>
          <a:noFill/>
          <a:ln w="9525">
            <a:noFill/>
          </a:ln>
        </p:spPr>
      </p:pic>
      <p:pic>
        <p:nvPicPr>
          <p:cNvPr id="123" name="Picture 122"/>
          <p:cNvPicPr/>
          <p:nvPr/>
        </p:nvPicPr>
        <p:blipFill>
          <a:blip r:embed="rId5"/>
          <a:stretch>
            <a:fillRect/>
          </a:stretch>
        </p:blipFill>
        <p:spPr>
          <a:xfrm>
            <a:off x="1763395" y="43180"/>
            <a:ext cx="1020445" cy="1231900"/>
          </a:xfrm>
          <a:prstGeom prst="rect">
            <a:avLst/>
          </a:prstGeom>
          <a:noFill/>
          <a:ln w="9525">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99"/>
        <p:cNvGrpSpPr/>
        <p:nvPr/>
      </p:nvGrpSpPr>
      <p:grpSpPr>
        <a:xfrm>
          <a:off x="0" y="0"/>
          <a:ext cx="0" cy="0"/>
          <a:chOff x="0" y="0"/>
          <a:chExt cx="0" cy="0"/>
        </a:xfrm>
      </p:grpSpPr>
      <p:sp>
        <p:nvSpPr>
          <p:cNvPr id="3640" name="Google Shape;3640;p33"/>
          <p:cNvSpPr/>
          <p:nvPr/>
        </p:nvSpPr>
        <p:spPr>
          <a:xfrm>
            <a:off x="1191833" y="1357513"/>
            <a:ext cx="564056" cy="811387"/>
          </a:xfrm>
          <a:custGeom>
            <a:avLst/>
            <a:gdLst/>
            <a:ahLst/>
            <a:cxnLst/>
            <a:rect l="l" t="t" r="r" b="b"/>
            <a:pathLst>
              <a:path w="5446" h="7834" extrusionOk="0">
                <a:moveTo>
                  <a:pt x="493" y="1"/>
                </a:moveTo>
                <a:cubicBezTo>
                  <a:pt x="326" y="97"/>
                  <a:pt x="160" y="194"/>
                  <a:pt x="0" y="287"/>
                </a:cubicBezTo>
                <a:cubicBezTo>
                  <a:pt x="527" y="1364"/>
                  <a:pt x="1026" y="2386"/>
                  <a:pt x="1479" y="3311"/>
                </a:cubicBezTo>
                <a:lnTo>
                  <a:pt x="2659" y="5684"/>
                </a:lnTo>
                <a:cubicBezTo>
                  <a:pt x="2995" y="6356"/>
                  <a:pt x="3271" y="6896"/>
                  <a:pt x="3464" y="7267"/>
                </a:cubicBezTo>
                <a:cubicBezTo>
                  <a:pt x="3655" y="7633"/>
                  <a:pt x="3768" y="7833"/>
                  <a:pt x="3784" y="7833"/>
                </a:cubicBezTo>
                <a:cubicBezTo>
                  <a:pt x="3784" y="7833"/>
                  <a:pt x="3784" y="7833"/>
                  <a:pt x="3784" y="7833"/>
                </a:cubicBezTo>
                <a:cubicBezTo>
                  <a:pt x="3797" y="7827"/>
                  <a:pt x="3709" y="7614"/>
                  <a:pt x="3537" y="7231"/>
                </a:cubicBezTo>
                <a:cubicBezTo>
                  <a:pt x="3365" y="6850"/>
                  <a:pt x="3111" y="6299"/>
                  <a:pt x="2791" y="5619"/>
                </a:cubicBezTo>
                <a:cubicBezTo>
                  <a:pt x="2468" y="4940"/>
                  <a:pt x="2082" y="4129"/>
                  <a:pt x="1653" y="3226"/>
                </a:cubicBezTo>
                <a:cubicBezTo>
                  <a:pt x="1234" y="2353"/>
                  <a:pt x="769" y="1390"/>
                  <a:pt x="278" y="373"/>
                </a:cubicBezTo>
                <a:lnTo>
                  <a:pt x="425" y="287"/>
                </a:lnTo>
                <a:cubicBezTo>
                  <a:pt x="435" y="302"/>
                  <a:pt x="445" y="319"/>
                  <a:pt x="456" y="334"/>
                </a:cubicBezTo>
                <a:cubicBezTo>
                  <a:pt x="1805" y="2377"/>
                  <a:pt x="3038" y="4220"/>
                  <a:pt x="3938" y="5548"/>
                </a:cubicBezTo>
                <a:cubicBezTo>
                  <a:pt x="4389" y="6212"/>
                  <a:pt x="4757" y="6748"/>
                  <a:pt x="5014" y="7114"/>
                </a:cubicBezTo>
                <a:cubicBezTo>
                  <a:pt x="5268" y="7475"/>
                  <a:pt x="5415" y="7673"/>
                  <a:pt x="5433" y="7673"/>
                </a:cubicBezTo>
                <a:cubicBezTo>
                  <a:pt x="5433" y="7673"/>
                  <a:pt x="5434" y="7673"/>
                  <a:pt x="5434" y="7673"/>
                </a:cubicBezTo>
                <a:cubicBezTo>
                  <a:pt x="5445" y="7665"/>
                  <a:pt x="5320" y="7451"/>
                  <a:pt x="5084" y="7069"/>
                </a:cubicBezTo>
                <a:lnTo>
                  <a:pt x="5085" y="7069"/>
                </a:lnTo>
                <a:cubicBezTo>
                  <a:pt x="4848" y="6688"/>
                  <a:pt x="4499" y="6139"/>
                  <a:pt x="4066" y="5465"/>
                </a:cubicBezTo>
                <a:cubicBezTo>
                  <a:pt x="3196" y="4115"/>
                  <a:pt x="1985" y="2259"/>
                  <a:pt x="634" y="215"/>
                </a:cubicBezTo>
                <a:cubicBezTo>
                  <a:pt x="587" y="143"/>
                  <a:pt x="539" y="70"/>
                  <a:pt x="4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33"/>
          <p:cNvSpPr/>
          <p:nvPr/>
        </p:nvSpPr>
        <p:spPr>
          <a:xfrm>
            <a:off x="992976" y="990252"/>
            <a:ext cx="333089" cy="480266"/>
          </a:xfrm>
          <a:custGeom>
            <a:avLst/>
            <a:gdLst/>
            <a:ahLst/>
            <a:cxnLst/>
            <a:rect l="l" t="t" r="r" b="b"/>
            <a:pathLst>
              <a:path w="3216" h="4637" extrusionOk="0">
                <a:moveTo>
                  <a:pt x="0" y="1"/>
                </a:moveTo>
                <a:lnTo>
                  <a:pt x="332" y="691"/>
                </a:lnTo>
                <a:cubicBezTo>
                  <a:pt x="342" y="712"/>
                  <a:pt x="345" y="737"/>
                  <a:pt x="340" y="760"/>
                </a:cubicBezTo>
                <a:lnTo>
                  <a:pt x="282" y="1040"/>
                </a:lnTo>
                <a:lnTo>
                  <a:pt x="584" y="1605"/>
                </a:lnTo>
                <a:cubicBezTo>
                  <a:pt x="595" y="1627"/>
                  <a:pt x="599" y="1654"/>
                  <a:pt x="593" y="1678"/>
                </a:cubicBezTo>
                <a:lnTo>
                  <a:pt x="202" y="3477"/>
                </a:lnTo>
                <a:lnTo>
                  <a:pt x="367" y="3808"/>
                </a:lnTo>
                <a:lnTo>
                  <a:pt x="1234" y="2822"/>
                </a:lnTo>
                <a:cubicBezTo>
                  <a:pt x="1253" y="2800"/>
                  <a:pt x="1280" y="2786"/>
                  <a:pt x="1310" y="2786"/>
                </a:cubicBezTo>
                <a:cubicBezTo>
                  <a:pt x="1311" y="2786"/>
                  <a:pt x="1313" y="2786"/>
                  <a:pt x="1314" y="2786"/>
                </a:cubicBezTo>
                <a:lnTo>
                  <a:pt x="1327" y="2786"/>
                </a:lnTo>
                <a:cubicBezTo>
                  <a:pt x="1361" y="2791"/>
                  <a:pt x="1393" y="2813"/>
                  <a:pt x="1408" y="2844"/>
                </a:cubicBezTo>
                <a:lnTo>
                  <a:pt x="1714" y="3443"/>
                </a:lnTo>
                <a:cubicBezTo>
                  <a:pt x="1723" y="3460"/>
                  <a:pt x="1727" y="3481"/>
                  <a:pt x="1725" y="3500"/>
                </a:cubicBezTo>
                <a:lnTo>
                  <a:pt x="1623" y="4637"/>
                </a:lnTo>
                <a:lnTo>
                  <a:pt x="1623" y="4637"/>
                </a:lnTo>
                <a:lnTo>
                  <a:pt x="3215" y="3685"/>
                </a:lnTo>
                <a:lnTo>
                  <a:pt x="2142" y="3271"/>
                </a:lnTo>
                <a:cubicBezTo>
                  <a:pt x="2121" y="3263"/>
                  <a:pt x="2103" y="3249"/>
                  <a:pt x="2092" y="3232"/>
                </a:cubicBezTo>
                <a:lnTo>
                  <a:pt x="1679" y="2619"/>
                </a:lnTo>
                <a:cubicBezTo>
                  <a:pt x="1637" y="2557"/>
                  <a:pt x="1671" y="2472"/>
                  <a:pt x="1744" y="2456"/>
                </a:cubicBezTo>
                <a:lnTo>
                  <a:pt x="3132" y="2148"/>
                </a:lnTo>
                <a:lnTo>
                  <a:pt x="2850" y="1802"/>
                </a:lnTo>
                <a:lnTo>
                  <a:pt x="1207" y="1359"/>
                </a:lnTo>
                <a:cubicBezTo>
                  <a:pt x="1182" y="1352"/>
                  <a:pt x="1160" y="1336"/>
                  <a:pt x="1146" y="1314"/>
                </a:cubicBezTo>
                <a:lnTo>
                  <a:pt x="747" y="703"/>
                </a:lnTo>
                <a:lnTo>
                  <a:pt x="515" y="669"/>
                </a:lnTo>
                <a:cubicBezTo>
                  <a:pt x="486" y="666"/>
                  <a:pt x="459" y="650"/>
                  <a:pt x="442" y="627"/>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33"/>
          <p:cNvSpPr/>
          <p:nvPr/>
        </p:nvSpPr>
        <p:spPr>
          <a:xfrm>
            <a:off x="911983" y="865242"/>
            <a:ext cx="450230" cy="636764"/>
          </a:xfrm>
          <a:custGeom>
            <a:avLst/>
            <a:gdLst/>
            <a:ahLst/>
            <a:cxnLst/>
            <a:rect l="l" t="t" r="r" b="b"/>
            <a:pathLst>
              <a:path w="4347" h="6148" extrusionOk="0">
                <a:moveTo>
                  <a:pt x="782" y="1208"/>
                </a:moveTo>
                <a:lnTo>
                  <a:pt x="1224" y="1832"/>
                </a:lnTo>
                <a:cubicBezTo>
                  <a:pt x="1240" y="1857"/>
                  <a:pt x="1267" y="1872"/>
                  <a:pt x="1296" y="1876"/>
                </a:cubicBezTo>
                <a:lnTo>
                  <a:pt x="1528" y="1909"/>
                </a:lnTo>
                <a:lnTo>
                  <a:pt x="1928" y="2520"/>
                </a:lnTo>
                <a:cubicBezTo>
                  <a:pt x="1942" y="2542"/>
                  <a:pt x="1964" y="2558"/>
                  <a:pt x="1989" y="2565"/>
                </a:cubicBezTo>
                <a:lnTo>
                  <a:pt x="3632" y="3008"/>
                </a:lnTo>
                <a:lnTo>
                  <a:pt x="3914" y="3353"/>
                </a:lnTo>
                <a:lnTo>
                  <a:pt x="2526" y="3662"/>
                </a:lnTo>
                <a:cubicBezTo>
                  <a:pt x="2452" y="3678"/>
                  <a:pt x="2418" y="3763"/>
                  <a:pt x="2460" y="3825"/>
                </a:cubicBezTo>
                <a:lnTo>
                  <a:pt x="2873" y="4437"/>
                </a:lnTo>
                <a:cubicBezTo>
                  <a:pt x="2884" y="4456"/>
                  <a:pt x="2903" y="4470"/>
                  <a:pt x="2922" y="4477"/>
                </a:cubicBezTo>
                <a:lnTo>
                  <a:pt x="3996" y="4891"/>
                </a:lnTo>
                <a:lnTo>
                  <a:pt x="2407" y="5842"/>
                </a:lnTo>
                <a:lnTo>
                  <a:pt x="2509" y="4706"/>
                </a:lnTo>
                <a:cubicBezTo>
                  <a:pt x="2510" y="4687"/>
                  <a:pt x="2506" y="4667"/>
                  <a:pt x="2497" y="4648"/>
                </a:cubicBezTo>
                <a:lnTo>
                  <a:pt x="2496" y="4650"/>
                </a:lnTo>
                <a:lnTo>
                  <a:pt x="2190" y="4051"/>
                </a:lnTo>
                <a:cubicBezTo>
                  <a:pt x="2174" y="4020"/>
                  <a:pt x="2143" y="3998"/>
                  <a:pt x="2109" y="3993"/>
                </a:cubicBezTo>
                <a:lnTo>
                  <a:pt x="2095" y="3993"/>
                </a:lnTo>
                <a:cubicBezTo>
                  <a:pt x="2065" y="3993"/>
                  <a:pt x="2036" y="4006"/>
                  <a:pt x="2015" y="4029"/>
                </a:cubicBezTo>
                <a:lnTo>
                  <a:pt x="1149" y="5015"/>
                </a:lnTo>
                <a:lnTo>
                  <a:pt x="983" y="4684"/>
                </a:lnTo>
                <a:lnTo>
                  <a:pt x="1375" y="2885"/>
                </a:lnTo>
                <a:cubicBezTo>
                  <a:pt x="1381" y="2861"/>
                  <a:pt x="1377" y="2835"/>
                  <a:pt x="1364" y="2812"/>
                </a:cubicBezTo>
                <a:lnTo>
                  <a:pt x="1064" y="2247"/>
                </a:lnTo>
                <a:lnTo>
                  <a:pt x="1122" y="1966"/>
                </a:lnTo>
                <a:cubicBezTo>
                  <a:pt x="1127" y="1943"/>
                  <a:pt x="1124" y="1919"/>
                  <a:pt x="1114" y="1898"/>
                </a:cubicBezTo>
                <a:lnTo>
                  <a:pt x="782" y="1208"/>
                </a:lnTo>
                <a:close/>
                <a:moveTo>
                  <a:pt x="138" y="1"/>
                </a:moveTo>
                <a:cubicBezTo>
                  <a:pt x="68" y="1"/>
                  <a:pt x="1" y="73"/>
                  <a:pt x="40" y="155"/>
                </a:cubicBezTo>
                <a:lnTo>
                  <a:pt x="906" y="1958"/>
                </a:lnTo>
                <a:lnTo>
                  <a:pt x="847" y="2242"/>
                </a:lnTo>
                <a:cubicBezTo>
                  <a:pt x="843" y="2266"/>
                  <a:pt x="846" y="2291"/>
                  <a:pt x="858" y="2314"/>
                </a:cubicBezTo>
                <a:lnTo>
                  <a:pt x="1158" y="2878"/>
                </a:lnTo>
                <a:lnTo>
                  <a:pt x="767" y="4675"/>
                </a:lnTo>
                <a:cubicBezTo>
                  <a:pt x="762" y="4698"/>
                  <a:pt x="765" y="4724"/>
                  <a:pt x="777" y="4745"/>
                </a:cubicBezTo>
                <a:lnTo>
                  <a:pt x="1029" y="5250"/>
                </a:lnTo>
                <a:cubicBezTo>
                  <a:pt x="1044" y="5282"/>
                  <a:pt x="1075" y="5303"/>
                  <a:pt x="1110" y="5308"/>
                </a:cubicBezTo>
                <a:cubicBezTo>
                  <a:pt x="1115" y="5309"/>
                  <a:pt x="1119" y="5309"/>
                  <a:pt x="1124" y="5309"/>
                </a:cubicBezTo>
                <a:cubicBezTo>
                  <a:pt x="1154" y="5309"/>
                  <a:pt x="1183" y="5295"/>
                  <a:pt x="1204" y="5273"/>
                </a:cubicBezTo>
                <a:lnTo>
                  <a:pt x="2072" y="4287"/>
                </a:lnTo>
                <a:lnTo>
                  <a:pt x="2292" y="4718"/>
                </a:lnTo>
                <a:lnTo>
                  <a:pt x="2175" y="6031"/>
                </a:lnTo>
                <a:cubicBezTo>
                  <a:pt x="2169" y="6094"/>
                  <a:pt x="2219" y="6147"/>
                  <a:pt x="2281" y="6147"/>
                </a:cubicBezTo>
                <a:cubicBezTo>
                  <a:pt x="2300" y="6147"/>
                  <a:pt x="2320" y="6143"/>
                  <a:pt x="2336" y="6133"/>
                </a:cubicBezTo>
                <a:lnTo>
                  <a:pt x="3000" y="5735"/>
                </a:lnTo>
                <a:lnTo>
                  <a:pt x="3183" y="5626"/>
                </a:lnTo>
                <a:lnTo>
                  <a:pt x="3427" y="5480"/>
                </a:lnTo>
                <a:lnTo>
                  <a:pt x="3609" y="5371"/>
                </a:lnTo>
                <a:lnTo>
                  <a:pt x="4292" y="4963"/>
                </a:lnTo>
                <a:cubicBezTo>
                  <a:pt x="4326" y="4942"/>
                  <a:pt x="4346" y="4902"/>
                  <a:pt x="4343" y="4862"/>
                </a:cubicBezTo>
                <a:lnTo>
                  <a:pt x="4345" y="4862"/>
                </a:lnTo>
                <a:cubicBezTo>
                  <a:pt x="4341" y="4821"/>
                  <a:pt x="4315" y="4786"/>
                  <a:pt x="4277" y="4771"/>
                </a:cubicBezTo>
                <a:lnTo>
                  <a:pt x="3030" y="4291"/>
                </a:lnTo>
                <a:lnTo>
                  <a:pt x="2724" y="3837"/>
                </a:lnTo>
                <a:lnTo>
                  <a:pt x="4128" y="3525"/>
                </a:lnTo>
                <a:cubicBezTo>
                  <a:pt x="4205" y="3508"/>
                  <a:pt x="4237" y="3415"/>
                  <a:pt x="4187" y="3353"/>
                </a:cubicBezTo>
                <a:lnTo>
                  <a:pt x="3775" y="2848"/>
                </a:lnTo>
                <a:cubicBezTo>
                  <a:pt x="3761" y="2831"/>
                  <a:pt x="3742" y="2818"/>
                  <a:pt x="3720" y="2812"/>
                </a:cubicBezTo>
                <a:lnTo>
                  <a:pt x="2083" y="2370"/>
                </a:lnTo>
                <a:lnTo>
                  <a:pt x="1680" y="1754"/>
                </a:lnTo>
                <a:cubicBezTo>
                  <a:pt x="1662" y="1727"/>
                  <a:pt x="1636" y="1710"/>
                  <a:pt x="1606" y="1706"/>
                </a:cubicBezTo>
                <a:lnTo>
                  <a:pt x="1371" y="1672"/>
                </a:lnTo>
                <a:lnTo>
                  <a:pt x="222" y="47"/>
                </a:lnTo>
                <a:cubicBezTo>
                  <a:pt x="200" y="15"/>
                  <a:pt x="168" y="1"/>
                  <a:pt x="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33"/>
          <p:cNvSpPr/>
          <p:nvPr/>
        </p:nvSpPr>
        <p:spPr>
          <a:xfrm>
            <a:off x="7846124" y="2891659"/>
            <a:ext cx="714961" cy="180527"/>
          </a:xfrm>
          <a:custGeom>
            <a:avLst/>
            <a:gdLst/>
            <a:ahLst/>
            <a:cxnLst/>
            <a:rect l="l" t="t" r="r" b="b"/>
            <a:pathLst>
              <a:path w="6903" h="1743" extrusionOk="0">
                <a:moveTo>
                  <a:pt x="3576" y="0"/>
                </a:moveTo>
                <a:cubicBezTo>
                  <a:pt x="3034" y="0"/>
                  <a:pt x="2592" y="382"/>
                  <a:pt x="2592" y="851"/>
                </a:cubicBezTo>
                <a:cubicBezTo>
                  <a:pt x="2593" y="896"/>
                  <a:pt x="2598" y="942"/>
                  <a:pt x="2608" y="986"/>
                </a:cubicBezTo>
                <a:cubicBezTo>
                  <a:pt x="2621" y="1058"/>
                  <a:pt x="2562" y="1111"/>
                  <a:pt x="2501" y="1111"/>
                </a:cubicBezTo>
                <a:cubicBezTo>
                  <a:pt x="2473" y="1111"/>
                  <a:pt x="2444" y="1099"/>
                  <a:pt x="2422" y="1073"/>
                </a:cubicBezTo>
                <a:cubicBezTo>
                  <a:pt x="2351" y="986"/>
                  <a:pt x="2245" y="935"/>
                  <a:pt x="2133" y="933"/>
                </a:cubicBezTo>
                <a:cubicBezTo>
                  <a:pt x="1922" y="936"/>
                  <a:pt x="1753" y="1107"/>
                  <a:pt x="1754" y="1318"/>
                </a:cubicBezTo>
                <a:cubicBezTo>
                  <a:pt x="1754" y="1368"/>
                  <a:pt x="1720" y="1411"/>
                  <a:pt x="1672" y="1423"/>
                </a:cubicBezTo>
                <a:cubicBezTo>
                  <a:pt x="1663" y="1425"/>
                  <a:pt x="1655" y="1426"/>
                  <a:pt x="1646" y="1426"/>
                </a:cubicBezTo>
                <a:cubicBezTo>
                  <a:pt x="1608" y="1426"/>
                  <a:pt x="1571" y="1404"/>
                  <a:pt x="1552" y="1368"/>
                </a:cubicBezTo>
                <a:cubicBezTo>
                  <a:pt x="1544" y="1351"/>
                  <a:pt x="1541" y="1331"/>
                  <a:pt x="1542" y="1312"/>
                </a:cubicBezTo>
                <a:cubicBezTo>
                  <a:pt x="1542" y="1106"/>
                  <a:pt x="1356" y="933"/>
                  <a:pt x="1129" y="933"/>
                </a:cubicBezTo>
                <a:cubicBezTo>
                  <a:pt x="902" y="933"/>
                  <a:pt x="716" y="1106"/>
                  <a:pt x="716" y="1318"/>
                </a:cubicBezTo>
                <a:cubicBezTo>
                  <a:pt x="716" y="1360"/>
                  <a:pt x="694" y="1398"/>
                  <a:pt x="657" y="1418"/>
                </a:cubicBezTo>
                <a:lnTo>
                  <a:pt x="1" y="1743"/>
                </a:lnTo>
                <a:lnTo>
                  <a:pt x="6902" y="1743"/>
                </a:lnTo>
                <a:cubicBezTo>
                  <a:pt x="6884" y="1648"/>
                  <a:pt x="6836" y="1512"/>
                  <a:pt x="6723" y="1421"/>
                </a:cubicBezTo>
                <a:cubicBezTo>
                  <a:pt x="6638" y="1354"/>
                  <a:pt x="6526" y="1321"/>
                  <a:pt x="6389" y="1321"/>
                </a:cubicBezTo>
                <a:cubicBezTo>
                  <a:pt x="6310" y="1321"/>
                  <a:pt x="6223" y="1332"/>
                  <a:pt x="6128" y="1354"/>
                </a:cubicBezTo>
                <a:cubicBezTo>
                  <a:pt x="6097" y="1361"/>
                  <a:pt x="6062" y="1368"/>
                  <a:pt x="6024" y="1375"/>
                </a:cubicBezTo>
                <a:cubicBezTo>
                  <a:pt x="6018" y="1376"/>
                  <a:pt x="6012" y="1376"/>
                  <a:pt x="6007" y="1376"/>
                </a:cubicBezTo>
                <a:cubicBezTo>
                  <a:pt x="5946" y="1376"/>
                  <a:pt x="5894" y="1324"/>
                  <a:pt x="5901" y="1260"/>
                </a:cubicBezTo>
                <a:cubicBezTo>
                  <a:pt x="5920" y="1024"/>
                  <a:pt x="5697" y="770"/>
                  <a:pt x="5379" y="669"/>
                </a:cubicBezTo>
                <a:cubicBezTo>
                  <a:pt x="5286" y="640"/>
                  <a:pt x="5192" y="625"/>
                  <a:pt x="5102" y="625"/>
                </a:cubicBezTo>
                <a:cubicBezTo>
                  <a:pt x="4952" y="625"/>
                  <a:pt x="4813" y="666"/>
                  <a:pt x="4710" y="744"/>
                </a:cubicBezTo>
                <a:cubicBezTo>
                  <a:pt x="4690" y="760"/>
                  <a:pt x="4668" y="767"/>
                  <a:pt x="4646" y="767"/>
                </a:cubicBezTo>
                <a:cubicBezTo>
                  <a:pt x="4599" y="767"/>
                  <a:pt x="4554" y="735"/>
                  <a:pt x="4542" y="684"/>
                </a:cubicBezTo>
                <a:cubicBezTo>
                  <a:pt x="4450" y="288"/>
                  <a:pt x="4043" y="0"/>
                  <a:pt x="3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33"/>
          <p:cNvSpPr/>
          <p:nvPr/>
        </p:nvSpPr>
        <p:spPr>
          <a:xfrm>
            <a:off x="7782296" y="2861875"/>
            <a:ext cx="800926" cy="224752"/>
          </a:xfrm>
          <a:custGeom>
            <a:avLst/>
            <a:gdLst/>
            <a:ahLst/>
            <a:cxnLst/>
            <a:rect l="l" t="t" r="r" b="b"/>
            <a:pathLst>
              <a:path w="7733" h="2170" extrusionOk="0">
                <a:moveTo>
                  <a:pt x="4180" y="214"/>
                </a:moveTo>
                <a:cubicBezTo>
                  <a:pt x="4647" y="214"/>
                  <a:pt x="5053" y="502"/>
                  <a:pt x="5145" y="897"/>
                </a:cubicBezTo>
                <a:cubicBezTo>
                  <a:pt x="5153" y="933"/>
                  <a:pt x="5178" y="962"/>
                  <a:pt x="5213" y="974"/>
                </a:cubicBezTo>
                <a:cubicBezTo>
                  <a:pt x="5225" y="978"/>
                  <a:pt x="5237" y="980"/>
                  <a:pt x="5250" y="980"/>
                </a:cubicBezTo>
                <a:cubicBezTo>
                  <a:pt x="5273" y="980"/>
                  <a:pt x="5295" y="973"/>
                  <a:pt x="5314" y="958"/>
                </a:cubicBezTo>
                <a:cubicBezTo>
                  <a:pt x="5416" y="880"/>
                  <a:pt x="5555" y="839"/>
                  <a:pt x="5706" y="839"/>
                </a:cubicBezTo>
                <a:cubicBezTo>
                  <a:pt x="5796" y="839"/>
                  <a:pt x="5890" y="853"/>
                  <a:pt x="5983" y="883"/>
                </a:cubicBezTo>
                <a:cubicBezTo>
                  <a:pt x="6301" y="984"/>
                  <a:pt x="6524" y="1238"/>
                  <a:pt x="6505" y="1474"/>
                </a:cubicBezTo>
                <a:cubicBezTo>
                  <a:pt x="6499" y="1538"/>
                  <a:pt x="6549" y="1589"/>
                  <a:pt x="6609" y="1589"/>
                </a:cubicBezTo>
                <a:cubicBezTo>
                  <a:pt x="6615" y="1589"/>
                  <a:pt x="6621" y="1589"/>
                  <a:pt x="6628" y="1588"/>
                </a:cubicBezTo>
                <a:cubicBezTo>
                  <a:pt x="6667" y="1582"/>
                  <a:pt x="6702" y="1575"/>
                  <a:pt x="6732" y="1568"/>
                </a:cubicBezTo>
                <a:cubicBezTo>
                  <a:pt x="6827" y="1546"/>
                  <a:pt x="6914" y="1535"/>
                  <a:pt x="6993" y="1535"/>
                </a:cubicBezTo>
                <a:cubicBezTo>
                  <a:pt x="7130" y="1535"/>
                  <a:pt x="7241" y="1569"/>
                  <a:pt x="7327" y="1635"/>
                </a:cubicBezTo>
                <a:cubicBezTo>
                  <a:pt x="7440" y="1726"/>
                  <a:pt x="7488" y="1863"/>
                  <a:pt x="7506" y="1957"/>
                </a:cubicBezTo>
                <a:lnTo>
                  <a:pt x="605" y="1957"/>
                </a:lnTo>
                <a:lnTo>
                  <a:pt x="1261" y="1632"/>
                </a:lnTo>
                <a:cubicBezTo>
                  <a:pt x="1297" y="1612"/>
                  <a:pt x="1320" y="1574"/>
                  <a:pt x="1320" y="1532"/>
                </a:cubicBezTo>
                <a:cubicBezTo>
                  <a:pt x="1320" y="1320"/>
                  <a:pt x="1505" y="1149"/>
                  <a:pt x="1732" y="1149"/>
                </a:cubicBezTo>
                <a:cubicBezTo>
                  <a:pt x="1960" y="1149"/>
                  <a:pt x="2145" y="1320"/>
                  <a:pt x="2145" y="1526"/>
                </a:cubicBezTo>
                <a:cubicBezTo>
                  <a:pt x="2143" y="1546"/>
                  <a:pt x="2148" y="1565"/>
                  <a:pt x="2156" y="1582"/>
                </a:cubicBezTo>
                <a:cubicBezTo>
                  <a:pt x="2174" y="1619"/>
                  <a:pt x="2212" y="1641"/>
                  <a:pt x="2251" y="1641"/>
                </a:cubicBezTo>
                <a:cubicBezTo>
                  <a:pt x="2259" y="1641"/>
                  <a:pt x="2267" y="1640"/>
                  <a:pt x="2276" y="1638"/>
                </a:cubicBezTo>
                <a:cubicBezTo>
                  <a:pt x="2324" y="1625"/>
                  <a:pt x="2358" y="1582"/>
                  <a:pt x="2358" y="1532"/>
                </a:cubicBezTo>
                <a:cubicBezTo>
                  <a:pt x="2357" y="1322"/>
                  <a:pt x="2526" y="1150"/>
                  <a:pt x="2737" y="1149"/>
                </a:cubicBezTo>
                <a:cubicBezTo>
                  <a:pt x="2848" y="1150"/>
                  <a:pt x="2954" y="1200"/>
                  <a:pt x="3026" y="1287"/>
                </a:cubicBezTo>
                <a:cubicBezTo>
                  <a:pt x="3048" y="1314"/>
                  <a:pt x="3077" y="1325"/>
                  <a:pt x="3105" y="1325"/>
                </a:cubicBezTo>
                <a:cubicBezTo>
                  <a:pt x="3166" y="1325"/>
                  <a:pt x="3225" y="1272"/>
                  <a:pt x="3211" y="1198"/>
                </a:cubicBezTo>
                <a:cubicBezTo>
                  <a:pt x="3202" y="1156"/>
                  <a:pt x="3196" y="1110"/>
                  <a:pt x="3196" y="1065"/>
                </a:cubicBezTo>
                <a:cubicBezTo>
                  <a:pt x="3196" y="596"/>
                  <a:pt x="3638" y="214"/>
                  <a:pt x="4180" y="214"/>
                </a:cubicBezTo>
                <a:close/>
                <a:moveTo>
                  <a:pt x="4180" y="1"/>
                </a:moveTo>
                <a:cubicBezTo>
                  <a:pt x="3547" y="1"/>
                  <a:pt x="3028" y="439"/>
                  <a:pt x="2986" y="992"/>
                </a:cubicBezTo>
                <a:cubicBezTo>
                  <a:pt x="2909" y="955"/>
                  <a:pt x="2823" y="935"/>
                  <a:pt x="2737" y="935"/>
                </a:cubicBezTo>
                <a:cubicBezTo>
                  <a:pt x="2541" y="935"/>
                  <a:pt x="2358" y="1034"/>
                  <a:pt x="2249" y="1196"/>
                </a:cubicBezTo>
                <a:cubicBezTo>
                  <a:pt x="2130" y="1032"/>
                  <a:pt x="1939" y="935"/>
                  <a:pt x="1737" y="935"/>
                </a:cubicBezTo>
                <a:cubicBezTo>
                  <a:pt x="1735" y="935"/>
                  <a:pt x="1734" y="935"/>
                  <a:pt x="1733" y="935"/>
                </a:cubicBezTo>
                <a:cubicBezTo>
                  <a:pt x="1412" y="935"/>
                  <a:pt x="1146" y="1167"/>
                  <a:pt x="1112" y="1469"/>
                </a:cubicBezTo>
                <a:lnTo>
                  <a:pt x="102" y="1968"/>
                </a:lnTo>
                <a:cubicBezTo>
                  <a:pt x="1" y="2018"/>
                  <a:pt x="37" y="2170"/>
                  <a:pt x="149" y="2170"/>
                </a:cubicBezTo>
                <a:lnTo>
                  <a:pt x="7626" y="2170"/>
                </a:lnTo>
                <a:cubicBezTo>
                  <a:pt x="7685" y="2170"/>
                  <a:pt x="7732" y="2121"/>
                  <a:pt x="7732" y="2063"/>
                </a:cubicBezTo>
                <a:cubicBezTo>
                  <a:pt x="7732" y="2048"/>
                  <a:pt x="7729" y="1684"/>
                  <a:pt x="7459" y="1470"/>
                </a:cubicBezTo>
                <a:lnTo>
                  <a:pt x="7459" y="1471"/>
                </a:lnTo>
                <a:cubicBezTo>
                  <a:pt x="7335" y="1372"/>
                  <a:pt x="7179" y="1323"/>
                  <a:pt x="6992" y="1323"/>
                </a:cubicBezTo>
                <a:cubicBezTo>
                  <a:pt x="6905" y="1323"/>
                  <a:pt x="6811" y="1334"/>
                  <a:pt x="6711" y="1355"/>
                </a:cubicBezTo>
                <a:cubicBezTo>
                  <a:pt x="6666" y="1065"/>
                  <a:pt x="6407" y="794"/>
                  <a:pt x="6047" y="680"/>
                </a:cubicBezTo>
                <a:cubicBezTo>
                  <a:pt x="5934" y="644"/>
                  <a:pt x="5819" y="627"/>
                  <a:pt x="5707" y="627"/>
                </a:cubicBezTo>
                <a:cubicBezTo>
                  <a:pt x="5564" y="627"/>
                  <a:pt x="5427" y="656"/>
                  <a:pt x="5309" y="713"/>
                </a:cubicBezTo>
                <a:cubicBezTo>
                  <a:pt x="5144" y="293"/>
                  <a:pt x="4692" y="1"/>
                  <a:pt x="4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33"/>
          <p:cNvSpPr/>
          <p:nvPr/>
        </p:nvSpPr>
        <p:spPr>
          <a:xfrm>
            <a:off x="7586646" y="1232622"/>
            <a:ext cx="564367" cy="811387"/>
          </a:xfrm>
          <a:custGeom>
            <a:avLst/>
            <a:gdLst/>
            <a:ahLst/>
            <a:cxnLst/>
            <a:rect l="l" t="t" r="r" b="b"/>
            <a:pathLst>
              <a:path w="5449" h="7834" extrusionOk="0">
                <a:moveTo>
                  <a:pt x="4955" y="1"/>
                </a:moveTo>
                <a:lnTo>
                  <a:pt x="4812" y="216"/>
                </a:lnTo>
                <a:cubicBezTo>
                  <a:pt x="3463" y="2259"/>
                  <a:pt x="2250" y="4115"/>
                  <a:pt x="1382" y="5465"/>
                </a:cubicBezTo>
                <a:cubicBezTo>
                  <a:pt x="947" y="6139"/>
                  <a:pt x="599" y="6688"/>
                  <a:pt x="363" y="7069"/>
                </a:cubicBezTo>
                <a:cubicBezTo>
                  <a:pt x="126" y="7451"/>
                  <a:pt x="1" y="7665"/>
                  <a:pt x="14" y="7673"/>
                </a:cubicBezTo>
                <a:cubicBezTo>
                  <a:pt x="14" y="7673"/>
                  <a:pt x="14" y="7673"/>
                  <a:pt x="15" y="7673"/>
                </a:cubicBezTo>
                <a:cubicBezTo>
                  <a:pt x="32" y="7673"/>
                  <a:pt x="179" y="7476"/>
                  <a:pt x="432" y="7116"/>
                </a:cubicBezTo>
                <a:cubicBezTo>
                  <a:pt x="691" y="6748"/>
                  <a:pt x="1058" y="6212"/>
                  <a:pt x="1508" y="5548"/>
                </a:cubicBezTo>
                <a:cubicBezTo>
                  <a:pt x="2409" y="4221"/>
                  <a:pt x="3641" y="2377"/>
                  <a:pt x="4992" y="335"/>
                </a:cubicBezTo>
                <a:cubicBezTo>
                  <a:pt x="5002" y="319"/>
                  <a:pt x="5013" y="303"/>
                  <a:pt x="5022" y="288"/>
                </a:cubicBezTo>
                <a:lnTo>
                  <a:pt x="5168" y="373"/>
                </a:lnTo>
                <a:cubicBezTo>
                  <a:pt x="4679" y="1390"/>
                  <a:pt x="4214" y="2353"/>
                  <a:pt x="3793" y="3227"/>
                </a:cubicBezTo>
                <a:lnTo>
                  <a:pt x="2657" y="5620"/>
                </a:lnTo>
                <a:cubicBezTo>
                  <a:pt x="2337" y="6301"/>
                  <a:pt x="2082" y="6850"/>
                  <a:pt x="1910" y="7233"/>
                </a:cubicBezTo>
                <a:cubicBezTo>
                  <a:pt x="1739" y="7614"/>
                  <a:pt x="1649" y="7827"/>
                  <a:pt x="1663" y="7833"/>
                </a:cubicBezTo>
                <a:cubicBezTo>
                  <a:pt x="1664" y="7833"/>
                  <a:pt x="1664" y="7833"/>
                  <a:pt x="1664" y="7833"/>
                </a:cubicBezTo>
                <a:cubicBezTo>
                  <a:pt x="1680" y="7833"/>
                  <a:pt x="1792" y="7633"/>
                  <a:pt x="1983" y="7267"/>
                </a:cubicBezTo>
                <a:cubicBezTo>
                  <a:pt x="2177" y="6896"/>
                  <a:pt x="2453" y="6356"/>
                  <a:pt x="2789" y="5684"/>
                </a:cubicBezTo>
                <a:cubicBezTo>
                  <a:pt x="3124" y="5010"/>
                  <a:pt x="3523" y="4207"/>
                  <a:pt x="3968" y="3312"/>
                </a:cubicBezTo>
                <a:lnTo>
                  <a:pt x="5448" y="288"/>
                </a:lnTo>
                <a:cubicBezTo>
                  <a:pt x="5287" y="194"/>
                  <a:pt x="5122" y="98"/>
                  <a:pt x="49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33"/>
          <p:cNvSpPr/>
          <p:nvPr/>
        </p:nvSpPr>
        <p:spPr>
          <a:xfrm>
            <a:off x="8016676" y="865258"/>
            <a:ext cx="332882" cy="480266"/>
          </a:xfrm>
          <a:custGeom>
            <a:avLst/>
            <a:gdLst/>
            <a:ahLst/>
            <a:cxnLst/>
            <a:rect l="l" t="t" r="r" b="b"/>
            <a:pathLst>
              <a:path w="3214" h="4637" extrusionOk="0">
                <a:moveTo>
                  <a:pt x="3214" y="0"/>
                </a:moveTo>
                <a:lnTo>
                  <a:pt x="2772" y="626"/>
                </a:lnTo>
                <a:cubicBezTo>
                  <a:pt x="2755" y="650"/>
                  <a:pt x="2728" y="666"/>
                  <a:pt x="2699" y="669"/>
                </a:cubicBezTo>
                <a:lnTo>
                  <a:pt x="2700" y="670"/>
                </a:lnTo>
                <a:lnTo>
                  <a:pt x="2469" y="704"/>
                </a:lnTo>
                <a:lnTo>
                  <a:pt x="2070" y="1315"/>
                </a:lnTo>
                <a:cubicBezTo>
                  <a:pt x="2055" y="1337"/>
                  <a:pt x="2033" y="1353"/>
                  <a:pt x="2008" y="1360"/>
                </a:cubicBezTo>
                <a:lnTo>
                  <a:pt x="364" y="1803"/>
                </a:lnTo>
                <a:lnTo>
                  <a:pt x="84" y="2149"/>
                </a:lnTo>
                <a:lnTo>
                  <a:pt x="1472" y="2457"/>
                </a:lnTo>
                <a:cubicBezTo>
                  <a:pt x="1545" y="2473"/>
                  <a:pt x="1578" y="2558"/>
                  <a:pt x="1536" y="2620"/>
                </a:cubicBezTo>
                <a:lnTo>
                  <a:pt x="1124" y="3233"/>
                </a:lnTo>
                <a:cubicBezTo>
                  <a:pt x="1112" y="3250"/>
                  <a:pt x="1095" y="3264"/>
                  <a:pt x="1074" y="3272"/>
                </a:cubicBezTo>
                <a:lnTo>
                  <a:pt x="0" y="3686"/>
                </a:lnTo>
                <a:lnTo>
                  <a:pt x="1590" y="4636"/>
                </a:lnTo>
                <a:lnTo>
                  <a:pt x="1488" y="3501"/>
                </a:lnTo>
                <a:cubicBezTo>
                  <a:pt x="1487" y="3481"/>
                  <a:pt x="1490" y="3461"/>
                  <a:pt x="1499" y="3444"/>
                </a:cubicBezTo>
                <a:lnTo>
                  <a:pt x="1805" y="2844"/>
                </a:lnTo>
                <a:cubicBezTo>
                  <a:pt x="1824" y="2806"/>
                  <a:pt x="1862" y="2786"/>
                  <a:pt x="1900" y="2786"/>
                </a:cubicBezTo>
                <a:cubicBezTo>
                  <a:pt x="1929" y="2786"/>
                  <a:pt x="1958" y="2798"/>
                  <a:pt x="1979" y="2822"/>
                </a:cubicBezTo>
                <a:lnTo>
                  <a:pt x="2846" y="3808"/>
                </a:lnTo>
                <a:lnTo>
                  <a:pt x="3012" y="3477"/>
                </a:lnTo>
                <a:lnTo>
                  <a:pt x="2620" y="1678"/>
                </a:lnTo>
                <a:cubicBezTo>
                  <a:pt x="2615" y="1654"/>
                  <a:pt x="2618" y="1628"/>
                  <a:pt x="2631" y="1606"/>
                </a:cubicBezTo>
                <a:lnTo>
                  <a:pt x="2931" y="1040"/>
                </a:lnTo>
                <a:lnTo>
                  <a:pt x="2873" y="759"/>
                </a:lnTo>
                <a:cubicBezTo>
                  <a:pt x="2868" y="737"/>
                  <a:pt x="2872" y="712"/>
                  <a:pt x="2881" y="691"/>
                </a:cubicBezTo>
                <a:lnTo>
                  <a:pt x="321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33"/>
          <p:cNvSpPr/>
          <p:nvPr/>
        </p:nvSpPr>
        <p:spPr>
          <a:xfrm>
            <a:off x="7978043" y="740559"/>
            <a:ext cx="450851" cy="636557"/>
          </a:xfrm>
          <a:custGeom>
            <a:avLst/>
            <a:gdLst/>
            <a:ahLst/>
            <a:cxnLst/>
            <a:rect l="l" t="t" r="r" b="b"/>
            <a:pathLst>
              <a:path w="4353" h="6146" extrusionOk="0">
                <a:moveTo>
                  <a:pt x="3587" y="1206"/>
                </a:moveTo>
                <a:lnTo>
                  <a:pt x="3254" y="1896"/>
                </a:lnTo>
                <a:cubicBezTo>
                  <a:pt x="3244" y="1917"/>
                  <a:pt x="3241" y="1942"/>
                  <a:pt x="3246" y="1964"/>
                </a:cubicBezTo>
                <a:lnTo>
                  <a:pt x="3304" y="2245"/>
                </a:lnTo>
                <a:lnTo>
                  <a:pt x="3003" y="2810"/>
                </a:lnTo>
                <a:cubicBezTo>
                  <a:pt x="2991" y="2832"/>
                  <a:pt x="2988" y="2859"/>
                  <a:pt x="2993" y="2883"/>
                </a:cubicBezTo>
                <a:lnTo>
                  <a:pt x="3384" y="4681"/>
                </a:lnTo>
                <a:lnTo>
                  <a:pt x="3219" y="5013"/>
                </a:lnTo>
                <a:lnTo>
                  <a:pt x="2352" y="4027"/>
                </a:lnTo>
                <a:cubicBezTo>
                  <a:pt x="2331" y="4003"/>
                  <a:pt x="2301" y="3991"/>
                  <a:pt x="2272" y="3991"/>
                </a:cubicBezTo>
                <a:cubicBezTo>
                  <a:pt x="2234" y="3991"/>
                  <a:pt x="2197" y="4011"/>
                  <a:pt x="2177" y="4048"/>
                </a:cubicBezTo>
                <a:lnTo>
                  <a:pt x="1871" y="4648"/>
                </a:lnTo>
                <a:cubicBezTo>
                  <a:pt x="1863" y="4665"/>
                  <a:pt x="1858" y="4686"/>
                  <a:pt x="1861" y="4705"/>
                </a:cubicBezTo>
                <a:lnTo>
                  <a:pt x="1962" y="5840"/>
                </a:lnTo>
                <a:lnTo>
                  <a:pt x="373" y="4890"/>
                </a:lnTo>
                <a:lnTo>
                  <a:pt x="1447" y="4476"/>
                </a:lnTo>
                <a:cubicBezTo>
                  <a:pt x="1467" y="4468"/>
                  <a:pt x="1484" y="4454"/>
                  <a:pt x="1497" y="4435"/>
                </a:cubicBezTo>
                <a:lnTo>
                  <a:pt x="1908" y="3824"/>
                </a:lnTo>
                <a:cubicBezTo>
                  <a:pt x="1951" y="3762"/>
                  <a:pt x="1916" y="3677"/>
                  <a:pt x="1843" y="3661"/>
                </a:cubicBezTo>
                <a:lnTo>
                  <a:pt x="456" y="3353"/>
                </a:lnTo>
                <a:lnTo>
                  <a:pt x="737" y="3007"/>
                </a:lnTo>
                <a:lnTo>
                  <a:pt x="2380" y="2563"/>
                </a:lnTo>
                <a:cubicBezTo>
                  <a:pt x="2406" y="2557"/>
                  <a:pt x="2428" y="2541"/>
                  <a:pt x="2442" y="2519"/>
                </a:cubicBezTo>
                <a:lnTo>
                  <a:pt x="2842" y="1908"/>
                </a:lnTo>
                <a:lnTo>
                  <a:pt x="3073" y="1874"/>
                </a:lnTo>
                <a:cubicBezTo>
                  <a:pt x="3102" y="1871"/>
                  <a:pt x="3128" y="1855"/>
                  <a:pt x="3145" y="1830"/>
                </a:cubicBezTo>
                <a:lnTo>
                  <a:pt x="3587" y="1206"/>
                </a:lnTo>
                <a:close/>
                <a:moveTo>
                  <a:pt x="4233" y="0"/>
                </a:moveTo>
                <a:cubicBezTo>
                  <a:pt x="4200" y="0"/>
                  <a:pt x="4167" y="16"/>
                  <a:pt x="4147" y="45"/>
                </a:cubicBezTo>
                <a:lnTo>
                  <a:pt x="2998" y="1670"/>
                </a:lnTo>
                <a:lnTo>
                  <a:pt x="2764" y="1704"/>
                </a:lnTo>
                <a:cubicBezTo>
                  <a:pt x="2734" y="1709"/>
                  <a:pt x="2707" y="1725"/>
                  <a:pt x="2690" y="1750"/>
                </a:cubicBezTo>
                <a:lnTo>
                  <a:pt x="2286" y="2368"/>
                </a:lnTo>
                <a:lnTo>
                  <a:pt x="649" y="2810"/>
                </a:lnTo>
                <a:cubicBezTo>
                  <a:pt x="628" y="2816"/>
                  <a:pt x="609" y="2829"/>
                  <a:pt x="595" y="2846"/>
                </a:cubicBezTo>
                <a:lnTo>
                  <a:pt x="182" y="3351"/>
                </a:lnTo>
                <a:cubicBezTo>
                  <a:pt x="132" y="3413"/>
                  <a:pt x="165" y="3506"/>
                  <a:pt x="242" y="3523"/>
                </a:cubicBezTo>
                <a:lnTo>
                  <a:pt x="1646" y="3835"/>
                </a:lnTo>
                <a:lnTo>
                  <a:pt x="1339" y="4289"/>
                </a:lnTo>
                <a:lnTo>
                  <a:pt x="93" y="4769"/>
                </a:lnTo>
                <a:cubicBezTo>
                  <a:pt x="10" y="4802"/>
                  <a:pt x="0" y="4914"/>
                  <a:pt x="77" y="4961"/>
                </a:cubicBezTo>
                <a:lnTo>
                  <a:pt x="758" y="5369"/>
                </a:lnTo>
                <a:lnTo>
                  <a:pt x="941" y="5478"/>
                </a:lnTo>
                <a:lnTo>
                  <a:pt x="1185" y="5624"/>
                </a:lnTo>
                <a:lnTo>
                  <a:pt x="1368" y="5734"/>
                </a:lnTo>
                <a:lnTo>
                  <a:pt x="2032" y="6131"/>
                </a:lnTo>
                <a:cubicBezTo>
                  <a:pt x="2049" y="6141"/>
                  <a:pt x="2067" y="6145"/>
                  <a:pt x="2087" y="6145"/>
                </a:cubicBezTo>
                <a:cubicBezTo>
                  <a:pt x="2107" y="6145"/>
                  <a:pt x="2126" y="6140"/>
                  <a:pt x="2144" y="6129"/>
                </a:cubicBezTo>
                <a:cubicBezTo>
                  <a:pt x="2177" y="6108"/>
                  <a:pt x="2197" y="6070"/>
                  <a:pt x="2193" y="6029"/>
                </a:cubicBezTo>
                <a:lnTo>
                  <a:pt x="2076" y="4717"/>
                </a:lnTo>
                <a:lnTo>
                  <a:pt x="2297" y="4285"/>
                </a:lnTo>
                <a:lnTo>
                  <a:pt x="3165" y="5271"/>
                </a:lnTo>
                <a:cubicBezTo>
                  <a:pt x="3186" y="5296"/>
                  <a:pt x="3215" y="5308"/>
                  <a:pt x="3244" y="5308"/>
                </a:cubicBezTo>
                <a:cubicBezTo>
                  <a:pt x="3282" y="5308"/>
                  <a:pt x="3320" y="5287"/>
                  <a:pt x="3339" y="5249"/>
                </a:cubicBezTo>
                <a:lnTo>
                  <a:pt x="3593" y="4744"/>
                </a:lnTo>
                <a:cubicBezTo>
                  <a:pt x="3603" y="4722"/>
                  <a:pt x="3605" y="4696"/>
                  <a:pt x="3601" y="4673"/>
                </a:cubicBezTo>
                <a:lnTo>
                  <a:pt x="3210" y="2876"/>
                </a:lnTo>
                <a:lnTo>
                  <a:pt x="3510" y="2312"/>
                </a:lnTo>
                <a:cubicBezTo>
                  <a:pt x="3522" y="2289"/>
                  <a:pt x="3525" y="2265"/>
                  <a:pt x="3521" y="2241"/>
                </a:cubicBezTo>
                <a:lnTo>
                  <a:pt x="3462" y="1957"/>
                </a:lnTo>
                <a:lnTo>
                  <a:pt x="4329" y="153"/>
                </a:lnTo>
                <a:cubicBezTo>
                  <a:pt x="4352" y="103"/>
                  <a:pt x="4335" y="43"/>
                  <a:pt x="4286" y="15"/>
                </a:cubicBezTo>
                <a:lnTo>
                  <a:pt x="4287" y="15"/>
                </a:lnTo>
                <a:cubicBezTo>
                  <a:pt x="4270" y="5"/>
                  <a:pt x="4252" y="0"/>
                  <a:pt x="42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33"/>
          <p:cNvSpPr/>
          <p:nvPr/>
        </p:nvSpPr>
        <p:spPr>
          <a:xfrm flipH="1">
            <a:off x="978369" y="3609489"/>
            <a:ext cx="714961" cy="180527"/>
          </a:xfrm>
          <a:custGeom>
            <a:avLst/>
            <a:gdLst/>
            <a:ahLst/>
            <a:cxnLst/>
            <a:rect l="l" t="t" r="r" b="b"/>
            <a:pathLst>
              <a:path w="6903" h="1743" extrusionOk="0">
                <a:moveTo>
                  <a:pt x="3576" y="0"/>
                </a:moveTo>
                <a:cubicBezTo>
                  <a:pt x="3034" y="0"/>
                  <a:pt x="2592" y="382"/>
                  <a:pt x="2592" y="851"/>
                </a:cubicBezTo>
                <a:cubicBezTo>
                  <a:pt x="2593" y="896"/>
                  <a:pt x="2598" y="942"/>
                  <a:pt x="2608" y="986"/>
                </a:cubicBezTo>
                <a:cubicBezTo>
                  <a:pt x="2621" y="1058"/>
                  <a:pt x="2562" y="1111"/>
                  <a:pt x="2501" y="1111"/>
                </a:cubicBezTo>
                <a:cubicBezTo>
                  <a:pt x="2473" y="1111"/>
                  <a:pt x="2444" y="1099"/>
                  <a:pt x="2422" y="1073"/>
                </a:cubicBezTo>
                <a:cubicBezTo>
                  <a:pt x="2351" y="986"/>
                  <a:pt x="2245" y="935"/>
                  <a:pt x="2133" y="933"/>
                </a:cubicBezTo>
                <a:cubicBezTo>
                  <a:pt x="1922" y="936"/>
                  <a:pt x="1753" y="1107"/>
                  <a:pt x="1754" y="1318"/>
                </a:cubicBezTo>
                <a:cubicBezTo>
                  <a:pt x="1754" y="1368"/>
                  <a:pt x="1720" y="1411"/>
                  <a:pt x="1672" y="1423"/>
                </a:cubicBezTo>
                <a:cubicBezTo>
                  <a:pt x="1663" y="1425"/>
                  <a:pt x="1655" y="1426"/>
                  <a:pt x="1646" y="1426"/>
                </a:cubicBezTo>
                <a:cubicBezTo>
                  <a:pt x="1608" y="1426"/>
                  <a:pt x="1571" y="1404"/>
                  <a:pt x="1552" y="1368"/>
                </a:cubicBezTo>
                <a:cubicBezTo>
                  <a:pt x="1544" y="1351"/>
                  <a:pt x="1541" y="1331"/>
                  <a:pt x="1542" y="1312"/>
                </a:cubicBezTo>
                <a:cubicBezTo>
                  <a:pt x="1542" y="1106"/>
                  <a:pt x="1356" y="933"/>
                  <a:pt x="1129" y="933"/>
                </a:cubicBezTo>
                <a:cubicBezTo>
                  <a:pt x="902" y="933"/>
                  <a:pt x="716" y="1106"/>
                  <a:pt x="716" y="1318"/>
                </a:cubicBezTo>
                <a:cubicBezTo>
                  <a:pt x="716" y="1360"/>
                  <a:pt x="694" y="1398"/>
                  <a:pt x="657" y="1418"/>
                </a:cubicBezTo>
                <a:lnTo>
                  <a:pt x="1" y="1743"/>
                </a:lnTo>
                <a:lnTo>
                  <a:pt x="6902" y="1743"/>
                </a:lnTo>
                <a:cubicBezTo>
                  <a:pt x="6884" y="1648"/>
                  <a:pt x="6836" y="1512"/>
                  <a:pt x="6723" y="1421"/>
                </a:cubicBezTo>
                <a:cubicBezTo>
                  <a:pt x="6638" y="1354"/>
                  <a:pt x="6526" y="1321"/>
                  <a:pt x="6389" y="1321"/>
                </a:cubicBezTo>
                <a:cubicBezTo>
                  <a:pt x="6310" y="1321"/>
                  <a:pt x="6223" y="1332"/>
                  <a:pt x="6128" y="1354"/>
                </a:cubicBezTo>
                <a:cubicBezTo>
                  <a:pt x="6097" y="1361"/>
                  <a:pt x="6062" y="1368"/>
                  <a:pt x="6024" y="1375"/>
                </a:cubicBezTo>
                <a:cubicBezTo>
                  <a:pt x="6018" y="1376"/>
                  <a:pt x="6012" y="1376"/>
                  <a:pt x="6007" y="1376"/>
                </a:cubicBezTo>
                <a:cubicBezTo>
                  <a:pt x="5946" y="1376"/>
                  <a:pt x="5894" y="1324"/>
                  <a:pt x="5901" y="1260"/>
                </a:cubicBezTo>
                <a:cubicBezTo>
                  <a:pt x="5920" y="1024"/>
                  <a:pt x="5697" y="770"/>
                  <a:pt x="5379" y="669"/>
                </a:cubicBezTo>
                <a:cubicBezTo>
                  <a:pt x="5286" y="640"/>
                  <a:pt x="5192" y="625"/>
                  <a:pt x="5102" y="625"/>
                </a:cubicBezTo>
                <a:cubicBezTo>
                  <a:pt x="4952" y="625"/>
                  <a:pt x="4813" y="666"/>
                  <a:pt x="4710" y="744"/>
                </a:cubicBezTo>
                <a:cubicBezTo>
                  <a:pt x="4690" y="760"/>
                  <a:pt x="4668" y="767"/>
                  <a:pt x="4646" y="767"/>
                </a:cubicBezTo>
                <a:cubicBezTo>
                  <a:pt x="4599" y="767"/>
                  <a:pt x="4554" y="735"/>
                  <a:pt x="4542" y="684"/>
                </a:cubicBezTo>
                <a:cubicBezTo>
                  <a:pt x="4450" y="288"/>
                  <a:pt x="4043" y="0"/>
                  <a:pt x="3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33"/>
          <p:cNvSpPr/>
          <p:nvPr/>
        </p:nvSpPr>
        <p:spPr>
          <a:xfrm flipH="1">
            <a:off x="954961" y="3587325"/>
            <a:ext cx="800926" cy="224752"/>
          </a:xfrm>
          <a:custGeom>
            <a:avLst/>
            <a:gdLst/>
            <a:ahLst/>
            <a:cxnLst/>
            <a:rect l="l" t="t" r="r" b="b"/>
            <a:pathLst>
              <a:path w="7733" h="2170" extrusionOk="0">
                <a:moveTo>
                  <a:pt x="4180" y="214"/>
                </a:moveTo>
                <a:cubicBezTo>
                  <a:pt x="4647" y="214"/>
                  <a:pt x="5053" y="502"/>
                  <a:pt x="5145" y="897"/>
                </a:cubicBezTo>
                <a:cubicBezTo>
                  <a:pt x="5153" y="933"/>
                  <a:pt x="5178" y="962"/>
                  <a:pt x="5213" y="974"/>
                </a:cubicBezTo>
                <a:cubicBezTo>
                  <a:pt x="5225" y="978"/>
                  <a:pt x="5237" y="980"/>
                  <a:pt x="5250" y="980"/>
                </a:cubicBezTo>
                <a:cubicBezTo>
                  <a:pt x="5273" y="980"/>
                  <a:pt x="5295" y="973"/>
                  <a:pt x="5314" y="958"/>
                </a:cubicBezTo>
                <a:cubicBezTo>
                  <a:pt x="5416" y="880"/>
                  <a:pt x="5555" y="839"/>
                  <a:pt x="5706" y="839"/>
                </a:cubicBezTo>
                <a:cubicBezTo>
                  <a:pt x="5796" y="839"/>
                  <a:pt x="5890" y="853"/>
                  <a:pt x="5983" y="883"/>
                </a:cubicBezTo>
                <a:cubicBezTo>
                  <a:pt x="6301" y="984"/>
                  <a:pt x="6524" y="1238"/>
                  <a:pt x="6505" y="1474"/>
                </a:cubicBezTo>
                <a:cubicBezTo>
                  <a:pt x="6499" y="1538"/>
                  <a:pt x="6549" y="1589"/>
                  <a:pt x="6609" y="1589"/>
                </a:cubicBezTo>
                <a:cubicBezTo>
                  <a:pt x="6615" y="1589"/>
                  <a:pt x="6621" y="1589"/>
                  <a:pt x="6628" y="1588"/>
                </a:cubicBezTo>
                <a:cubicBezTo>
                  <a:pt x="6667" y="1582"/>
                  <a:pt x="6702" y="1575"/>
                  <a:pt x="6732" y="1568"/>
                </a:cubicBezTo>
                <a:cubicBezTo>
                  <a:pt x="6827" y="1546"/>
                  <a:pt x="6914" y="1535"/>
                  <a:pt x="6993" y="1535"/>
                </a:cubicBezTo>
                <a:cubicBezTo>
                  <a:pt x="7130" y="1535"/>
                  <a:pt x="7241" y="1569"/>
                  <a:pt x="7327" y="1635"/>
                </a:cubicBezTo>
                <a:cubicBezTo>
                  <a:pt x="7440" y="1726"/>
                  <a:pt x="7488" y="1863"/>
                  <a:pt x="7506" y="1957"/>
                </a:cubicBezTo>
                <a:lnTo>
                  <a:pt x="605" y="1957"/>
                </a:lnTo>
                <a:lnTo>
                  <a:pt x="1261" y="1632"/>
                </a:lnTo>
                <a:cubicBezTo>
                  <a:pt x="1297" y="1612"/>
                  <a:pt x="1320" y="1574"/>
                  <a:pt x="1320" y="1532"/>
                </a:cubicBezTo>
                <a:cubicBezTo>
                  <a:pt x="1320" y="1320"/>
                  <a:pt x="1505" y="1149"/>
                  <a:pt x="1732" y="1149"/>
                </a:cubicBezTo>
                <a:cubicBezTo>
                  <a:pt x="1960" y="1149"/>
                  <a:pt x="2145" y="1320"/>
                  <a:pt x="2145" y="1526"/>
                </a:cubicBezTo>
                <a:cubicBezTo>
                  <a:pt x="2143" y="1546"/>
                  <a:pt x="2148" y="1565"/>
                  <a:pt x="2156" y="1582"/>
                </a:cubicBezTo>
                <a:cubicBezTo>
                  <a:pt x="2174" y="1619"/>
                  <a:pt x="2212" y="1641"/>
                  <a:pt x="2251" y="1641"/>
                </a:cubicBezTo>
                <a:cubicBezTo>
                  <a:pt x="2259" y="1641"/>
                  <a:pt x="2267" y="1640"/>
                  <a:pt x="2276" y="1638"/>
                </a:cubicBezTo>
                <a:cubicBezTo>
                  <a:pt x="2324" y="1625"/>
                  <a:pt x="2358" y="1582"/>
                  <a:pt x="2358" y="1532"/>
                </a:cubicBezTo>
                <a:cubicBezTo>
                  <a:pt x="2357" y="1322"/>
                  <a:pt x="2526" y="1150"/>
                  <a:pt x="2737" y="1149"/>
                </a:cubicBezTo>
                <a:cubicBezTo>
                  <a:pt x="2848" y="1150"/>
                  <a:pt x="2954" y="1200"/>
                  <a:pt x="3026" y="1287"/>
                </a:cubicBezTo>
                <a:cubicBezTo>
                  <a:pt x="3048" y="1314"/>
                  <a:pt x="3077" y="1325"/>
                  <a:pt x="3105" y="1325"/>
                </a:cubicBezTo>
                <a:cubicBezTo>
                  <a:pt x="3166" y="1325"/>
                  <a:pt x="3225" y="1272"/>
                  <a:pt x="3211" y="1198"/>
                </a:cubicBezTo>
                <a:cubicBezTo>
                  <a:pt x="3202" y="1156"/>
                  <a:pt x="3196" y="1110"/>
                  <a:pt x="3196" y="1065"/>
                </a:cubicBezTo>
                <a:cubicBezTo>
                  <a:pt x="3196" y="596"/>
                  <a:pt x="3638" y="214"/>
                  <a:pt x="4180" y="214"/>
                </a:cubicBezTo>
                <a:close/>
                <a:moveTo>
                  <a:pt x="4180" y="1"/>
                </a:moveTo>
                <a:cubicBezTo>
                  <a:pt x="3547" y="1"/>
                  <a:pt x="3028" y="439"/>
                  <a:pt x="2986" y="992"/>
                </a:cubicBezTo>
                <a:cubicBezTo>
                  <a:pt x="2909" y="955"/>
                  <a:pt x="2823" y="935"/>
                  <a:pt x="2737" y="935"/>
                </a:cubicBezTo>
                <a:cubicBezTo>
                  <a:pt x="2541" y="935"/>
                  <a:pt x="2358" y="1034"/>
                  <a:pt x="2249" y="1196"/>
                </a:cubicBezTo>
                <a:cubicBezTo>
                  <a:pt x="2130" y="1032"/>
                  <a:pt x="1939" y="935"/>
                  <a:pt x="1737" y="935"/>
                </a:cubicBezTo>
                <a:cubicBezTo>
                  <a:pt x="1735" y="935"/>
                  <a:pt x="1734" y="935"/>
                  <a:pt x="1733" y="935"/>
                </a:cubicBezTo>
                <a:cubicBezTo>
                  <a:pt x="1412" y="935"/>
                  <a:pt x="1146" y="1167"/>
                  <a:pt x="1112" y="1469"/>
                </a:cubicBezTo>
                <a:lnTo>
                  <a:pt x="102" y="1968"/>
                </a:lnTo>
                <a:cubicBezTo>
                  <a:pt x="1" y="2018"/>
                  <a:pt x="37" y="2170"/>
                  <a:pt x="149" y="2170"/>
                </a:cubicBezTo>
                <a:lnTo>
                  <a:pt x="7626" y="2170"/>
                </a:lnTo>
                <a:cubicBezTo>
                  <a:pt x="7685" y="2170"/>
                  <a:pt x="7732" y="2121"/>
                  <a:pt x="7732" y="2063"/>
                </a:cubicBezTo>
                <a:cubicBezTo>
                  <a:pt x="7732" y="2048"/>
                  <a:pt x="7729" y="1684"/>
                  <a:pt x="7459" y="1470"/>
                </a:cubicBezTo>
                <a:lnTo>
                  <a:pt x="7459" y="1471"/>
                </a:lnTo>
                <a:cubicBezTo>
                  <a:pt x="7335" y="1372"/>
                  <a:pt x="7179" y="1323"/>
                  <a:pt x="6992" y="1323"/>
                </a:cubicBezTo>
                <a:cubicBezTo>
                  <a:pt x="6905" y="1323"/>
                  <a:pt x="6811" y="1334"/>
                  <a:pt x="6711" y="1355"/>
                </a:cubicBezTo>
                <a:cubicBezTo>
                  <a:pt x="6666" y="1065"/>
                  <a:pt x="6407" y="794"/>
                  <a:pt x="6047" y="680"/>
                </a:cubicBezTo>
                <a:cubicBezTo>
                  <a:pt x="5934" y="644"/>
                  <a:pt x="5819" y="627"/>
                  <a:pt x="5707" y="627"/>
                </a:cubicBezTo>
                <a:cubicBezTo>
                  <a:pt x="5564" y="627"/>
                  <a:pt x="5427" y="656"/>
                  <a:pt x="5309" y="713"/>
                </a:cubicBezTo>
                <a:cubicBezTo>
                  <a:pt x="5144" y="293"/>
                  <a:pt x="4692" y="1"/>
                  <a:pt x="4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043;p25"/>
          <p:cNvSpPr txBox="1"/>
          <p:nvPr/>
        </p:nvSpPr>
        <p:spPr>
          <a:xfrm>
            <a:off x="4378325" y="2275205"/>
            <a:ext cx="648970" cy="59309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1pPr>
            <a:lvl2pPr marR="0" lvl="1"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2pPr>
            <a:lvl3pPr marR="0" lvl="2"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3pPr>
            <a:lvl4pPr marR="0" lvl="3"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4pPr>
            <a:lvl5pPr marR="0" lvl="4"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5pPr>
            <a:lvl6pPr marR="0" lvl="5"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6pPr>
            <a:lvl7pPr marR="0" lvl="6"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7pPr>
            <a:lvl8pPr marR="0" lvl="7"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8pPr>
            <a:lvl9pPr marR="0" lvl="8"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9pPr>
          </a:lstStyle>
          <a:p>
            <a:pPr marL="0" lvl="0" indent="0" algn="l" rtl="0">
              <a:spcBef>
                <a:spcPts val="0"/>
              </a:spcBef>
              <a:spcAft>
                <a:spcPts val="0"/>
              </a:spcAft>
              <a:buNone/>
            </a:pPr>
            <a:r>
              <a:rPr lang="en-US" altLang="en-GB" sz="4000">
                <a:latin typeface="Arial Black" panose="020B0A04020102020204" charset="0"/>
                <a:cs typeface="Arial Black" panose="020B0A04020102020204" charset="0"/>
              </a:rPr>
              <a:t>I</a:t>
            </a:r>
            <a:r>
              <a:rPr lang="en-US" altLang="en-GB">
                <a:latin typeface="Arial Black" panose="020B0A04020102020204" charset="0"/>
                <a:cs typeface="Arial Black" panose="020B0A04020102020204" charset="0"/>
              </a:rPr>
              <a:t>.</a:t>
            </a:r>
          </a:p>
        </p:txBody>
      </p:sp>
      <p:sp>
        <p:nvSpPr>
          <p:cNvPr id="3039" name="Google Shape;3039;p25"/>
          <p:cNvSpPr txBox="1">
            <a:spLocks noGrp="1"/>
          </p:cNvSpPr>
          <p:nvPr>
            <p:ph type="title"/>
          </p:nvPr>
        </p:nvSpPr>
        <p:spPr>
          <a:xfrm>
            <a:off x="1979295" y="2752090"/>
            <a:ext cx="5502910" cy="138493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US" sz="3200" b="1" smtClean="0">
                <a:ln>
                  <a:noFill/>
                </a:ln>
                <a:solidFill>
                  <a:schemeClr val="accent6"/>
                </a:solidFill>
                <a:effectLst/>
                <a:latin typeface="Cambria" panose="02040503050406030204" charset="0"/>
                <a:cs typeface="Cambria" panose="02040503050406030204" charset="0"/>
                <a:sym typeface="+mn-ea"/>
              </a:rPr>
              <a:t>Một số nội dung cơ bản của Luật Nghĩa vụ quân sự</a:t>
            </a:r>
          </a:p>
        </p:txBody>
      </p:sp>
      <p:pic>
        <p:nvPicPr>
          <p:cNvPr id="102" name="Picture 101"/>
          <p:cNvPicPr/>
          <p:nvPr/>
        </p:nvPicPr>
        <p:blipFill>
          <a:blip r:embed="rId3">
            <a:lum contrast="6000"/>
          </a:blip>
          <a:stretch>
            <a:fillRect/>
          </a:stretch>
        </p:blipFill>
        <p:spPr>
          <a:xfrm rot="1560000">
            <a:off x="3750310" y="2534285"/>
            <a:ext cx="586740" cy="431165"/>
          </a:xfrm>
          <a:prstGeom prst="rect">
            <a:avLst/>
          </a:prstGeom>
          <a:noFill/>
          <a:ln w="9525">
            <a:noFill/>
          </a:ln>
        </p:spPr>
      </p:pic>
      <p:grpSp>
        <p:nvGrpSpPr>
          <p:cNvPr id="3140" name="Google Shape;3140;p25"/>
          <p:cNvGrpSpPr/>
          <p:nvPr/>
        </p:nvGrpSpPr>
        <p:grpSpPr>
          <a:xfrm>
            <a:off x="611705" y="2859455"/>
            <a:ext cx="535338" cy="200293"/>
            <a:chOff x="5907600" y="943095"/>
            <a:chExt cx="535338" cy="200293"/>
          </a:xfrm>
        </p:grpSpPr>
        <p:sp>
          <p:nvSpPr>
            <p:cNvPr id="3141" name="Google Shape;3141;p25"/>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25"/>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3" name="Google Shape;3143;p25"/>
          <p:cNvGrpSpPr/>
          <p:nvPr/>
        </p:nvGrpSpPr>
        <p:grpSpPr>
          <a:xfrm>
            <a:off x="7235800" y="3600035"/>
            <a:ext cx="672421" cy="190443"/>
            <a:chOff x="7090540" y="1291850"/>
            <a:chExt cx="672421" cy="190443"/>
          </a:xfrm>
        </p:grpSpPr>
        <p:sp>
          <p:nvSpPr>
            <p:cNvPr id="3144" name="Google Shape;3144;p25"/>
            <p:cNvSpPr/>
            <p:nvPr/>
          </p:nvSpPr>
          <p:spPr>
            <a:xfrm>
              <a:off x="7337646" y="1352720"/>
              <a:ext cx="137" cy="137"/>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5"/>
            <p:cNvSpPr/>
            <p:nvPr/>
          </p:nvSpPr>
          <p:spPr>
            <a:xfrm>
              <a:off x="7134182" y="1310320"/>
              <a:ext cx="609078" cy="153777"/>
            </a:xfrm>
            <a:custGeom>
              <a:avLst/>
              <a:gdLst/>
              <a:ahLst/>
              <a:cxnLst/>
              <a:rect l="l" t="t" r="r" b="b"/>
              <a:pathLst>
                <a:path w="4452" h="1124" extrusionOk="0">
                  <a:moveTo>
                    <a:pt x="2366" y="0"/>
                  </a:moveTo>
                  <a:cubicBezTo>
                    <a:pt x="2334" y="0"/>
                    <a:pt x="2301" y="3"/>
                    <a:pt x="2265" y="8"/>
                  </a:cubicBezTo>
                  <a:cubicBezTo>
                    <a:pt x="1699" y="92"/>
                    <a:pt x="1670" y="634"/>
                    <a:pt x="1669" y="657"/>
                  </a:cubicBezTo>
                  <a:cubicBezTo>
                    <a:pt x="1667" y="695"/>
                    <a:pt x="1635" y="721"/>
                    <a:pt x="1602" y="721"/>
                  </a:cubicBezTo>
                  <a:cubicBezTo>
                    <a:pt x="1586" y="721"/>
                    <a:pt x="1571" y="716"/>
                    <a:pt x="1558" y="704"/>
                  </a:cubicBezTo>
                  <a:cubicBezTo>
                    <a:pt x="1557" y="703"/>
                    <a:pt x="1454" y="614"/>
                    <a:pt x="1344" y="614"/>
                  </a:cubicBezTo>
                  <a:cubicBezTo>
                    <a:pt x="1333" y="614"/>
                    <a:pt x="1323" y="615"/>
                    <a:pt x="1312" y="617"/>
                  </a:cubicBezTo>
                  <a:cubicBezTo>
                    <a:pt x="1246" y="628"/>
                    <a:pt x="1188" y="677"/>
                    <a:pt x="1140" y="762"/>
                  </a:cubicBezTo>
                  <a:cubicBezTo>
                    <a:pt x="1128" y="784"/>
                    <a:pt x="1105" y="796"/>
                    <a:pt x="1082" y="796"/>
                  </a:cubicBezTo>
                  <a:cubicBezTo>
                    <a:pt x="1063" y="796"/>
                    <a:pt x="1045" y="789"/>
                    <a:pt x="1031" y="774"/>
                  </a:cubicBezTo>
                  <a:cubicBezTo>
                    <a:pt x="1027" y="768"/>
                    <a:pt x="920" y="651"/>
                    <a:pt x="771" y="651"/>
                  </a:cubicBezTo>
                  <a:cubicBezTo>
                    <a:pt x="741" y="651"/>
                    <a:pt x="709" y="655"/>
                    <a:pt x="677" y="667"/>
                  </a:cubicBezTo>
                  <a:cubicBezTo>
                    <a:pt x="486" y="733"/>
                    <a:pt x="495" y="926"/>
                    <a:pt x="496" y="934"/>
                  </a:cubicBezTo>
                  <a:cubicBezTo>
                    <a:pt x="497" y="969"/>
                    <a:pt x="474" y="998"/>
                    <a:pt x="440" y="1005"/>
                  </a:cubicBezTo>
                  <a:cubicBezTo>
                    <a:pt x="291" y="1032"/>
                    <a:pt x="143" y="1071"/>
                    <a:pt x="1" y="1123"/>
                  </a:cubicBezTo>
                  <a:lnTo>
                    <a:pt x="4451" y="1123"/>
                  </a:lnTo>
                  <a:cubicBezTo>
                    <a:pt x="4441" y="1067"/>
                    <a:pt x="4413" y="987"/>
                    <a:pt x="4347" y="937"/>
                  </a:cubicBezTo>
                  <a:cubicBezTo>
                    <a:pt x="4302" y="902"/>
                    <a:pt x="4243" y="885"/>
                    <a:pt x="4170" y="885"/>
                  </a:cubicBezTo>
                  <a:cubicBezTo>
                    <a:pt x="4111" y="885"/>
                    <a:pt x="4043" y="896"/>
                    <a:pt x="3967" y="919"/>
                  </a:cubicBezTo>
                  <a:cubicBezTo>
                    <a:pt x="3961" y="921"/>
                    <a:pt x="3954" y="922"/>
                    <a:pt x="3948" y="922"/>
                  </a:cubicBezTo>
                  <a:cubicBezTo>
                    <a:pt x="3935" y="922"/>
                    <a:pt x="3922" y="918"/>
                    <a:pt x="3911" y="911"/>
                  </a:cubicBezTo>
                  <a:cubicBezTo>
                    <a:pt x="3895" y="901"/>
                    <a:pt x="3884" y="882"/>
                    <a:pt x="3882" y="864"/>
                  </a:cubicBezTo>
                  <a:cubicBezTo>
                    <a:pt x="3880" y="851"/>
                    <a:pt x="3838" y="559"/>
                    <a:pt x="3508" y="450"/>
                  </a:cubicBezTo>
                  <a:cubicBezTo>
                    <a:pt x="3446" y="429"/>
                    <a:pt x="3391" y="421"/>
                    <a:pt x="3344" y="421"/>
                  </a:cubicBezTo>
                  <a:cubicBezTo>
                    <a:pt x="3147" y="421"/>
                    <a:pt x="3064" y="562"/>
                    <a:pt x="3060" y="569"/>
                  </a:cubicBezTo>
                  <a:cubicBezTo>
                    <a:pt x="3047" y="592"/>
                    <a:pt x="3024" y="603"/>
                    <a:pt x="3002" y="603"/>
                  </a:cubicBezTo>
                  <a:cubicBezTo>
                    <a:pt x="2972" y="603"/>
                    <a:pt x="2942" y="584"/>
                    <a:pt x="2935" y="548"/>
                  </a:cubicBezTo>
                  <a:cubicBezTo>
                    <a:pt x="2931" y="524"/>
                    <a:pt x="2833" y="0"/>
                    <a:pt x="2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5"/>
            <p:cNvSpPr/>
            <p:nvPr/>
          </p:nvSpPr>
          <p:spPr>
            <a:xfrm>
              <a:off x="7090540" y="1291850"/>
              <a:ext cx="672421" cy="190443"/>
            </a:xfrm>
            <a:custGeom>
              <a:avLst/>
              <a:gdLst/>
              <a:ahLst/>
              <a:cxnLst/>
              <a:rect l="l" t="t" r="r" b="b"/>
              <a:pathLst>
                <a:path w="4915" h="1392" extrusionOk="0">
                  <a:moveTo>
                    <a:pt x="2687" y="135"/>
                  </a:moveTo>
                  <a:cubicBezTo>
                    <a:pt x="3153" y="135"/>
                    <a:pt x="3251" y="658"/>
                    <a:pt x="3255" y="682"/>
                  </a:cubicBezTo>
                  <a:cubicBezTo>
                    <a:pt x="3261" y="718"/>
                    <a:pt x="3291" y="738"/>
                    <a:pt x="3322" y="738"/>
                  </a:cubicBezTo>
                  <a:cubicBezTo>
                    <a:pt x="3344" y="738"/>
                    <a:pt x="3366" y="727"/>
                    <a:pt x="3379" y="704"/>
                  </a:cubicBezTo>
                  <a:cubicBezTo>
                    <a:pt x="3384" y="697"/>
                    <a:pt x="3467" y="555"/>
                    <a:pt x="3664" y="555"/>
                  </a:cubicBezTo>
                  <a:cubicBezTo>
                    <a:pt x="3712" y="555"/>
                    <a:pt x="3766" y="563"/>
                    <a:pt x="3828" y="584"/>
                  </a:cubicBezTo>
                  <a:cubicBezTo>
                    <a:pt x="4157" y="694"/>
                    <a:pt x="4200" y="986"/>
                    <a:pt x="4201" y="997"/>
                  </a:cubicBezTo>
                  <a:cubicBezTo>
                    <a:pt x="4203" y="1017"/>
                    <a:pt x="4214" y="1035"/>
                    <a:pt x="4231" y="1046"/>
                  </a:cubicBezTo>
                  <a:cubicBezTo>
                    <a:pt x="4242" y="1053"/>
                    <a:pt x="4254" y="1057"/>
                    <a:pt x="4266" y="1057"/>
                  </a:cubicBezTo>
                  <a:cubicBezTo>
                    <a:pt x="4273" y="1057"/>
                    <a:pt x="4280" y="1056"/>
                    <a:pt x="4287" y="1053"/>
                  </a:cubicBezTo>
                  <a:cubicBezTo>
                    <a:pt x="4363" y="1031"/>
                    <a:pt x="4430" y="1020"/>
                    <a:pt x="4489" y="1020"/>
                  </a:cubicBezTo>
                  <a:cubicBezTo>
                    <a:pt x="4562" y="1020"/>
                    <a:pt x="4621" y="1037"/>
                    <a:pt x="4667" y="1071"/>
                  </a:cubicBezTo>
                  <a:cubicBezTo>
                    <a:pt x="4733" y="1122"/>
                    <a:pt x="4761" y="1202"/>
                    <a:pt x="4771" y="1257"/>
                  </a:cubicBezTo>
                  <a:lnTo>
                    <a:pt x="321" y="1257"/>
                  </a:lnTo>
                  <a:cubicBezTo>
                    <a:pt x="463" y="1206"/>
                    <a:pt x="611" y="1166"/>
                    <a:pt x="760" y="1139"/>
                  </a:cubicBezTo>
                  <a:cubicBezTo>
                    <a:pt x="794" y="1133"/>
                    <a:pt x="817" y="1103"/>
                    <a:pt x="816" y="1069"/>
                  </a:cubicBezTo>
                  <a:cubicBezTo>
                    <a:pt x="816" y="1061"/>
                    <a:pt x="807" y="868"/>
                    <a:pt x="997" y="802"/>
                  </a:cubicBezTo>
                  <a:cubicBezTo>
                    <a:pt x="1030" y="790"/>
                    <a:pt x="1062" y="785"/>
                    <a:pt x="1092" y="785"/>
                  </a:cubicBezTo>
                  <a:cubicBezTo>
                    <a:pt x="1241" y="785"/>
                    <a:pt x="1347" y="902"/>
                    <a:pt x="1353" y="908"/>
                  </a:cubicBezTo>
                  <a:cubicBezTo>
                    <a:pt x="1366" y="924"/>
                    <a:pt x="1384" y="931"/>
                    <a:pt x="1403" y="931"/>
                  </a:cubicBezTo>
                  <a:cubicBezTo>
                    <a:pt x="1425" y="931"/>
                    <a:pt x="1448" y="919"/>
                    <a:pt x="1460" y="897"/>
                  </a:cubicBezTo>
                  <a:cubicBezTo>
                    <a:pt x="1508" y="811"/>
                    <a:pt x="1566" y="762"/>
                    <a:pt x="1632" y="752"/>
                  </a:cubicBezTo>
                  <a:cubicBezTo>
                    <a:pt x="1643" y="750"/>
                    <a:pt x="1654" y="749"/>
                    <a:pt x="1664" y="749"/>
                  </a:cubicBezTo>
                  <a:cubicBezTo>
                    <a:pt x="1774" y="749"/>
                    <a:pt x="1876" y="838"/>
                    <a:pt x="1877" y="839"/>
                  </a:cubicBezTo>
                  <a:cubicBezTo>
                    <a:pt x="1890" y="850"/>
                    <a:pt x="1906" y="856"/>
                    <a:pt x="1921" y="856"/>
                  </a:cubicBezTo>
                  <a:cubicBezTo>
                    <a:pt x="1955" y="856"/>
                    <a:pt x="1987" y="830"/>
                    <a:pt x="1989" y="791"/>
                  </a:cubicBezTo>
                  <a:cubicBezTo>
                    <a:pt x="1989" y="768"/>
                    <a:pt x="2018" y="227"/>
                    <a:pt x="2585" y="143"/>
                  </a:cubicBezTo>
                  <a:cubicBezTo>
                    <a:pt x="2621" y="138"/>
                    <a:pt x="2655" y="135"/>
                    <a:pt x="2687" y="135"/>
                  </a:cubicBezTo>
                  <a:close/>
                  <a:moveTo>
                    <a:pt x="2685" y="1"/>
                  </a:moveTo>
                  <a:cubicBezTo>
                    <a:pt x="2647" y="1"/>
                    <a:pt x="2607" y="4"/>
                    <a:pt x="2565" y="10"/>
                  </a:cubicBezTo>
                  <a:cubicBezTo>
                    <a:pt x="2060" y="84"/>
                    <a:pt x="1913" y="477"/>
                    <a:pt x="1871" y="674"/>
                  </a:cubicBezTo>
                  <a:cubicBezTo>
                    <a:pt x="1817" y="644"/>
                    <a:pt x="1743" y="615"/>
                    <a:pt x="1663" y="615"/>
                  </a:cubicBezTo>
                  <a:cubicBezTo>
                    <a:pt x="1646" y="615"/>
                    <a:pt x="1627" y="616"/>
                    <a:pt x="1609" y="620"/>
                  </a:cubicBezTo>
                  <a:cubicBezTo>
                    <a:pt x="1524" y="633"/>
                    <a:pt x="1450" y="681"/>
                    <a:pt x="1389" y="762"/>
                  </a:cubicBezTo>
                  <a:cubicBezTo>
                    <a:pt x="1326" y="714"/>
                    <a:pt x="1221" y="651"/>
                    <a:pt x="1091" y="651"/>
                  </a:cubicBezTo>
                  <a:cubicBezTo>
                    <a:pt x="1048" y="651"/>
                    <a:pt x="1001" y="658"/>
                    <a:pt x="953" y="675"/>
                  </a:cubicBezTo>
                  <a:cubicBezTo>
                    <a:pt x="759" y="741"/>
                    <a:pt x="695" y="905"/>
                    <a:pt x="684" y="1017"/>
                  </a:cubicBezTo>
                  <a:cubicBezTo>
                    <a:pt x="521" y="1050"/>
                    <a:pt x="127" y="1142"/>
                    <a:pt x="31" y="1287"/>
                  </a:cubicBezTo>
                  <a:cubicBezTo>
                    <a:pt x="1" y="1333"/>
                    <a:pt x="33" y="1392"/>
                    <a:pt x="87" y="1392"/>
                  </a:cubicBezTo>
                  <a:lnTo>
                    <a:pt x="4846" y="1392"/>
                  </a:lnTo>
                  <a:cubicBezTo>
                    <a:pt x="4882" y="1392"/>
                    <a:pt x="4912" y="1363"/>
                    <a:pt x="4913" y="1326"/>
                  </a:cubicBezTo>
                  <a:cubicBezTo>
                    <a:pt x="4913" y="1316"/>
                    <a:pt x="4914" y="1090"/>
                    <a:pt x="4748" y="965"/>
                  </a:cubicBezTo>
                  <a:cubicBezTo>
                    <a:pt x="4679" y="912"/>
                    <a:pt x="4592" y="886"/>
                    <a:pt x="4489" y="886"/>
                  </a:cubicBezTo>
                  <a:cubicBezTo>
                    <a:pt x="4436" y="886"/>
                    <a:pt x="4379" y="893"/>
                    <a:pt x="4317" y="907"/>
                  </a:cubicBezTo>
                  <a:cubicBezTo>
                    <a:pt x="4281" y="788"/>
                    <a:pt x="4174" y="559"/>
                    <a:pt x="3870" y="457"/>
                  </a:cubicBezTo>
                  <a:cubicBezTo>
                    <a:pt x="3794" y="432"/>
                    <a:pt x="3725" y="421"/>
                    <a:pt x="3663" y="421"/>
                  </a:cubicBezTo>
                  <a:cubicBezTo>
                    <a:pt x="3527" y="421"/>
                    <a:pt x="3424" y="472"/>
                    <a:pt x="3354" y="530"/>
                  </a:cubicBezTo>
                  <a:cubicBezTo>
                    <a:pt x="3273" y="294"/>
                    <a:pt x="3072" y="1"/>
                    <a:pt x="26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8" name="Google Shape;3318;p28"/>
          <p:cNvGrpSpPr/>
          <p:nvPr/>
        </p:nvGrpSpPr>
        <p:grpSpPr>
          <a:xfrm>
            <a:off x="3994785" y="0"/>
            <a:ext cx="1132840" cy="1978660"/>
            <a:chOff x="2393912" y="1332663"/>
            <a:chExt cx="482626" cy="910730"/>
          </a:xfrm>
        </p:grpSpPr>
        <p:sp>
          <p:nvSpPr>
            <p:cNvPr id="3319" name="Google Shape;3319;p28"/>
            <p:cNvSpPr/>
            <p:nvPr/>
          </p:nvSpPr>
          <p:spPr>
            <a:xfrm>
              <a:off x="2609741" y="1764904"/>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8"/>
            <p:cNvSpPr/>
            <p:nvPr/>
          </p:nvSpPr>
          <p:spPr>
            <a:xfrm>
              <a:off x="2469901" y="1332663"/>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8"/>
            <p:cNvSpPr/>
            <p:nvPr/>
          </p:nvSpPr>
          <p:spPr>
            <a:xfrm>
              <a:off x="2718591" y="1332663"/>
              <a:ext cx="33595" cy="381617"/>
            </a:xfrm>
            <a:custGeom>
              <a:avLst/>
              <a:gdLst/>
              <a:ahLst/>
              <a:cxnLst/>
              <a:rect l="l" t="t" r="r" b="b"/>
              <a:pathLst>
                <a:path w="1240" h="14087" extrusionOk="0">
                  <a:moveTo>
                    <a:pt x="1" y="0"/>
                  </a:moveTo>
                  <a:lnTo>
                    <a:pt x="1"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8"/>
            <p:cNvSpPr/>
            <p:nvPr/>
          </p:nvSpPr>
          <p:spPr>
            <a:xfrm>
              <a:off x="2648508" y="1332663"/>
              <a:ext cx="33568" cy="438099"/>
            </a:xfrm>
            <a:custGeom>
              <a:avLst/>
              <a:gdLst/>
              <a:ahLst/>
              <a:cxnLst/>
              <a:rect l="l" t="t" r="r" b="b"/>
              <a:pathLst>
                <a:path w="1239" h="16172" extrusionOk="0">
                  <a:moveTo>
                    <a:pt x="1" y="0"/>
                  </a:moveTo>
                  <a:lnTo>
                    <a:pt x="1" y="16172"/>
                  </a:lnTo>
                  <a:lnTo>
                    <a:pt x="1239" y="15174"/>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8"/>
            <p:cNvSpPr/>
            <p:nvPr/>
          </p:nvSpPr>
          <p:spPr>
            <a:xfrm>
              <a:off x="2508342" y="1332663"/>
              <a:ext cx="33568" cy="381617"/>
            </a:xfrm>
            <a:custGeom>
              <a:avLst/>
              <a:gdLst/>
              <a:ahLst/>
              <a:cxnLst/>
              <a:rect l="l" t="t" r="r" b="b"/>
              <a:pathLst>
                <a:path w="1239" h="14087" extrusionOk="0">
                  <a:moveTo>
                    <a:pt x="0" y="0"/>
                  </a:moveTo>
                  <a:lnTo>
                    <a:pt x="0"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8"/>
            <p:cNvSpPr/>
            <p:nvPr/>
          </p:nvSpPr>
          <p:spPr>
            <a:xfrm>
              <a:off x="2578452" y="1332663"/>
              <a:ext cx="33541" cy="438099"/>
            </a:xfrm>
            <a:custGeom>
              <a:avLst/>
              <a:gdLst/>
              <a:ahLst/>
              <a:cxnLst/>
              <a:rect l="l" t="t" r="r" b="b"/>
              <a:pathLst>
                <a:path w="1238"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8"/>
            <p:cNvSpPr/>
            <p:nvPr/>
          </p:nvSpPr>
          <p:spPr>
            <a:xfrm>
              <a:off x="2393912" y="1784434"/>
              <a:ext cx="482626" cy="458959"/>
            </a:xfrm>
            <a:custGeom>
              <a:avLst/>
              <a:gdLst/>
              <a:ahLst/>
              <a:cxnLst/>
              <a:rect l="l" t="t" r="r" b="b"/>
              <a:pathLst>
                <a:path w="17814" h="16942" extrusionOk="0">
                  <a:moveTo>
                    <a:pt x="8907" y="0"/>
                  </a:moveTo>
                  <a:lnTo>
                    <a:pt x="6155" y="5577"/>
                  </a:lnTo>
                  <a:lnTo>
                    <a:pt x="1" y="6472"/>
                  </a:lnTo>
                  <a:lnTo>
                    <a:pt x="4454" y="10812"/>
                  </a:lnTo>
                  <a:lnTo>
                    <a:pt x="3402" y="16941"/>
                  </a:lnTo>
                  <a:lnTo>
                    <a:pt x="8907" y="14047"/>
                  </a:lnTo>
                  <a:lnTo>
                    <a:pt x="14411" y="16941"/>
                  </a:lnTo>
                  <a:lnTo>
                    <a:pt x="13360" y="10812"/>
                  </a:lnTo>
                  <a:lnTo>
                    <a:pt x="17813" y="6472"/>
                  </a:lnTo>
                  <a:lnTo>
                    <a:pt x="11659" y="5577"/>
                  </a:lnTo>
                  <a:lnTo>
                    <a:pt x="8907" y="0"/>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8"/>
            <p:cNvSpPr/>
            <p:nvPr/>
          </p:nvSpPr>
          <p:spPr>
            <a:xfrm>
              <a:off x="2635179" y="1784434"/>
              <a:ext cx="74613" cy="229506"/>
            </a:xfrm>
            <a:custGeom>
              <a:avLst/>
              <a:gdLst/>
              <a:ahLst/>
              <a:cxnLst/>
              <a:rect l="l" t="t" r="r" b="b"/>
              <a:pathLst>
                <a:path w="2754" h="8472" extrusionOk="0">
                  <a:moveTo>
                    <a:pt x="1" y="0"/>
                  </a:moveTo>
                  <a:lnTo>
                    <a:pt x="1" y="8471"/>
                  </a:lnTo>
                  <a:lnTo>
                    <a:pt x="2753" y="5577"/>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8"/>
            <p:cNvSpPr/>
            <p:nvPr/>
          </p:nvSpPr>
          <p:spPr>
            <a:xfrm>
              <a:off x="2635179" y="1959720"/>
              <a:ext cx="241340" cy="117598"/>
            </a:xfrm>
            <a:custGeom>
              <a:avLst/>
              <a:gdLst/>
              <a:ahLst/>
              <a:cxnLst/>
              <a:rect l="l" t="t" r="r" b="b"/>
              <a:pathLst>
                <a:path w="8908" h="4341" extrusionOk="0">
                  <a:moveTo>
                    <a:pt x="8907" y="1"/>
                  </a:moveTo>
                  <a:lnTo>
                    <a:pt x="1" y="2000"/>
                  </a:lnTo>
                  <a:lnTo>
                    <a:pt x="4454" y="4341"/>
                  </a:lnTo>
                  <a:lnTo>
                    <a:pt x="8907"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8"/>
            <p:cNvSpPr/>
            <p:nvPr/>
          </p:nvSpPr>
          <p:spPr>
            <a:xfrm>
              <a:off x="2393912" y="1935504"/>
              <a:ext cx="241313" cy="78426"/>
            </a:xfrm>
            <a:custGeom>
              <a:avLst/>
              <a:gdLst/>
              <a:ahLst/>
              <a:cxnLst/>
              <a:rect l="l" t="t" r="r" b="b"/>
              <a:pathLst>
                <a:path w="8907" h="2895" extrusionOk="0">
                  <a:moveTo>
                    <a:pt x="6155" y="0"/>
                  </a:moveTo>
                  <a:lnTo>
                    <a:pt x="1" y="895"/>
                  </a:lnTo>
                  <a:lnTo>
                    <a:pt x="8907" y="2894"/>
                  </a:lnTo>
                  <a:lnTo>
                    <a:pt x="615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8"/>
            <p:cNvSpPr/>
            <p:nvPr/>
          </p:nvSpPr>
          <p:spPr>
            <a:xfrm>
              <a:off x="2486074" y="2013896"/>
              <a:ext cx="149144" cy="229479"/>
            </a:xfrm>
            <a:custGeom>
              <a:avLst/>
              <a:gdLst/>
              <a:ahLst/>
              <a:cxnLst/>
              <a:rect l="l" t="t" r="r" b="b"/>
              <a:pathLst>
                <a:path w="5505" h="8471" extrusionOk="0">
                  <a:moveTo>
                    <a:pt x="5505" y="0"/>
                  </a:moveTo>
                  <a:lnTo>
                    <a:pt x="1052" y="2341"/>
                  </a:lnTo>
                  <a:lnTo>
                    <a:pt x="0" y="8470"/>
                  </a:lnTo>
                  <a:lnTo>
                    <a:pt x="550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8"/>
            <p:cNvSpPr/>
            <p:nvPr/>
          </p:nvSpPr>
          <p:spPr>
            <a:xfrm>
              <a:off x="2635179" y="2013896"/>
              <a:ext cx="149171" cy="229479"/>
            </a:xfrm>
            <a:custGeom>
              <a:avLst/>
              <a:gdLst/>
              <a:ahLst/>
              <a:cxnLst/>
              <a:rect l="l" t="t" r="r" b="b"/>
              <a:pathLst>
                <a:path w="5506" h="8471" extrusionOk="0">
                  <a:moveTo>
                    <a:pt x="1" y="0"/>
                  </a:moveTo>
                  <a:lnTo>
                    <a:pt x="1" y="5576"/>
                  </a:lnTo>
                  <a:lnTo>
                    <a:pt x="5505" y="8470"/>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55"/>
        <p:cNvGrpSpPr/>
        <p:nvPr/>
      </p:nvGrpSpPr>
      <p:grpSpPr>
        <a:xfrm>
          <a:off x="0" y="0"/>
          <a:ext cx="0" cy="0"/>
          <a:chOff x="0" y="0"/>
          <a:chExt cx="0" cy="0"/>
        </a:xfrm>
      </p:grpSpPr>
      <p:grpSp>
        <p:nvGrpSpPr>
          <p:cNvPr id="3659" name="Google Shape;3659;p34"/>
          <p:cNvGrpSpPr/>
          <p:nvPr/>
        </p:nvGrpSpPr>
        <p:grpSpPr>
          <a:xfrm>
            <a:off x="0" y="4608950"/>
            <a:ext cx="9143831" cy="538975"/>
            <a:chOff x="0" y="4608950"/>
            <a:chExt cx="9143831" cy="538975"/>
          </a:xfrm>
        </p:grpSpPr>
        <p:sp>
          <p:nvSpPr>
            <p:cNvPr id="3660" name="Google Shape;3660;p34"/>
            <p:cNvSpPr/>
            <p:nvPr/>
          </p:nvSpPr>
          <p:spPr>
            <a:xfrm rot="-5400000">
              <a:off x="4302428" y="306522"/>
              <a:ext cx="538975" cy="9143831"/>
            </a:xfrm>
            <a:custGeom>
              <a:avLst/>
              <a:gdLst/>
              <a:ahLst/>
              <a:cxnLst/>
              <a:rect l="l" t="t" r="r" b="b"/>
              <a:pathLst>
                <a:path w="3351" h="31589" extrusionOk="0">
                  <a:moveTo>
                    <a:pt x="0" y="1"/>
                  </a:moveTo>
                  <a:lnTo>
                    <a:pt x="0" y="31588"/>
                  </a:lnTo>
                  <a:lnTo>
                    <a:pt x="3351" y="31588"/>
                  </a:lnTo>
                  <a:lnTo>
                    <a:pt x="33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34"/>
            <p:cNvSpPr/>
            <p:nvPr/>
          </p:nvSpPr>
          <p:spPr>
            <a:xfrm rot="-5400000">
              <a:off x="2954975" y="4778373"/>
              <a:ext cx="212798" cy="200130"/>
            </a:xfrm>
            <a:custGeom>
              <a:avLst/>
              <a:gdLst/>
              <a:ahLst/>
              <a:cxnLst/>
              <a:rect l="l" t="t" r="r" b="b"/>
              <a:pathLst>
                <a:path w="1579" h="1485" extrusionOk="0">
                  <a:moveTo>
                    <a:pt x="790" y="1"/>
                  </a:moveTo>
                  <a:cubicBezTo>
                    <a:pt x="734" y="129"/>
                    <a:pt x="673" y="291"/>
                    <a:pt x="612" y="468"/>
                  </a:cubicBezTo>
                  <a:cubicBezTo>
                    <a:pt x="591" y="526"/>
                    <a:pt x="537" y="565"/>
                    <a:pt x="476" y="566"/>
                  </a:cubicBezTo>
                  <a:cubicBezTo>
                    <a:pt x="296" y="570"/>
                    <a:pt x="134" y="577"/>
                    <a:pt x="1" y="586"/>
                  </a:cubicBezTo>
                  <a:cubicBezTo>
                    <a:pt x="110" y="688"/>
                    <a:pt x="238" y="797"/>
                    <a:pt x="375" y="901"/>
                  </a:cubicBezTo>
                  <a:cubicBezTo>
                    <a:pt x="423" y="939"/>
                    <a:pt x="442" y="1000"/>
                    <a:pt x="426" y="1058"/>
                  </a:cubicBezTo>
                  <a:cubicBezTo>
                    <a:pt x="385" y="1204"/>
                    <a:pt x="348" y="1348"/>
                    <a:pt x="317" y="1485"/>
                  </a:cubicBezTo>
                  <a:cubicBezTo>
                    <a:pt x="435" y="1419"/>
                    <a:pt x="565" y="1343"/>
                    <a:pt x="710" y="1249"/>
                  </a:cubicBezTo>
                  <a:cubicBezTo>
                    <a:pt x="734" y="1234"/>
                    <a:pt x="762" y="1226"/>
                    <a:pt x="790" y="1226"/>
                  </a:cubicBezTo>
                  <a:cubicBezTo>
                    <a:pt x="817" y="1226"/>
                    <a:pt x="845" y="1234"/>
                    <a:pt x="869" y="1249"/>
                  </a:cubicBezTo>
                  <a:cubicBezTo>
                    <a:pt x="1014" y="1343"/>
                    <a:pt x="1145" y="1417"/>
                    <a:pt x="1262" y="1483"/>
                  </a:cubicBezTo>
                  <a:cubicBezTo>
                    <a:pt x="1231" y="1345"/>
                    <a:pt x="1195" y="1203"/>
                    <a:pt x="1153" y="1058"/>
                  </a:cubicBezTo>
                  <a:cubicBezTo>
                    <a:pt x="1137" y="1000"/>
                    <a:pt x="1158" y="939"/>
                    <a:pt x="1204" y="901"/>
                  </a:cubicBezTo>
                  <a:cubicBezTo>
                    <a:pt x="1341" y="797"/>
                    <a:pt x="1469" y="688"/>
                    <a:pt x="1578" y="586"/>
                  </a:cubicBezTo>
                  <a:cubicBezTo>
                    <a:pt x="1446" y="577"/>
                    <a:pt x="1283" y="570"/>
                    <a:pt x="1104" y="566"/>
                  </a:cubicBezTo>
                  <a:cubicBezTo>
                    <a:pt x="1043" y="565"/>
                    <a:pt x="988" y="526"/>
                    <a:pt x="969" y="468"/>
                  </a:cubicBezTo>
                  <a:cubicBezTo>
                    <a:pt x="907" y="289"/>
                    <a:pt x="846" y="129"/>
                    <a:pt x="7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34"/>
            <p:cNvSpPr/>
            <p:nvPr/>
          </p:nvSpPr>
          <p:spPr>
            <a:xfrm rot="-5400000">
              <a:off x="2917172" y="4746500"/>
              <a:ext cx="284090" cy="264010"/>
            </a:xfrm>
            <a:custGeom>
              <a:avLst/>
              <a:gdLst/>
              <a:ahLst/>
              <a:cxnLst/>
              <a:rect l="l" t="t" r="r" b="b"/>
              <a:pathLst>
                <a:path w="2108" h="1959" extrusionOk="0">
                  <a:moveTo>
                    <a:pt x="1054" y="254"/>
                  </a:moveTo>
                  <a:cubicBezTo>
                    <a:pt x="1110" y="382"/>
                    <a:pt x="1171" y="544"/>
                    <a:pt x="1232" y="721"/>
                  </a:cubicBezTo>
                  <a:cubicBezTo>
                    <a:pt x="1253" y="779"/>
                    <a:pt x="1307" y="818"/>
                    <a:pt x="1368" y="819"/>
                  </a:cubicBezTo>
                  <a:cubicBezTo>
                    <a:pt x="1548" y="823"/>
                    <a:pt x="1710" y="830"/>
                    <a:pt x="1843" y="839"/>
                  </a:cubicBezTo>
                  <a:cubicBezTo>
                    <a:pt x="1734" y="941"/>
                    <a:pt x="1606" y="1050"/>
                    <a:pt x="1469" y="1154"/>
                  </a:cubicBezTo>
                  <a:cubicBezTo>
                    <a:pt x="1421" y="1192"/>
                    <a:pt x="1401" y="1253"/>
                    <a:pt x="1418" y="1311"/>
                  </a:cubicBezTo>
                  <a:cubicBezTo>
                    <a:pt x="1459" y="1456"/>
                    <a:pt x="1496" y="1598"/>
                    <a:pt x="1527" y="1736"/>
                  </a:cubicBezTo>
                  <a:cubicBezTo>
                    <a:pt x="1409" y="1670"/>
                    <a:pt x="1278" y="1596"/>
                    <a:pt x="1134" y="1502"/>
                  </a:cubicBezTo>
                  <a:cubicBezTo>
                    <a:pt x="1110" y="1487"/>
                    <a:pt x="1082" y="1480"/>
                    <a:pt x="1054" y="1480"/>
                  </a:cubicBezTo>
                  <a:cubicBezTo>
                    <a:pt x="1026" y="1480"/>
                    <a:pt x="998" y="1487"/>
                    <a:pt x="974" y="1502"/>
                  </a:cubicBezTo>
                  <a:cubicBezTo>
                    <a:pt x="829" y="1596"/>
                    <a:pt x="699" y="1672"/>
                    <a:pt x="581" y="1738"/>
                  </a:cubicBezTo>
                  <a:cubicBezTo>
                    <a:pt x="612" y="1600"/>
                    <a:pt x="649" y="1457"/>
                    <a:pt x="691" y="1311"/>
                  </a:cubicBezTo>
                  <a:cubicBezTo>
                    <a:pt x="707" y="1253"/>
                    <a:pt x="686" y="1192"/>
                    <a:pt x="639" y="1154"/>
                  </a:cubicBezTo>
                  <a:cubicBezTo>
                    <a:pt x="502" y="1050"/>
                    <a:pt x="373" y="941"/>
                    <a:pt x="264" y="839"/>
                  </a:cubicBezTo>
                  <a:cubicBezTo>
                    <a:pt x="398" y="830"/>
                    <a:pt x="560" y="823"/>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7"/>
                    <a:pt x="89" y="705"/>
                  </a:cubicBezTo>
                  <a:cubicBezTo>
                    <a:pt x="27" y="712"/>
                    <a:pt x="0" y="786"/>
                    <a:pt x="43" y="831"/>
                  </a:cubicBezTo>
                  <a:cubicBezTo>
                    <a:pt x="200" y="990"/>
                    <a:pt x="369" y="1137"/>
                    <a:pt x="547" y="1270"/>
                  </a:cubicBezTo>
                  <a:cubicBezTo>
                    <a:pt x="488" y="1478"/>
                    <a:pt x="439" y="1680"/>
                    <a:pt x="400" y="1867"/>
                  </a:cubicBezTo>
                  <a:cubicBezTo>
                    <a:pt x="390" y="1917"/>
                    <a:pt x="430" y="1958"/>
                    <a:pt x="475" y="1958"/>
                  </a:cubicBezTo>
                  <a:cubicBezTo>
                    <a:pt x="486" y="1958"/>
                    <a:pt x="499"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9" y="1917"/>
                    <a:pt x="1708" y="1867"/>
                  </a:cubicBezTo>
                  <a:cubicBezTo>
                    <a:pt x="1670" y="1677"/>
                    <a:pt x="1620" y="1477"/>
                    <a:pt x="1561" y="1274"/>
                  </a:cubicBezTo>
                  <a:cubicBezTo>
                    <a:pt x="1739" y="1138"/>
                    <a:pt x="1907" y="991"/>
                    <a:pt x="2065" y="831"/>
                  </a:cubicBezTo>
                  <a:cubicBezTo>
                    <a:pt x="2108" y="787"/>
                    <a:pt x="2081" y="712"/>
                    <a:pt x="2020" y="705"/>
                  </a:cubicBezTo>
                  <a:cubicBezTo>
                    <a:pt x="1864" y="687"/>
                    <a:pt x="1641" y="676"/>
                    <a:pt x="1374" y="670"/>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34"/>
            <p:cNvSpPr/>
            <p:nvPr/>
          </p:nvSpPr>
          <p:spPr>
            <a:xfrm rot="-5400000">
              <a:off x="3291088" y="4778373"/>
              <a:ext cx="212798" cy="200130"/>
            </a:xfrm>
            <a:custGeom>
              <a:avLst/>
              <a:gdLst/>
              <a:ahLst/>
              <a:cxnLst/>
              <a:rect l="l" t="t" r="r" b="b"/>
              <a:pathLst>
                <a:path w="1579" h="1485" extrusionOk="0">
                  <a:moveTo>
                    <a:pt x="789" y="0"/>
                  </a:moveTo>
                  <a:cubicBezTo>
                    <a:pt x="733" y="130"/>
                    <a:pt x="672" y="290"/>
                    <a:pt x="610" y="469"/>
                  </a:cubicBezTo>
                  <a:cubicBezTo>
                    <a:pt x="591" y="527"/>
                    <a:pt x="536" y="565"/>
                    <a:pt x="476" y="567"/>
                  </a:cubicBezTo>
                  <a:cubicBezTo>
                    <a:pt x="296" y="571"/>
                    <a:pt x="134" y="578"/>
                    <a:pt x="1" y="587"/>
                  </a:cubicBezTo>
                  <a:cubicBezTo>
                    <a:pt x="110" y="689"/>
                    <a:pt x="238" y="798"/>
                    <a:pt x="375" y="902"/>
                  </a:cubicBezTo>
                  <a:cubicBezTo>
                    <a:pt x="423" y="938"/>
                    <a:pt x="442" y="1001"/>
                    <a:pt x="426" y="1058"/>
                  </a:cubicBezTo>
                  <a:cubicBezTo>
                    <a:pt x="385" y="1205"/>
                    <a:pt x="348" y="1347"/>
                    <a:pt x="317" y="1484"/>
                  </a:cubicBezTo>
                  <a:cubicBezTo>
                    <a:pt x="435" y="1418"/>
                    <a:pt x="565" y="1344"/>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4"/>
                    <a:pt x="1153" y="1058"/>
                  </a:cubicBezTo>
                  <a:cubicBezTo>
                    <a:pt x="1137" y="1001"/>
                    <a:pt x="1158" y="939"/>
                    <a:pt x="1204" y="902"/>
                  </a:cubicBezTo>
                  <a:cubicBezTo>
                    <a:pt x="1341" y="798"/>
                    <a:pt x="1469" y="689"/>
                    <a:pt x="1578" y="587"/>
                  </a:cubicBezTo>
                  <a:cubicBezTo>
                    <a:pt x="1445" y="578"/>
                    <a:pt x="1283" y="571"/>
                    <a:pt x="1104" y="567"/>
                  </a:cubicBezTo>
                  <a:cubicBezTo>
                    <a:pt x="1043" y="565"/>
                    <a:pt x="988" y="527"/>
                    <a:pt x="969" y="469"/>
                  </a:cubicBezTo>
                  <a:lnTo>
                    <a:pt x="967" y="469"/>
                  </a:lnTo>
                  <a:cubicBezTo>
                    <a:pt x="906" y="290"/>
                    <a:pt x="845" y="130"/>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34"/>
            <p:cNvSpPr/>
            <p:nvPr/>
          </p:nvSpPr>
          <p:spPr>
            <a:xfrm rot="-5400000">
              <a:off x="3253285" y="4746500"/>
              <a:ext cx="284090" cy="264010"/>
            </a:xfrm>
            <a:custGeom>
              <a:avLst/>
              <a:gdLst/>
              <a:ahLst/>
              <a:cxnLst/>
              <a:rect l="l" t="t" r="r" b="b"/>
              <a:pathLst>
                <a:path w="2108" h="1959"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1"/>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80"/>
                    <a:pt x="1054" y="1480"/>
                  </a:cubicBezTo>
                  <a:cubicBezTo>
                    <a:pt x="1026" y="1480"/>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9"/>
                    <a:pt x="855" y="780"/>
                    <a:pt x="875" y="722"/>
                  </a:cubicBezTo>
                  <a:cubicBezTo>
                    <a:pt x="937" y="543"/>
                    <a:pt x="998" y="383"/>
                    <a:pt x="1054" y="253"/>
                  </a:cubicBezTo>
                  <a:close/>
                  <a:moveTo>
                    <a:pt x="1054" y="1"/>
                  </a:moveTo>
                  <a:cubicBezTo>
                    <a:pt x="1028" y="1"/>
                    <a:pt x="1001" y="15"/>
                    <a:pt x="988" y="42"/>
                  </a:cubicBezTo>
                  <a:cubicBezTo>
                    <a:pt x="914" y="190"/>
                    <a:pt x="823" y="415"/>
                    <a:pt x="737" y="671"/>
                  </a:cubicBezTo>
                  <a:cubicBezTo>
                    <a:pt x="470" y="675"/>
                    <a:pt x="246" y="688"/>
                    <a:pt x="89" y="705"/>
                  </a:cubicBezTo>
                  <a:cubicBezTo>
                    <a:pt x="28" y="712"/>
                    <a:pt x="0" y="787"/>
                    <a:pt x="43" y="832"/>
                  </a:cubicBezTo>
                  <a:cubicBezTo>
                    <a:pt x="200" y="991"/>
                    <a:pt x="369" y="1137"/>
                    <a:pt x="547" y="1270"/>
                  </a:cubicBezTo>
                  <a:cubicBezTo>
                    <a:pt x="488" y="1479"/>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4"/>
                  </a:cubicBezTo>
                  <a:cubicBezTo>
                    <a:pt x="1739" y="1139"/>
                    <a:pt x="1907" y="991"/>
                    <a:pt x="2065" y="832"/>
                  </a:cubicBezTo>
                  <a:cubicBezTo>
                    <a:pt x="2108" y="787"/>
                    <a:pt x="2081" y="712"/>
                    <a:pt x="2020" y="705"/>
                  </a:cubicBezTo>
                  <a:cubicBezTo>
                    <a:pt x="1863" y="688"/>
                    <a:pt x="1639" y="677"/>
                    <a:pt x="1374" y="671"/>
                  </a:cubicBezTo>
                  <a:cubicBezTo>
                    <a:pt x="1285" y="412"/>
                    <a:pt x="1195" y="188"/>
                    <a:pt x="1121" y="42"/>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34"/>
            <p:cNvSpPr/>
            <p:nvPr/>
          </p:nvSpPr>
          <p:spPr>
            <a:xfrm rot="-5400000">
              <a:off x="3627335" y="4778373"/>
              <a:ext cx="212798" cy="200130"/>
            </a:xfrm>
            <a:custGeom>
              <a:avLst/>
              <a:gdLst/>
              <a:ahLst/>
              <a:cxnLst/>
              <a:rect l="l" t="t" r="r" b="b"/>
              <a:pathLst>
                <a:path w="1579" h="1485" extrusionOk="0">
                  <a:moveTo>
                    <a:pt x="789" y="0"/>
                  </a:moveTo>
                  <a:cubicBezTo>
                    <a:pt x="733" y="130"/>
                    <a:pt x="672" y="290"/>
                    <a:pt x="610" y="469"/>
                  </a:cubicBezTo>
                  <a:cubicBezTo>
                    <a:pt x="591" y="525"/>
                    <a:pt x="536" y="565"/>
                    <a:pt x="476" y="567"/>
                  </a:cubicBezTo>
                  <a:cubicBezTo>
                    <a:pt x="296" y="571"/>
                    <a:pt x="134" y="578"/>
                    <a:pt x="1" y="587"/>
                  </a:cubicBezTo>
                  <a:cubicBezTo>
                    <a:pt x="110" y="688"/>
                    <a:pt x="238" y="797"/>
                    <a:pt x="375" y="902"/>
                  </a:cubicBezTo>
                  <a:cubicBezTo>
                    <a:pt x="423" y="938"/>
                    <a:pt x="442" y="1000"/>
                    <a:pt x="426" y="1057"/>
                  </a:cubicBezTo>
                  <a:cubicBezTo>
                    <a:pt x="385" y="1204"/>
                    <a:pt x="348" y="1347"/>
                    <a:pt x="317" y="1484"/>
                  </a:cubicBezTo>
                  <a:cubicBezTo>
                    <a:pt x="436" y="1417"/>
                    <a:pt x="566" y="1343"/>
                    <a:pt x="710" y="1250"/>
                  </a:cubicBezTo>
                  <a:cubicBezTo>
                    <a:pt x="734" y="1234"/>
                    <a:pt x="762" y="1226"/>
                    <a:pt x="790" y="1226"/>
                  </a:cubicBezTo>
                  <a:cubicBezTo>
                    <a:pt x="817" y="1226"/>
                    <a:pt x="845" y="1234"/>
                    <a:pt x="869" y="1250"/>
                  </a:cubicBezTo>
                  <a:cubicBezTo>
                    <a:pt x="1014" y="1343"/>
                    <a:pt x="1145" y="1418"/>
                    <a:pt x="1262" y="1484"/>
                  </a:cubicBezTo>
                  <a:cubicBezTo>
                    <a:pt x="1231" y="1346"/>
                    <a:pt x="1195" y="1202"/>
                    <a:pt x="1153" y="1057"/>
                  </a:cubicBezTo>
                  <a:cubicBezTo>
                    <a:pt x="1137" y="1000"/>
                    <a:pt x="1158" y="938"/>
                    <a:pt x="1204" y="901"/>
                  </a:cubicBezTo>
                  <a:cubicBezTo>
                    <a:pt x="1341" y="797"/>
                    <a:pt x="1469" y="688"/>
                    <a:pt x="1578" y="587"/>
                  </a:cubicBezTo>
                  <a:cubicBezTo>
                    <a:pt x="1445" y="576"/>
                    <a:pt x="1283" y="569"/>
                    <a:pt x="1104" y="566"/>
                  </a:cubicBezTo>
                  <a:cubicBezTo>
                    <a:pt x="1043" y="565"/>
                    <a:pt x="988" y="525"/>
                    <a:pt x="969" y="467"/>
                  </a:cubicBezTo>
                  <a:lnTo>
                    <a:pt x="967" y="469"/>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34"/>
            <p:cNvSpPr/>
            <p:nvPr/>
          </p:nvSpPr>
          <p:spPr>
            <a:xfrm rot="-5400000">
              <a:off x="3589668" y="4746770"/>
              <a:ext cx="284090" cy="263470"/>
            </a:xfrm>
            <a:custGeom>
              <a:avLst/>
              <a:gdLst/>
              <a:ahLst/>
              <a:cxnLst/>
              <a:rect l="l" t="t" r="r" b="b"/>
              <a:pathLst>
                <a:path w="2108" h="1955" extrusionOk="0">
                  <a:moveTo>
                    <a:pt x="1054" y="249"/>
                  </a:moveTo>
                  <a:cubicBezTo>
                    <a:pt x="1110" y="378"/>
                    <a:pt x="1171" y="539"/>
                    <a:pt x="1232" y="717"/>
                  </a:cubicBezTo>
                  <a:cubicBezTo>
                    <a:pt x="1252" y="775"/>
                    <a:pt x="1307" y="814"/>
                    <a:pt x="1368" y="816"/>
                  </a:cubicBezTo>
                  <a:cubicBezTo>
                    <a:pt x="1547" y="819"/>
                    <a:pt x="1709" y="826"/>
                    <a:pt x="1842" y="836"/>
                  </a:cubicBezTo>
                  <a:cubicBezTo>
                    <a:pt x="1734" y="937"/>
                    <a:pt x="1605" y="1047"/>
                    <a:pt x="1469" y="1151"/>
                  </a:cubicBezTo>
                  <a:cubicBezTo>
                    <a:pt x="1421" y="1188"/>
                    <a:pt x="1401" y="1250"/>
                    <a:pt x="1418" y="1307"/>
                  </a:cubicBezTo>
                  <a:cubicBezTo>
                    <a:pt x="1459" y="1452"/>
                    <a:pt x="1496" y="1595"/>
                    <a:pt x="1527" y="1733"/>
                  </a:cubicBezTo>
                  <a:cubicBezTo>
                    <a:pt x="1409" y="1667"/>
                    <a:pt x="1278" y="1592"/>
                    <a:pt x="1134" y="1499"/>
                  </a:cubicBezTo>
                  <a:cubicBezTo>
                    <a:pt x="1110" y="1483"/>
                    <a:pt x="1082" y="1475"/>
                    <a:pt x="1054" y="1475"/>
                  </a:cubicBezTo>
                  <a:cubicBezTo>
                    <a:pt x="1026" y="1475"/>
                    <a:pt x="998" y="1483"/>
                    <a:pt x="974" y="1499"/>
                  </a:cubicBezTo>
                  <a:cubicBezTo>
                    <a:pt x="830" y="1592"/>
                    <a:pt x="701" y="1666"/>
                    <a:pt x="581" y="1733"/>
                  </a:cubicBezTo>
                  <a:cubicBezTo>
                    <a:pt x="612" y="1596"/>
                    <a:pt x="649" y="1454"/>
                    <a:pt x="691" y="1306"/>
                  </a:cubicBezTo>
                  <a:cubicBezTo>
                    <a:pt x="707" y="1250"/>
                    <a:pt x="686" y="1187"/>
                    <a:pt x="639" y="1151"/>
                  </a:cubicBezTo>
                  <a:cubicBezTo>
                    <a:pt x="502" y="1047"/>
                    <a:pt x="373" y="938"/>
                    <a:pt x="264" y="836"/>
                  </a:cubicBezTo>
                  <a:cubicBezTo>
                    <a:pt x="398" y="826"/>
                    <a:pt x="561" y="819"/>
                    <a:pt x="740" y="816"/>
                  </a:cubicBezTo>
                  <a:cubicBezTo>
                    <a:pt x="801" y="814"/>
                    <a:pt x="855" y="775"/>
                    <a:pt x="875" y="717"/>
                  </a:cubicBezTo>
                  <a:cubicBezTo>
                    <a:pt x="937" y="539"/>
                    <a:pt x="998" y="379"/>
                    <a:pt x="1054" y="249"/>
                  </a:cubicBezTo>
                  <a:close/>
                  <a:moveTo>
                    <a:pt x="1055" y="1"/>
                  </a:moveTo>
                  <a:cubicBezTo>
                    <a:pt x="1028" y="1"/>
                    <a:pt x="1001" y="13"/>
                    <a:pt x="988" y="38"/>
                  </a:cubicBezTo>
                  <a:cubicBezTo>
                    <a:pt x="914" y="186"/>
                    <a:pt x="823" y="410"/>
                    <a:pt x="737" y="666"/>
                  </a:cubicBezTo>
                  <a:cubicBezTo>
                    <a:pt x="470" y="672"/>
                    <a:pt x="246" y="684"/>
                    <a:pt x="89" y="701"/>
                  </a:cubicBezTo>
                  <a:cubicBezTo>
                    <a:pt x="28" y="708"/>
                    <a:pt x="0" y="783"/>
                    <a:pt x="43" y="828"/>
                  </a:cubicBezTo>
                  <a:cubicBezTo>
                    <a:pt x="200" y="986"/>
                    <a:pt x="369" y="1134"/>
                    <a:pt x="547" y="1267"/>
                  </a:cubicBezTo>
                  <a:cubicBezTo>
                    <a:pt x="488" y="1474"/>
                    <a:pt x="439" y="1675"/>
                    <a:pt x="400" y="1864"/>
                  </a:cubicBezTo>
                  <a:cubicBezTo>
                    <a:pt x="390" y="1913"/>
                    <a:pt x="430" y="1955"/>
                    <a:pt x="474" y="1955"/>
                  </a:cubicBezTo>
                  <a:cubicBezTo>
                    <a:pt x="486" y="1955"/>
                    <a:pt x="498" y="1952"/>
                    <a:pt x="510" y="1945"/>
                  </a:cubicBezTo>
                  <a:lnTo>
                    <a:pt x="561" y="1916"/>
                  </a:lnTo>
                  <a:cubicBezTo>
                    <a:pt x="697" y="1841"/>
                    <a:pt x="867" y="1747"/>
                    <a:pt x="1053" y="1625"/>
                  </a:cubicBezTo>
                  <a:cubicBezTo>
                    <a:pt x="1241" y="1747"/>
                    <a:pt x="1404" y="1837"/>
                    <a:pt x="1548" y="1917"/>
                  </a:cubicBezTo>
                  <a:lnTo>
                    <a:pt x="1599" y="1945"/>
                  </a:lnTo>
                  <a:cubicBezTo>
                    <a:pt x="1609" y="1951"/>
                    <a:pt x="1622" y="1954"/>
                    <a:pt x="1635" y="1954"/>
                  </a:cubicBezTo>
                  <a:cubicBezTo>
                    <a:pt x="1682" y="1954"/>
                    <a:pt x="1718" y="1910"/>
                    <a:pt x="1708" y="1864"/>
                  </a:cubicBezTo>
                  <a:cubicBezTo>
                    <a:pt x="1670" y="1674"/>
                    <a:pt x="1620" y="1473"/>
                    <a:pt x="1561" y="1270"/>
                  </a:cubicBezTo>
                  <a:cubicBezTo>
                    <a:pt x="1739" y="1135"/>
                    <a:pt x="1907" y="988"/>
                    <a:pt x="2065" y="828"/>
                  </a:cubicBezTo>
                  <a:cubicBezTo>
                    <a:pt x="2108" y="783"/>
                    <a:pt x="2081" y="708"/>
                    <a:pt x="2020" y="702"/>
                  </a:cubicBezTo>
                  <a:cubicBezTo>
                    <a:pt x="1863" y="685"/>
                    <a:pt x="1639" y="673"/>
                    <a:pt x="1374" y="666"/>
                  </a:cubicBezTo>
                  <a:cubicBezTo>
                    <a:pt x="1285" y="409"/>
                    <a:pt x="1195" y="185"/>
                    <a:pt x="1121" y="38"/>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34"/>
            <p:cNvSpPr/>
            <p:nvPr/>
          </p:nvSpPr>
          <p:spPr>
            <a:xfrm rot="-5400000">
              <a:off x="3963516" y="4778440"/>
              <a:ext cx="212798" cy="199995"/>
            </a:xfrm>
            <a:custGeom>
              <a:avLst/>
              <a:gdLst/>
              <a:ahLst/>
              <a:cxnLst/>
              <a:rect l="l" t="t" r="r" b="b"/>
              <a:pathLst>
                <a:path w="1579" h="1484" extrusionOk="0">
                  <a:moveTo>
                    <a:pt x="789" y="0"/>
                  </a:moveTo>
                  <a:cubicBezTo>
                    <a:pt x="733" y="129"/>
                    <a:pt x="672" y="290"/>
                    <a:pt x="610" y="467"/>
                  </a:cubicBezTo>
                  <a:cubicBezTo>
                    <a:pt x="591" y="525"/>
                    <a:pt x="536" y="565"/>
                    <a:pt x="476" y="566"/>
                  </a:cubicBezTo>
                  <a:cubicBezTo>
                    <a:pt x="296" y="569"/>
                    <a:pt x="134" y="576"/>
                    <a:pt x="1" y="587"/>
                  </a:cubicBezTo>
                  <a:cubicBezTo>
                    <a:pt x="110" y="688"/>
                    <a:pt x="238" y="796"/>
                    <a:pt x="375" y="901"/>
                  </a:cubicBezTo>
                  <a:cubicBezTo>
                    <a:pt x="423" y="938"/>
                    <a:pt x="442" y="999"/>
                    <a:pt x="426" y="1057"/>
                  </a:cubicBezTo>
                  <a:cubicBezTo>
                    <a:pt x="385" y="1203"/>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7"/>
                    <a:pt x="1262" y="1484"/>
                  </a:cubicBezTo>
                  <a:cubicBezTo>
                    <a:pt x="1231" y="1345"/>
                    <a:pt x="1195" y="1202"/>
                    <a:pt x="1153" y="1057"/>
                  </a:cubicBezTo>
                  <a:cubicBezTo>
                    <a:pt x="1137" y="999"/>
                    <a:pt x="1158" y="938"/>
                    <a:pt x="1204" y="901"/>
                  </a:cubicBezTo>
                  <a:cubicBezTo>
                    <a:pt x="1341" y="796"/>
                    <a:pt x="1469" y="688"/>
                    <a:pt x="1578" y="585"/>
                  </a:cubicBezTo>
                  <a:cubicBezTo>
                    <a:pt x="1446" y="576"/>
                    <a:pt x="1283" y="569"/>
                    <a:pt x="1104" y="566"/>
                  </a:cubicBezTo>
                  <a:cubicBezTo>
                    <a:pt x="1043" y="565"/>
                    <a:pt x="988" y="525"/>
                    <a:pt x="969" y="467"/>
                  </a:cubicBezTo>
                  <a:lnTo>
                    <a:pt x="967" y="467"/>
                  </a:lnTo>
                  <a:cubicBezTo>
                    <a:pt x="906" y="289"/>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34"/>
            <p:cNvSpPr/>
            <p:nvPr/>
          </p:nvSpPr>
          <p:spPr>
            <a:xfrm rot="-5400000">
              <a:off x="3925646" y="4746635"/>
              <a:ext cx="284090" cy="263740"/>
            </a:xfrm>
            <a:custGeom>
              <a:avLst/>
              <a:gdLst/>
              <a:ahLst/>
              <a:cxnLst/>
              <a:rect l="l" t="t" r="r" b="b"/>
              <a:pathLst>
                <a:path w="2108" h="1957" extrusionOk="0">
                  <a:moveTo>
                    <a:pt x="1054" y="252"/>
                  </a:moveTo>
                  <a:cubicBezTo>
                    <a:pt x="1110" y="381"/>
                    <a:pt x="1171" y="542"/>
                    <a:pt x="1232" y="719"/>
                  </a:cubicBezTo>
                  <a:cubicBezTo>
                    <a:pt x="1252" y="777"/>
                    <a:pt x="1307" y="816"/>
                    <a:pt x="1368" y="818"/>
                  </a:cubicBezTo>
                  <a:cubicBezTo>
                    <a:pt x="1547" y="822"/>
                    <a:pt x="1710" y="829"/>
                    <a:pt x="1842" y="838"/>
                  </a:cubicBezTo>
                  <a:cubicBezTo>
                    <a:pt x="1733" y="939"/>
                    <a:pt x="1605" y="1048"/>
                    <a:pt x="1469" y="1154"/>
                  </a:cubicBezTo>
                  <a:cubicBezTo>
                    <a:pt x="1421" y="1190"/>
                    <a:pt x="1401" y="1251"/>
                    <a:pt x="1418" y="1309"/>
                  </a:cubicBezTo>
                  <a:cubicBezTo>
                    <a:pt x="1459" y="1455"/>
                    <a:pt x="1496" y="1598"/>
                    <a:pt x="1527" y="1736"/>
                  </a:cubicBezTo>
                  <a:cubicBezTo>
                    <a:pt x="1409" y="1670"/>
                    <a:pt x="1278" y="1594"/>
                    <a:pt x="1134" y="1502"/>
                  </a:cubicBezTo>
                  <a:cubicBezTo>
                    <a:pt x="1110" y="1486"/>
                    <a:pt x="1082" y="1478"/>
                    <a:pt x="1054" y="1478"/>
                  </a:cubicBezTo>
                  <a:cubicBezTo>
                    <a:pt x="1026" y="1478"/>
                    <a:pt x="998" y="1486"/>
                    <a:pt x="974" y="1502"/>
                  </a:cubicBezTo>
                  <a:cubicBezTo>
                    <a:pt x="829" y="1594"/>
                    <a:pt x="699" y="1670"/>
                    <a:pt x="581" y="1736"/>
                  </a:cubicBezTo>
                  <a:cubicBezTo>
                    <a:pt x="612" y="1599"/>
                    <a:pt x="649" y="1455"/>
                    <a:pt x="691" y="1309"/>
                  </a:cubicBezTo>
                  <a:cubicBezTo>
                    <a:pt x="707" y="1251"/>
                    <a:pt x="686" y="1190"/>
                    <a:pt x="639" y="1154"/>
                  </a:cubicBezTo>
                  <a:cubicBezTo>
                    <a:pt x="502" y="1048"/>
                    <a:pt x="373" y="941"/>
                    <a:pt x="264" y="838"/>
                  </a:cubicBezTo>
                  <a:cubicBezTo>
                    <a:pt x="398" y="829"/>
                    <a:pt x="561" y="822"/>
                    <a:pt x="740" y="818"/>
                  </a:cubicBezTo>
                  <a:cubicBezTo>
                    <a:pt x="801" y="816"/>
                    <a:pt x="855" y="777"/>
                    <a:pt x="875" y="719"/>
                  </a:cubicBezTo>
                  <a:cubicBezTo>
                    <a:pt x="937" y="542"/>
                    <a:pt x="998" y="381"/>
                    <a:pt x="1054" y="252"/>
                  </a:cubicBezTo>
                  <a:close/>
                  <a:moveTo>
                    <a:pt x="1054" y="0"/>
                  </a:moveTo>
                  <a:cubicBezTo>
                    <a:pt x="1028" y="0"/>
                    <a:pt x="1001" y="14"/>
                    <a:pt x="988" y="41"/>
                  </a:cubicBezTo>
                  <a:cubicBezTo>
                    <a:pt x="914" y="189"/>
                    <a:pt x="823" y="413"/>
                    <a:pt x="737" y="669"/>
                  </a:cubicBezTo>
                  <a:cubicBezTo>
                    <a:pt x="470" y="675"/>
                    <a:pt x="245" y="687"/>
                    <a:pt x="89" y="704"/>
                  </a:cubicBezTo>
                  <a:cubicBezTo>
                    <a:pt x="28" y="711"/>
                    <a:pt x="0" y="785"/>
                    <a:pt x="43" y="830"/>
                  </a:cubicBezTo>
                  <a:cubicBezTo>
                    <a:pt x="200" y="989"/>
                    <a:pt x="369" y="1136"/>
                    <a:pt x="547" y="1270"/>
                  </a:cubicBezTo>
                  <a:cubicBezTo>
                    <a:pt x="488" y="1477"/>
                    <a:pt x="439" y="1678"/>
                    <a:pt x="400" y="1867"/>
                  </a:cubicBezTo>
                  <a:cubicBezTo>
                    <a:pt x="390" y="1916"/>
                    <a:pt x="429" y="1957"/>
                    <a:pt x="474" y="1957"/>
                  </a:cubicBezTo>
                  <a:cubicBezTo>
                    <a:pt x="486" y="1957"/>
                    <a:pt x="498" y="1954"/>
                    <a:pt x="510" y="1947"/>
                  </a:cubicBezTo>
                  <a:lnTo>
                    <a:pt x="561" y="1919"/>
                  </a:lnTo>
                  <a:cubicBezTo>
                    <a:pt x="705" y="1840"/>
                    <a:pt x="867" y="1750"/>
                    <a:pt x="1053" y="1628"/>
                  </a:cubicBezTo>
                  <a:cubicBezTo>
                    <a:pt x="1239" y="1749"/>
                    <a:pt x="1402" y="1838"/>
                    <a:pt x="1548" y="1919"/>
                  </a:cubicBezTo>
                  <a:lnTo>
                    <a:pt x="1599" y="1947"/>
                  </a:lnTo>
                  <a:cubicBezTo>
                    <a:pt x="1611" y="1954"/>
                    <a:pt x="1623" y="1957"/>
                    <a:pt x="1635" y="1957"/>
                  </a:cubicBezTo>
                  <a:cubicBezTo>
                    <a:pt x="1679" y="1957"/>
                    <a:pt x="1718" y="1916"/>
                    <a:pt x="1708" y="1867"/>
                  </a:cubicBezTo>
                  <a:cubicBezTo>
                    <a:pt x="1670" y="1677"/>
                    <a:pt x="1620" y="1476"/>
                    <a:pt x="1561" y="1273"/>
                  </a:cubicBezTo>
                  <a:cubicBezTo>
                    <a:pt x="1739" y="1138"/>
                    <a:pt x="1907" y="989"/>
                    <a:pt x="2065" y="830"/>
                  </a:cubicBezTo>
                  <a:cubicBezTo>
                    <a:pt x="2108" y="785"/>
                    <a:pt x="2081" y="711"/>
                    <a:pt x="2020" y="704"/>
                  </a:cubicBezTo>
                  <a:cubicBezTo>
                    <a:pt x="1864" y="687"/>
                    <a:pt x="1641" y="675"/>
                    <a:pt x="1374" y="669"/>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34"/>
            <p:cNvSpPr/>
            <p:nvPr/>
          </p:nvSpPr>
          <p:spPr>
            <a:xfrm rot="-5400000">
              <a:off x="4299629" y="4778440"/>
              <a:ext cx="212798" cy="199995"/>
            </a:xfrm>
            <a:custGeom>
              <a:avLst/>
              <a:gdLst/>
              <a:ahLst/>
              <a:cxnLst/>
              <a:rect l="l" t="t" r="r" b="b"/>
              <a:pathLst>
                <a:path w="1579" h="1484" extrusionOk="0">
                  <a:moveTo>
                    <a:pt x="789" y="1"/>
                  </a:moveTo>
                  <a:cubicBezTo>
                    <a:pt x="733" y="130"/>
                    <a:pt x="672" y="291"/>
                    <a:pt x="610" y="468"/>
                  </a:cubicBezTo>
                  <a:cubicBezTo>
                    <a:pt x="591" y="526"/>
                    <a:pt x="536" y="565"/>
                    <a:pt x="476" y="567"/>
                  </a:cubicBezTo>
                  <a:cubicBezTo>
                    <a:pt x="296" y="570"/>
                    <a:pt x="134" y="577"/>
                    <a:pt x="1" y="586"/>
                  </a:cubicBezTo>
                  <a:cubicBezTo>
                    <a:pt x="110" y="688"/>
                    <a:pt x="238" y="797"/>
                    <a:pt x="375" y="902"/>
                  </a:cubicBezTo>
                  <a:cubicBezTo>
                    <a:pt x="423" y="938"/>
                    <a:pt x="442" y="1000"/>
                    <a:pt x="426" y="1058"/>
                  </a:cubicBezTo>
                  <a:cubicBezTo>
                    <a:pt x="385" y="1204"/>
                    <a:pt x="348" y="1347"/>
                    <a:pt x="317" y="1484"/>
                  </a:cubicBezTo>
                  <a:cubicBezTo>
                    <a:pt x="435" y="1419"/>
                    <a:pt x="565" y="1343"/>
                    <a:pt x="710" y="1249"/>
                  </a:cubicBezTo>
                  <a:cubicBezTo>
                    <a:pt x="734" y="1234"/>
                    <a:pt x="762" y="1227"/>
                    <a:pt x="790" y="1227"/>
                  </a:cubicBezTo>
                  <a:cubicBezTo>
                    <a:pt x="817" y="1227"/>
                    <a:pt x="845" y="1234"/>
                    <a:pt x="869" y="1249"/>
                  </a:cubicBezTo>
                  <a:cubicBezTo>
                    <a:pt x="1014" y="1343"/>
                    <a:pt x="1145" y="1418"/>
                    <a:pt x="1262" y="1484"/>
                  </a:cubicBezTo>
                  <a:cubicBezTo>
                    <a:pt x="1231" y="1346"/>
                    <a:pt x="1195" y="1203"/>
                    <a:pt x="1153" y="1058"/>
                  </a:cubicBezTo>
                  <a:cubicBezTo>
                    <a:pt x="1137" y="1000"/>
                    <a:pt x="1158" y="939"/>
                    <a:pt x="1204" y="902"/>
                  </a:cubicBezTo>
                  <a:cubicBezTo>
                    <a:pt x="1341" y="797"/>
                    <a:pt x="1469" y="688"/>
                    <a:pt x="1578" y="586"/>
                  </a:cubicBezTo>
                  <a:cubicBezTo>
                    <a:pt x="1445" y="577"/>
                    <a:pt x="1283" y="570"/>
                    <a:pt x="1104" y="567"/>
                  </a:cubicBezTo>
                  <a:cubicBezTo>
                    <a:pt x="1043" y="565"/>
                    <a:pt x="988" y="526"/>
                    <a:pt x="969" y="468"/>
                  </a:cubicBezTo>
                  <a:lnTo>
                    <a:pt x="967" y="468"/>
                  </a:lnTo>
                  <a:cubicBezTo>
                    <a:pt x="906" y="290"/>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34"/>
            <p:cNvSpPr/>
            <p:nvPr/>
          </p:nvSpPr>
          <p:spPr>
            <a:xfrm rot="-5400000">
              <a:off x="4261759" y="4746500"/>
              <a:ext cx="284090" cy="264010"/>
            </a:xfrm>
            <a:custGeom>
              <a:avLst/>
              <a:gdLst/>
              <a:ahLst/>
              <a:cxnLst/>
              <a:rect l="l" t="t" r="r" b="b"/>
              <a:pathLst>
                <a:path w="2108" h="1959" extrusionOk="0">
                  <a:moveTo>
                    <a:pt x="1054" y="255"/>
                  </a:moveTo>
                  <a:cubicBezTo>
                    <a:pt x="1110" y="384"/>
                    <a:pt x="1171" y="545"/>
                    <a:pt x="1232" y="722"/>
                  </a:cubicBezTo>
                  <a:cubicBezTo>
                    <a:pt x="1252" y="780"/>
                    <a:pt x="1307" y="818"/>
                    <a:pt x="1368" y="821"/>
                  </a:cubicBezTo>
                  <a:cubicBezTo>
                    <a:pt x="1547" y="824"/>
                    <a:pt x="1709" y="831"/>
                    <a:pt x="1842" y="840"/>
                  </a:cubicBezTo>
                  <a:cubicBezTo>
                    <a:pt x="1734" y="942"/>
                    <a:pt x="1605" y="1051"/>
                    <a:pt x="1468" y="1156"/>
                  </a:cubicBezTo>
                  <a:lnTo>
                    <a:pt x="1469" y="1156"/>
                  </a:lnTo>
                  <a:cubicBezTo>
                    <a:pt x="1421" y="1193"/>
                    <a:pt x="1401" y="1254"/>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7"/>
                    <a:pt x="699" y="1672"/>
                    <a:pt x="581" y="1738"/>
                  </a:cubicBezTo>
                  <a:cubicBezTo>
                    <a:pt x="612" y="1601"/>
                    <a:pt x="649" y="1458"/>
                    <a:pt x="691" y="1311"/>
                  </a:cubicBezTo>
                  <a:cubicBezTo>
                    <a:pt x="707" y="1254"/>
                    <a:pt x="686" y="1192"/>
                    <a:pt x="639" y="1156"/>
                  </a:cubicBezTo>
                  <a:cubicBezTo>
                    <a:pt x="502" y="1051"/>
                    <a:pt x="373" y="942"/>
                    <a:pt x="264" y="840"/>
                  </a:cubicBezTo>
                  <a:cubicBezTo>
                    <a:pt x="398" y="831"/>
                    <a:pt x="561" y="824"/>
                    <a:pt x="740" y="821"/>
                  </a:cubicBezTo>
                  <a:cubicBezTo>
                    <a:pt x="801" y="819"/>
                    <a:pt x="855" y="780"/>
                    <a:pt x="875" y="722"/>
                  </a:cubicBezTo>
                  <a:cubicBezTo>
                    <a:pt x="937" y="545"/>
                    <a:pt x="998" y="384"/>
                    <a:pt x="1054" y="255"/>
                  </a:cubicBezTo>
                  <a:close/>
                  <a:moveTo>
                    <a:pt x="1054" y="1"/>
                  </a:moveTo>
                  <a:cubicBezTo>
                    <a:pt x="1028" y="1"/>
                    <a:pt x="1001" y="15"/>
                    <a:pt x="988" y="43"/>
                  </a:cubicBezTo>
                  <a:cubicBezTo>
                    <a:pt x="914" y="191"/>
                    <a:pt x="823" y="415"/>
                    <a:pt x="737" y="671"/>
                  </a:cubicBezTo>
                  <a:cubicBezTo>
                    <a:pt x="470" y="677"/>
                    <a:pt x="246" y="688"/>
                    <a:pt x="89" y="706"/>
                  </a:cubicBezTo>
                  <a:cubicBezTo>
                    <a:pt x="27" y="713"/>
                    <a:pt x="0" y="787"/>
                    <a:pt x="43" y="832"/>
                  </a:cubicBezTo>
                  <a:cubicBezTo>
                    <a:pt x="200" y="991"/>
                    <a:pt x="369" y="1137"/>
                    <a:pt x="547" y="1270"/>
                  </a:cubicBezTo>
                  <a:cubicBezTo>
                    <a:pt x="488" y="1479"/>
                    <a:pt x="439" y="1680"/>
                    <a:pt x="400" y="1869"/>
                  </a:cubicBezTo>
                  <a:cubicBezTo>
                    <a:pt x="390" y="1918"/>
                    <a:pt x="429" y="1958"/>
                    <a:pt x="474" y="1958"/>
                  </a:cubicBezTo>
                  <a:cubicBezTo>
                    <a:pt x="486" y="1958"/>
                    <a:pt x="498" y="1955"/>
                    <a:pt x="510" y="1949"/>
                  </a:cubicBezTo>
                  <a:lnTo>
                    <a:pt x="561" y="1921"/>
                  </a:lnTo>
                  <a:cubicBezTo>
                    <a:pt x="705" y="1841"/>
                    <a:pt x="867" y="1752"/>
                    <a:pt x="1053" y="1630"/>
                  </a:cubicBezTo>
                  <a:cubicBezTo>
                    <a:pt x="1239" y="1749"/>
                    <a:pt x="1402" y="1840"/>
                    <a:pt x="1548" y="1921"/>
                  </a:cubicBezTo>
                  <a:lnTo>
                    <a:pt x="1599" y="1949"/>
                  </a:lnTo>
                  <a:cubicBezTo>
                    <a:pt x="1611" y="1955"/>
                    <a:pt x="1623" y="1958"/>
                    <a:pt x="1635" y="1958"/>
                  </a:cubicBezTo>
                  <a:cubicBezTo>
                    <a:pt x="1680" y="1958"/>
                    <a:pt x="1719" y="1918"/>
                    <a:pt x="1708" y="1869"/>
                  </a:cubicBezTo>
                  <a:cubicBezTo>
                    <a:pt x="1670" y="1679"/>
                    <a:pt x="1620" y="1477"/>
                    <a:pt x="1561" y="1274"/>
                  </a:cubicBezTo>
                  <a:cubicBezTo>
                    <a:pt x="1739" y="1139"/>
                    <a:pt x="1907" y="991"/>
                    <a:pt x="2065" y="832"/>
                  </a:cubicBezTo>
                  <a:cubicBezTo>
                    <a:pt x="2108" y="787"/>
                    <a:pt x="2081" y="713"/>
                    <a:pt x="2020" y="706"/>
                  </a:cubicBezTo>
                  <a:cubicBezTo>
                    <a:pt x="1863" y="688"/>
                    <a:pt x="1639" y="677"/>
                    <a:pt x="1374" y="671"/>
                  </a:cubicBezTo>
                  <a:cubicBezTo>
                    <a:pt x="1285" y="413"/>
                    <a:pt x="1195" y="190"/>
                    <a:pt x="1121" y="43"/>
                  </a:cubicBezTo>
                  <a:cubicBezTo>
                    <a:pt x="1107" y="15"/>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34"/>
            <p:cNvSpPr/>
            <p:nvPr/>
          </p:nvSpPr>
          <p:spPr>
            <a:xfrm rot="-5400000">
              <a:off x="4635809" y="4778373"/>
              <a:ext cx="212798" cy="200130"/>
            </a:xfrm>
            <a:custGeom>
              <a:avLst/>
              <a:gdLst/>
              <a:ahLst/>
              <a:cxnLst/>
              <a:rect l="l" t="t" r="r" b="b"/>
              <a:pathLst>
                <a:path w="1579" h="1485" extrusionOk="0">
                  <a:moveTo>
                    <a:pt x="789" y="1"/>
                  </a:moveTo>
                  <a:cubicBezTo>
                    <a:pt x="733" y="130"/>
                    <a:pt x="672" y="290"/>
                    <a:pt x="610" y="469"/>
                  </a:cubicBezTo>
                  <a:cubicBezTo>
                    <a:pt x="591" y="526"/>
                    <a:pt x="536" y="565"/>
                    <a:pt x="476" y="567"/>
                  </a:cubicBezTo>
                  <a:cubicBezTo>
                    <a:pt x="296" y="571"/>
                    <a:pt x="134" y="578"/>
                    <a:pt x="1" y="587"/>
                  </a:cubicBezTo>
                  <a:cubicBezTo>
                    <a:pt x="110" y="688"/>
                    <a:pt x="238" y="797"/>
                    <a:pt x="375" y="902"/>
                  </a:cubicBezTo>
                  <a:cubicBezTo>
                    <a:pt x="423" y="938"/>
                    <a:pt x="442" y="1000"/>
                    <a:pt x="426" y="1058"/>
                  </a:cubicBezTo>
                  <a:cubicBezTo>
                    <a:pt x="385" y="1204"/>
                    <a:pt x="348" y="1348"/>
                    <a:pt x="317" y="1484"/>
                  </a:cubicBezTo>
                  <a:cubicBezTo>
                    <a:pt x="436" y="1417"/>
                    <a:pt x="566" y="1343"/>
                    <a:pt x="710" y="1250"/>
                  </a:cubicBezTo>
                  <a:cubicBezTo>
                    <a:pt x="734" y="1235"/>
                    <a:pt x="762" y="1227"/>
                    <a:pt x="790" y="1227"/>
                  </a:cubicBezTo>
                  <a:cubicBezTo>
                    <a:pt x="817" y="1227"/>
                    <a:pt x="845" y="1235"/>
                    <a:pt x="869" y="1250"/>
                  </a:cubicBezTo>
                  <a:cubicBezTo>
                    <a:pt x="1014" y="1343"/>
                    <a:pt x="1145" y="1418"/>
                    <a:pt x="1262" y="1484"/>
                  </a:cubicBezTo>
                  <a:cubicBezTo>
                    <a:pt x="1231" y="1347"/>
                    <a:pt x="1195" y="1204"/>
                    <a:pt x="1153" y="1058"/>
                  </a:cubicBezTo>
                  <a:cubicBezTo>
                    <a:pt x="1137" y="1000"/>
                    <a:pt x="1158" y="938"/>
                    <a:pt x="1204" y="902"/>
                  </a:cubicBezTo>
                  <a:cubicBezTo>
                    <a:pt x="1341" y="797"/>
                    <a:pt x="1469" y="689"/>
                    <a:pt x="1578" y="587"/>
                  </a:cubicBezTo>
                  <a:cubicBezTo>
                    <a:pt x="1445" y="578"/>
                    <a:pt x="1283" y="571"/>
                    <a:pt x="1104" y="566"/>
                  </a:cubicBezTo>
                  <a:cubicBezTo>
                    <a:pt x="1043" y="565"/>
                    <a:pt x="988" y="526"/>
                    <a:pt x="969" y="469"/>
                  </a:cubicBezTo>
                  <a:lnTo>
                    <a:pt x="967" y="469"/>
                  </a:lnTo>
                  <a:cubicBezTo>
                    <a:pt x="906" y="290"/>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34"/>
            <p:cNvSpPr/>
            <p:nvPr/>
          </p:nvSpPr>
          <p:spPr>
            <a:xfrm rot="-5400000">
              <a:off x="4598276" y="4746770"/>
              <a:ext cx="284090" cy="263470"/>
            </a:xfrm>
            <a:custGeom>
              <a:avLst/>
              <a:gdLst/>
              <a:ahLst/>
              <a:cxnLst/>
              <a:rect l="l" t="t" r="r" b="b"/>
              <a:pathLst>
                <a:path w="2108" h="1955" extrusionOk="0">
                  <a:moveTo>
                    <a:pt x="1054" y="250"/>
                  </a:moveTo>
                  <a:cubicBezTo>
                    <a:pt x="1110" y="378"/>
                    <a:pt x="1171" y="539"/>
                    <a:pt x="1232" y="718"/>
                  </a:cubicBezTo>
                  <a:cubicBezTo>
                    <a:pt x="1252" y="775"/>
                    <a:pt x="1307" y="814"/>
                    <a:pt x="1368" y="816"/>
                  </a:cubicBezTo>
                  <a:cubicBezTo>
                    <a:pt x="1547" y="820"/>
                    <a:pt x="1709" y="827"/>
                    <a:pt x="1842" y="836"/>
                  </a:cubicBezTo>
                  <a:cubicBezTo>
                    <a:pt x="1734" y="937"/>
                    <a:pt x="1605" y="1046"/>
                    <a:pt x="1469" y="1151"/>
                  </a:cubicBezTo>
                  <a:cubicBezTo>
                    <a:pt x="1421" y="1187"/>
                    <a:pt x="1401" y="1250"/>
                    <a:pt x="1418" y="1307"/>
                  </a:cubicBezTo>
                  <a:cubicBezTo>
                    <a:pt x="1459" y="1452"/>
                    <a:pt x="1496" y="1596"/>
                    <a:pt x="1527" y="1733"/>
                  </a:cubicBezTo>
                  <a:cubicBezTo>
                    <a:pt x="1409" y="1667"/>
                    <a:pt x="1278" y="1592"/>
                    <a:pt x="1134" y="1499"/>
                  </a:cubicBezTo>
                  <a:cubicBezTo>
                    <a:pt x="1110" y="1484"/>
                    <a:pt x="1082" y="1476"/>
                    <a:pt x="1054" y="1476"/>
                  </a:cubicBezTo>
                  <a:cubicBezTo>
                    <a:pt x="1026" y="1476"/>
                    <a:pt x="998" y="1484"/>
                    <a:pt x="974" y="1499"/>
                  </a:cubicBezTo>
                  <a:cubicBezTo>
                    <a:pt x="830" y="1592"/>
                    <a:pt x="701" y="1666"/>
                    <a:pt x="581" y="1733"/>
                  </a:cubicBezTo>
                  <a:cubicBezTo>
                    <a:pt x="612" y="1597"/>
                    <a:pt x="649" y="1453"/>
                    <a:pt x="691" y="1307"/>
                  </a:cubicBezTo>
                  <a:cubicBezTo>
                    <a:pt x="707" y="1249"/>
                    <a:pt x="686" y="1187"/>
                    <a:pt x="639" y="1151"/>
                  </a:cubicBezTo>
                  <a:cubicBezTo>
                    <a:pt x="502" y="1046"/>
                    <a:pt x="373" y="938"/>
                    <a:pt x="264" y="836"/>
                  </a:cubicBezTo>
                  <a:cubicBezTo>
                    <a:pt x="398" y="827"/>
                    <a:pt x="561" y="820"/>
                    <a:pt x="740" y="816"/>
                  </a:cubicBezTo>
                  <a:cubicBezTo>
                    <a:pt x="801" y="814"/>
                    <a:pt x="855" y="775"/>
                    <a:pt x="875" y="718"/>
                  </a:cubicBezTo>
                  <a:cubicBezTo>
                    <a:pt x="937" y="539"/>
                    <a:pt x="998" y="378"/>
                    <a:pt x="1054" y="250"/>
                  </a:cubicBezTo>
                  <a:close/>
                  <a:moveTo>
                    <a:pt x="1055" y="0"/>
                  </a:moveTo>
                  <a:cubicBezTo>
                    <a:pt x="1028" y="0"/>
                    <a:pt x="1001" y="13"/>
                    <a:pt x="988" y="39"/>
                  </a:cubicBezTo>
                  <a:cubicBezTo>
                    <a:pt x="914" y="186"/>
                    <a:pt x="823" y="410"/>
                    <a:pt x="737" y="666"/>
                  </a:cubicBezTo>
                  <a:cubicBezTo>
                    <a:pt x="470" y="672"/>
                    <a:pt x="246" y="684"/>
                    <a:pt x="89" y="702"/>
                  </a:cubicBezTo>
                  <a:cubicBezTo>
                    <a:pt x="28" y="707"/>
                    <a:pt x="0" y="783"/>
                    <a:pt x="43" y="828"/>
                  </a:cubicBezTo>
                  <a:cubicBezTo>
                    <a:pt x="200" y="986"/>
                    <a:pt x="369" y="1133"/>
                    <a:pt x="547" y="1266"/>
                  </a:cubicBezTo>
                  <a:cubicBezTo>
                    <a:pt x="488" y="1474"/>
                    <a:pt x="439" y="1676"/>
                    <a:pt x="400" y="1864"/>
                  </a:cubicBezTo>
                  <a:cubicBezTo>
                    <a:pt x="390" y="1914"/>
                    <a:pt x="430" y="1954"/>
                    <a:pt x="474" y="1954"/>
                  </a:cubicBezTo>
                  <a:cubicBezTo>
                    <a:pt x="486" y="1954"/>
                    <a:pt x="498" y="1951"/>
                    <a:pt x="510" y="1944"/>
                  </a:cubicBezTo>
                  <a:lnTo>
                    <a:pt x="561" y="1917"/>
                  </a:lnTo>
                  <a:cubicBezTo>
                    <a:pt x="697" y="1841"/>
                    <a:pt x="867" y="1747"/>
                    <a:pt x="1053" y="1624"/>
                  </a:cubicBezTo>
                  <a:cubicBezTo>
                    <a:pt x="1241" y="1746"/>
                    <a:pt x="1404" y="1837"/>
                    <a:pt x="1548" y="1917"/>
                  </a:cubicBezTo>
                  <a:lnTo>
                    <a:pt x="1599" y="1944"/>
                  </a:lnTo>
                  <a:cubicBezTo>
                    <a:pt x="1611" y="1951"/>
                    <a:pt x="1623" y="1954"/>
                    <a:pt x="1635" y="1954"/>
                  </a:cubicBezTo>
                  <a:cubicBezTo>
                    <a:pt x="1679" y="1954"/>
                    <a:pt x="1718" y="1914"/>
                    <a:pt x="1708" y="1864"/>
                  </a:cubicBezTo>
                  <a:cubicBezTo>
                    <a:pt x="1670" y="1673"/>
                    <a:pt x="1620" y="1473"/>
                    <a:pt x="1561" y="1270"/>
                  </a:cubicBezTo>
                  <a:cubicBezTo>
                    <a:pt x="1739" y="1135"/>
                    <a:pt x="1907" y="987"/>
                    <a:pt x="2065" y="828"/>
                  </a:cubicBezTo>
                  <a:cubicBezTo>
                    <a:pt x="2108" y="783"/>
                    <a:pt x="2081" y="709"/>
                    <a:pt x="2020" y="702"/>
                  </a:cubicBezTo>
                  <a:cubicBezTo>
                    <a:pt x="1863" y="684"/>
                    <a:pt x="1639" y="673"/>
                    <a:pt x="1374" y="667"/>
                  </a:cubicBezTo>
                  <a:cubicBezTo>
                    <a:pt x="1285" y="408"/>
                    <a:pt x="1195" y="185"/>
                    <a:pt x="1121" y="39"/>
                  </a:cubicBezTo>
                  <a:cubicBezTo>
                    <a:pt x="1108" y="13"/>
                    <a:pt x="1081" y="0"/>
                    <a:pt x="1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34"/>
            <p:cNvSpPr/>
            <p:nvPr/>
          </p:nvSpPr>
          <p:spPr>
            <a:xfrm rot="-5400000">
              <a:off x="4972057" y="4778373"/>
              <a:ext cx="212798" cy="200130"/>
            </a:xfrm>
            <a:custGeom>
              <a:avLst/>
              <a:gdLst/>
              <a:ahLst/>
              <a:cxnLst/>
              <a:rect l="l" t="t" r="r" b="b"/>
              <a:pathLst>
                <a:path w="1579" h="1485" extrusionOk="0">
                  <a:moveTo>
                    <a:pt x="789" y="0"/>
                  </a:moveTo>
                  <a:cubicBezTo>
                    <a:pt x="733" y="129"/>
                    <a:pt x="672" y="290"/>
                    <a:pt x="610" y="468"/>
                  </a:cubicBezTo>
                  <a:cubicBezTo>
                    <a:pt x="591" y="526"/>
                    <a:pt x="536" y="565"/>
                    <a:pt x="476" y="566"/>
                  </a:cubicBezTo>
                  <a:cubicBezTo>
                    <a:pt x="296" y="571"/>
                    <a:pt x="134" y="578"/>
                    <a:pt x="1" y="587"/>
                  </a:cubicBezTo>
                  <a:cubicBezTo>
                    <a:pt x="110" y="688"/>
                    <a:pt x="238" y="797"/>
                    <a:pt x="375" y="901"/>
                  </a:cubicBezTo>
                  <a:cubicBezTo>
                    <a:pt x="423" y="938"/>
                    <a:pt x="442" y="1000"/>
                    <a:pt x="426" y="1058"/>
                  </a:cubicBezTo>
                  <a:cubicBezTo>
                    <a:pt x="385" y="1204"/>
                    <a:pt x="348" y="1348"/>
                    <a:pt x="317" y="1484"/>
                  </a:cubicBezTo>
                  <a:cubicBezTo>
                    <a:pt x="435" y="1418"/>
                    <a:pt x="565" y="1343"/>
                    <a:pt x="710" y="1250"/>
                  </a:cubicBezTo>
                  <a:cubicBezTo>
                    <a:pt x="734" y="1234"/>
                    <a:pt x="762" y="1227"/>
                    <a:pt x="790" y="1227"/>
                  </a:cubicBezTo>
                  <a:cubicBezTo>
                    <a:pt x="817" y="1227"/>
                    <a:pt x="845" y="1234"/>
                    <a:pt x="869" y="1250"/>
                  </a:cubicBezTo>
                  <a:cubicBezTo>
                    <a:pt x="1014" y="1343"/>
                    <a:pt x="1145" y="1418"/>
                    <a:pt x="1262" y="1484"/>
                  </a:cubicBezTo>
                  <a:cubicBezTo>
                    <a:pt x="1231" y="1346"/>
                    <a:pt x="1195" y="1203"/>
                    <a:pt x="1153" y="1058"/>
                  </a:cubicBezTo>
                  <a:cubicBezTo>
                    <a:pt x="1137" y="1000"/>
                    <a:pt x="1158" y="938"/>
                    <a:pt x="1204" y="901"/>
                  </a:cubicBezTo>
                  <a:cubicBezTo>
                    <a:pt x="1341" y="797"/>
                    <a:pt x="1469" y="689"/>
                    <a:pt x="1578" y="587"/>
                  </a:cubicBezTo>
                  <a:cubicBezTo>
                    <a:pt x="1446" y="577"/>
                    <a:pt x="1283" y="570"/>
                    <a:pt x="1104" y="566"/>
                  </a:cubicBezTo>
                  <a:cubicBezTo>
                    <a:pt x="1043" y="565"/>
                    <a:pt x="988" y="526"/>
                    <a:pt x="969" y="468"/>
                  </a:cubicBezTo>
                  <a:lnTo>
                    <a:pt x="967" y="468"/>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34"/>
            <p:cNvSpPr/>
            <p:nvPr/>
          </p:nvSpPr>
          <p:spPr>
            <a:xfrm rot="-5400000">
              <a:off x="4934119" y="4746500"/>
              <a:ext cx="284225" cy="263875"/>
            </a:xfrm>
            <a:custGeom>
              <a:avLst/>
              <a:gdLst/>
              <a:ahLst/>
              <a:cxnLst/>
              <a:rect l="l" t="t" r="r" b="b"/>
              <a:pathLst>
                <a:path w="2109" h="1958" extrusionOk="0">
                  <a:moveTo>
                    <a:pt x="1054" y="253"/>
                  </a:moveTo>
                  <a:cubicBezTo>
                    <a:pt x="1110" y="382"/>
                    <a:pt x="1171" y="543"/>
                    <a:pt x="1232" y="721"/>
                  </a:cubicBezTo>
                  <a:cubicBezTo>
                    <a:pt x="1252" y="779"/>
                    <a:pt x="1307" y="818"/>
                    <a:pt x="1368" y="819"/>
                  </a:cubicBezTo>
                  <a:cubicBezTo>
                    <a:pt x="1547" y="823"/>
                    <a:pt x="1710" y="830"/>
                    <a:pt x="1842" y="839"/>
                  </a:cubicBezTo>
                  <a:cubicBezTo>
                    <a:pt x="1733" y="941"/>
                    <a:pt x="1605" y="1050"/>
                    <a:pt x="1469" y="1154"/>
                  </a:cubicBezTo>
                  <a:lnTo>
                    <a:pt x="1469" y="1155"/>
                  </a:lnTo>
                  <a:cubicBezTo>
                    <a:pt x="1421" y="1191"/>
                    <a:pt x="1401" y="1253"/>
                    <a:pt x="1418" y="1311"/>
                  </a:cubicBezTo>
                  <a:cubicBezTo>
                    <a:pt x="1459" y="1456"/>
                    <a:pt x="1496" y="1598"/>
                    <a:pt x="1527" y="1737"/>
                  </a:cubicBezTo>
                  <a:cubicBezTo>
                    <a:pt x="1409" y="1671"/>
                    <a:pt x="1278" y="1596"/>
                    <a:pt x="1134" y="1502"/>
                  </a:cubicBezTo>
                  <a:cubicBezTo>
                    <a:pt x="1110" y="1487"/>
                    <a:pt x="1082" y="1479"/>
                    <a:pt x="1054" y="1479"/>
                  </a:cubicBezTo>
                  <a:cubicBezTo>
                    <a:pt x="1026" y="1479"/>
                    <a:pt x="998" y="1487"/>
                    <a:pt x="974" y="1502"/>
                  </a:cubicBezTo>
                  <a:cubicBezTo>
                    <a:pt x="829" y="1596"/>
                    <a:pt x="699" y="1671"/>
                    <a:pt x="581" y="1737"/>
                  </a:cubicBezTo>
                  <a:cubicBezTo>
                    <a:pt x="612" y="1599"/>
                    <a:pt x="649" y="1457"/>
                    <a:pt x="691" y="1311"/>
                  </a:cubicBezTo>
                  <a:cubicBezTo>
                    <a:pt x="707" y="1253"/>
                    <a:pt x="686" y="1191"/>
                    <a:pt x="639" y="1154"/>
                  </a:cubicBezTo>
                  <a:cubicBezTo>
                    <a:pt x="502" y="1050"/>
                    <a:pt x="373" y="942"/>
                    <a:pt x="264" y="840"/>
                  </a:cubicBezTo>
                  <a:cubicBezTo>
                    <a:pt x="398" y="831"/>
                    <a:pt x="561" y="823"/>
                    <a:pt x="740" y="819"/>
                  </a:cubicBezTo>
                  <a:cubicBezTo>
                    <a:pt x="801" y="818"/>
                    <a:pt x="855" y="779"/>
                    <a:pt x="875" y="721"/>
                  </a:cubicBezTo>
                  <a:cubicBezTo>
                    <a:pt x="937" y="543"/>
                    <a:pt x="998" y="382"/>
                    <a:pt x="1054" y="253"/>
                  </a:cubicBezTo>
                  <a:close/>
                  <a:moveTo>
                    <a:pt x="1054" y="0"/>
                  </a:moveTo>
                  <a:cubicBezTo>
                    <a:pt x="1028" y="0"/>
                    <a:pt x="1001" y="14"/>
                    <a:pt x="988" y="41"/>
                  </a:cubicBezTo>
                  <a:cubicBezTo>
                    <a:pt x="914" y="190"/>
                    <a:pt x="823" y="413"/>
                    <a:pt x="737" y="670"/>
                  </a:cubicBezTo>
                  <a:cubicBezTo>
                    <a:pt x="470" y="675"/>
                    <a:pt x="245" y="687"/>
                    <a:pt x="89" y="704"/>
                  </a:cubicBezTo>
                  <a:cubicBezTo>
                    <a:pt x="27" y="711"/>
                    <a:pt x="0" y="787"/>
                    <a:pt x="43" y="831"/>
                  </a:cubicBezTo>
                  <a:cubicBezTo>
                    <a:pt x="200" y="990"/>
                    <a:pt x="369" y="1137"/>
                    <a:pt x="547" y="1270"/>
                  </a:cubicBezTo>
                  <a:cubicBezTo>
                    <a:pt x="488" y="1478"/>
                    <a:pt x="439" y="1679"/>
                    <a:pt x="400" y="1867"/>
                  </a:cubicBezTo>
                  <a:cubicBezTo>
                    <a:pt x="390" y="1916"/>
                    <a:pt x="430" y="1958"/>
                    <a:pt x="474" y="1958"/>
                  </a:cubicBezTo>
                  <a:cubicBezTo>
                    <a:pt x="486" y="1958"/>
                    <a:pt x="498" y="1955"/>
                    <a:pt x="510" y="1948"/>
                  </a:cubicBezTo>
                  <a:lnTo>
                    <a:pt x="561" y="1919"/>
                  </a:lnTo>
                  <a:cubicBezTo>
                    <a:pt x="705" y="1840"/>
                    <a:pt x="867" y="1750"/>
                    <a:pt x="1053" y="1628"/>
                  </a:cubicBezTo>
                  <a:cubicBezTo>
                    <a:pt x="1239" y="1749"/>
                    <a:pt x="1402" y="1839"/>
                    <a:pt x="1548" y="1919"/>
                  </a:cubicBezTo>
                  <a:lnTo>
                    <a:pt x="1599" y="1948"/>
                  </a:lnTo>
                  <a:cubicBezTo>
                    <a:pt x="1611" y="1955"/>
                    <a:pt x="1623" y="1958"/>
                    <a:pt x="1635" y="1958"/>
                  </a:cubicBezTo>
                  <a:cubicBezTo>
                    <a:pt x="1679" y="1958"/>
                    <a:pt x="1719" y="1916"/>
                    <a:pt x="1708" y="1867"/>
                  </a:cubicBezTo>
                  <a:cubicBezTo>
                    <a:pt x="1670" y="1677"/>
                    <a:pt x="1620" y="1476"/>
                    <a:pt x="1561" y="1274"/>
                  </a:cubicBezTo>
                  <a:cubicBezTo>
                    <a:pt x="1739" y="1138"/>
                    <a:pt x="1907" y="991"/>
                    <a:pt x="2065" y="831"/>
                  </a:cubicBezTo>
                  <a:cubicBezTo>
                    <a:pt x="2109" y="787"/>
                    <a:pt x="2081" y="711"/>
                    <a:pt x="2020" y="704"/>
                  </a:cubicBezTo>
                  <a:cubicBezTo>
                    <a:pt x="1864" y="688"/>
                    <a:pt x="1641" y="675"/>
                    <a:pt x="1374" y="670"/>
                  </a:cubicBezTo>
                  <a:cubicBezTo>
                    <a:pt x="1285" y="411"/>
                    <a:pt x="1195" y="188"/>
                    <a:pt x="1121" y="41"/>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34"/>
            <p:cNvSpPr/>
            <p:nvPr/>
          </p:nvSpPr>
          <p:spPr>
            <a:xfrm rot="-5400000">
              <a:off x="5308304" y="4778373"/>
              <a:ext cx="212798" cy="200130"/>
            </a:xfrm>
            <a:custGeom>
              <a:avLst/>
              <a:gdLst/>
              <a:ahLst/>
              <a:cxnLst/>
              <a:rect l="l" t="t" r="r" b="b"/>
              <a:pathLst>
                <a:path w="1579" h="1485" extrusionOk="0">
                  <a:moveTo>
                    <a:pt x="789" y="0"/>
                  </a:moveTo>
                  <a:cubicBezTo>
                    <a:pt x="733" y="129"/>
                    <a:pt x="672" y="290"/>
                    <a:pt x="610" y="467"/>
                  </a:cubicBezTo>
                  <a:cubicBezTo>
                    <a:pt x="591" y="525"/>
                    <a:pt x="536" y="565"/>
                    <a:pt x="476" y="566"/>
                  </a:cubicBezTo>
                  <a:cubicBezTo>
                    <a:pt x="296" y="569"/>
                    <a:pt x="134" y="576"/>
                    <a:pt x="1" y="587"/>
                  </a:cubicBezTo>
                  <a:cubicBezTo>
                    <a:pt x="110" y="688"/>
                    <a:pt x="238" y="797"/>
                    <a:pt x="375" y="901"/>
                  </a:cubicBezTo>
                  <a:cubicBezTo>
                    <a:pt x="423" y="938"/>
                    <a:pt x="442" y="1000"/>
                    <a:pt x="426" y="1058"/>
                  </a:cubicBezTo>
                  <a:cubicBezTo>
                    <a:pt x="385" y="1204"/>
                    <a:pt x="348" y="1347"/>
                    <a:pt x="317" y="1484"/>
                  </a:cubicBezTo>
                  <a:cubicBezTo>
                    <a:pt x="435" y="1418"/>
                    <a:pt x="565" y="1343"/>
                    <a:pt x="710" y="1249"/>
                  </a:cubicBezTo>
                  <a:cubicBezTo>
                    <a:pt x="734" y="1234"/>
                    <a:pt x="762" y="1226"/>
                    <a:pt x="790" y="1226"/>
                  </a:cubicBezTo>
                  <a:cubicBezTo>
                    <a:pt x="817" y="1226"/>
                    <a:pt x="845" y="1234"/>
                    <a:pt x="869" y="1249"/>
                  </a:cubicBezTo>
                  <a:cubicBezTo>
                    <a:pt x="1014" y="1343"/>
                    <a:pt x="1145" y="1418"/>
                    <a:pt x="1262" y="1484"/>
                  </a:cubicBezTo>
                  <a:cubicBezTo>
                    <a:pt x="1231" y="1346"/>
                    <a:pt x="1195" y="1202"/>
                    <a:pt x="1153" y="1058"/>
                  </a:cubicBezTo>
                  <a:cubicBezTo>
                    <a:pt x="1137" y="1000"/>
                    <a:pt x="1158" y="938"/>
                    <a:pt x="1204" y="902"/>
                  </a:cubicBezTo>
                  <a:cubicBezTo>
                    <a:pt x="1341" y="797"/>
                    <a:pt x="1469" y="688"/>
                    <a:pt x="1578" y="587"/>
                  </a:cubicBezTo>
                  <a:cubicBezTo>
                    <a:pt x="1445" y="576"/>
                    <a:pt x="1283" y="569"/>
                    <a:pt x="1104" y="566"/>
                  </a:cubicBezTo>
                  <a:cubicBezTo>
                    <a:pt x="1043" y="565"/>
                    <a:pt x="988" y="525"/>
                    <a:pt x="969" y="467"/>
                  </a:cubicBezTo>
                  <a:lnTo>
                    <a:pt x="967" y="467"/>
                  </a:lnTo>
                  <a:cubicBezTo>
                    <a:pt x="906" y="290"/>
                    <a:pt x="845" y="129"/>
                    <a:pt x="7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34"/>
            <p:cNvSpPr/>
            <p:nvPr/>
          </p:nvSpPr>
          <p:spPr>
            <a:xfrm rot="-5400000">
              <a:off x="5270434" y="4746568"/>
              <a:ext cx="284090" cy="263875"/>
            </a:xfrm>
            <a:custGeom>
              <a:avLst/>
              <a:gdLst/>
              <a:ahLst/>
              <a:cxnLst/>
              <a:rect l="l" t="t" r="r" b="b"/>
              <a:pathLst>
                <a:path w="2108" h="1958" extrusionOk="0">
                  <a:moveTo>
                    <a:pt x="1054" y="253"/>
                  </a:moveTo>
                  <a:cubicBezTo>
                    <a:pt x="1110" y="382"/>
                    <a:pt x="1171" y="543"/>
                    <a:pt x="1232" y="722"/>
                  </a:cubicBezTo>
                  <a:cubicBezTo>
                    <a:pt x="1252" y="780"/>
                    <a:pt x="1307" y="818"/>
                    <a:pt x="1368" y="820"/>
                  </a:cubicBezTo>
                  <a:cubicBezTo>
                    <a:pt x="1547" y="824"/>
                    <a:pt x="1709" y="831"/>
                    <a:pt x="1842" y="840"/>
                  </a:cubicBezTo>
                  <a:cubicBezTo>
                    <a:pt x="1734" y="941"/>
                    <a:pt x="1605" y="1050"/>
                    <a:pt x="1468" y="1155"/>
                  </a:cubicBezTo>
                  <a:lnTo>
                    <a:pt x="1469" y="1155"/>
                  </a:lnTo>
                  <a:cubicBezTo>
                    <a:pt x="1421" y="1191"/>
                    <a:pt x="1401" y="1254"/>
                    <a:pt x="1418" y="1311"/>
                  </a:cubicBezTo>
                  <a:cubicBezTo>
                    <a:pt x="1459" y="1457"/>
                    <a:pt x="1496" y="1599"/>
                    <a:pt x="1527" y="1737"/>
                  </a:cubicBezTo>
                  <a:cubicBezTo>
                    <a:pt x="1409" y="1671"/>
                    <a:pt x="1278" y="1596"/>
                    <a:pt x="1134" y="1503"/>
                  </a:cubicBezTo>
                  <a:cubicBezTo>
                    <a:pt x="1110" y="1487"/>
                    <a:pt x="1082" y="1479"/>
                    <a:pt x="1054" y="1479"/>
                  </a:cubicBezTo>
                  <a:cubicBezTo>
                    <a:pt x="1026" y="1479"/>
                    <a:pt x="998" y="1487"/>
                    <a:pt x="974" y="1503"/>
                  </a:cubicBezTo>
                  <a:cubicBezTo>
                    <a:pt x="829" y="1597"/>
                    <a:pt x="699" y="1671"/>
                    <a:pt x="581" y="1737"/>
                  </a:cubicBezTo>
                  <a:cubicBezTo>
                    <a:pt x="612" y="1600"/>
                    <a:pt x="649" y="1458"/>
                    <a:pt x="691" y="1311"/>
                  </a:cubicBezTo>
                  <a:cubicBezTo>
                    <a:pt x="707" y="1254"/>
                    <a:pt x="686" y="1191"/>
                    <a:pt x="639" y="1155"/>
                  </a:cubicBezTo>
                  <a:cubicBezTo>
                    <a:pt x="502" y="1051"/>
                    <a:pt x="373" y="942"/>
                    <a:pt x="264" y="840"/>
                  </a:cubicBezTo>
                  <a:cubicBezTo>
                    <a:pt x="398" y="831"/>
                    <a:pt x="561" y="824"/>
                    <a:pt x="740" y="820"/>
                  </a:cubicBezTo>
                  <a:cubicBezTo>
                    <a:pt x="801" y="818"/>
                    <a:pt x="855" y="780"/>
                    <a:pt x="875" y="722"/>
                  </a:cubicBezTo>
                  <a:cubicBezTo>
                    <a:pt x="937" y="543"/>
                    <a:pt x="998" y="383"/>
                    <a:pt x="1054" y="253"/>
                  </a:cubicBezTo>
                  <a:close/>
                  <a:moveTo>
                    <a:pt x="1054" y="0"/>
                  </a:moveTo>
                  <a:cubicBezTo>
                    <a:pt x="1028" y="0"/>
                    <a:pt x="1001" y="14"/>
                    <a:pt x="988" y="42"/>
                  </a:cubicBezTo>
                  <a:cubicBezTo>
                    <a:pt x="914" y="189"/>
                    <a:pt x="823" y="414"/>
                    <a:pt x="737" y="671"/>
                  </a:cubicBezTo>
                  <a:cubicBezTo>
                    <a:pt x="470" y="675"/>
                    <a:pt x="246" y="688"/>
                    <a:pt x="89" y="705"/>
                  </a:cubicBezTo>
                  <a:cubicBezTo>
                    <a:pt x="28" y="711"/>
                    <a:pt x="0" y="787"/>
                    <a:pt x="43" y="832"/>
                  </a:cubicBezTo>
                  <a:cubicBezTo>
                    <a:pt x="200" y="991"/>
                    <a:pt x="369" y="1137"/>
                    <a:pt x="547" y="1270"/>
                  </a:cubicBezTo>
                  <a:cubicBezTo>
                    <a:pt x="488" y="1477"/>
                    <a:pt x="439" y="1679"/>
                    <a:pt x="400" y="1868"/>
                  </a:cubicBezTo>
                  <a:cubicBezTo>
                    <a:pt x="390" y="1917"/>
                    <a:pt x="429" y="1958"/>
                    <a:pt x="474" y="1958"/>
                  </a:cubicBezTo>
                  <a:cubicBezTo>
                    <a:pt x="486" y="1958"/>
                    <a:pt x="498" y="1955"/>
                    <a:pt x="510" y="1948"/>
                  </a:cubicBezTo>
                  <a:lnTo>
                    <a:pt x="561" y="1920"/>
                  </a:lnTo>
                  <a:cubicBezTo>
                    <a:pt x="705" y="1840"/>
                    <a:pt x="867" y="1750"/>
                    <a:pt x="1053" y="1628"/>
                  </a:cubicBezTo>
                  <a:cubicBezTo>
                    <a:pt x="1239" y="1749"/>
                    <a:pt x="1402" y="1839"/>
                    <a:pt x="1548" y="1920"/>
                  </a:cubicBezTo>
                  <a:lnTo>
                    <a:pt x="1599" y="1948"/>
                  </a:lnTo>
                  <a:cubicBezTo>
                    <a:pt x="1611" y="1955"/>
                    <a:pt x="1623" y="1958"/>
                    <a:pt x="1635" y="1958"/>
                  </a:cubicBezTo>
                  <a:cubicBezTo>
                    <a:pt x="1679" y="1958"/>
                    <a:pt x="1718" y="1917"/>
                    <a:pt x="1708" y="1868"/>
                  </a:cubicBezTo>
                  <a:cubicBezTo>
                    <a:pt x="1670" y="1678"/>
                    <a:pt x="1620" y="1476"/>
                    <a:pt x="1561" y="1273"/>
                  </a:cubicBezTo>
                  <a:cubicBezTo>
                    <a:pt x="1739" y="1138"/>
                    <a:pt x="1907" y="991"/>
                    <a:pt x="2065" y="832"/>
                  </a:cubicBezTo>
                  <a:cubicBezTo>
                    <a:pt x="2108" y="787"/>
                    <a:pt x="2081" y="711"/>
                    <a:pt x="2020" y="705"/>
                  </a:cubicBezTo>
                  <a:cubicBezTo>
                    <a:pt x="1863" y="688"/>
                    <a:pt x="1639" y="676"/>
                    <a:pt x="1374" y="671"/>
                  </a:cubicBezTo>
                  <a:cubicBezTo>
                    <a:pt x="1285" y="412"/>
                    <a:pt x="1195" y="188"/>
                    <a:pt x="1121" y="42"/>
                  </a:cubicBezTo>
                  <a:cubicBezTo>
                    <a:pt x="1107" y="14"/>
                    <a:pt x="1081"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34"/>
            <p:cNvSpPr/>
            <p:nvPr/>
          </p:nvSpPr>
          <p:spPr>
            <a:xfrm rot="-5400000">
              <a:off x="5644282" y="4778373"/>
              <a:ext cx="212798" cy="200130"/>
            </a:xfrm>
            <a:custGeom>
              <a:avLst/>
              <a:gdLst/>
              <a:ahLst/>
              <a:cxnLst/>
              <a:rect l="l" t="t" r="r" b="b"/>
              <a:pathLst>
                <a:path w="1579" h="1485" extrusionOk="0">
                  <a:moveTo>
                    <a:pt x="789" y="1"/>
                  </a:moveTo>
                  <a:cubicBezTo>
                    <a:pt x="733" y="131"/>
                    <a:pt x="672" y="291"/>
                    <a:pt x="610" y="469"/>
                  </a:cubicBezTo>
                  <a:cubicBezTo>
                    <a:pt x="591" y="527"/>
                    <a:pt x="536" y="565"/>
                    <a:pt x="476" y="568"/>
                  </a:cubicBezTo>
                  <a:cubicBezTo>
                    <a:pt x="296" y="571"/>
                    <a:pt x="134" y="578"/>
                    <a:pt x="1" y="588"/>
                  </a:cubicBezTo>
                  <a:cubicBezTo>
                    <a:pt x="110" y="690"/>
                    <a:pt x="238" y="799"/>
                    <a:pt x="375" y="903"/>
                  </a:cubicBezTo>
                  <a:cubicBezTo>
                    <a:pt x="423" y="939"/>
                    <a:pt x="442" y="1001"/>
                    <a:pt x="426" y="1058"/>
                  </a:cubicBezTo>
                  <a:cubicBezTo>
                    <a:pt x="385" y="1204"/>
                    <a:pt x="348" y="1348"/>
                    <a:pt x="317" y="1485"/>
                  </a:cubicBezTo>
                  <a:cubicBezTo>
                    <a:pt x="436" y="1418"/>
                    <a:pt x="566" y="1343"/>
                    <a:pt x="710" y="1251"/>
                  </a:cubicBezTo>
                  <a:cubicBezTo>
                    <a:pt x="734" y="1235"/>
                    <a:pt x="762" y="1227"/>
                    <a:pt x="790" y="1227"/>
                  </a:cubicBezTo>
                  <a:cubicBezTo>
                    <a:pt x="817" y="1227"/>
                    <a:pt x="845" y="1235"/>
                    <a:pt x="869" y="1251"/>
                  </a:cubicBezTo>
                  <a:cubicBezTo>
                    <a:pt x="1014" y="1343"/>
                    <a:pt x="1145" y="1419"/>
                    <a:pt x="1262" y="1485"/>
                  </a:cubicBezTo>
                  <a:cubicBezTo>
                    <a:pt x="1231" y="1347"/>
                    <a:pt x="1195" y="1204"/>
                    <a:pt x="1153" y="1058"/>
                  </a:cubicBezTo>
                  <a:cubicBezTo>
                    <a:pt x="1137" y="1001"/>
                    <a:pt x="1158" y="939"/>
                    <a:pt x="1204" y="903"/>
                  </a:cubicBezTo>
                  <a:cubicBezTo>
                    <a:pt x="1341" y="797"/>
                    <a:pt x="1469" y="690"/>
                    <a:pt x="1578" y="588"/>
                  </a:cubicBezTo>
                  <a:cubicBezTo>
                    <a:pt x="1445" y="578"/>
                    <a:pt x="1283" y="571"/>
                    <a:pt x="1104" y="568"/>
                  </a:cubicBezTo>
                  <a:cubicBezTo>
                    <a:pt x="1043" y="565"/>
                    <a:pt x="988" y="527"/>
                    <a:pt x="969" y="469"/>
                  </a:cubicBezTo>
                  <a:lnTo>
                    <a:pt x="967" y="469"/>
                  </a:lnTo>
                  <a:cubicBezTo>
                    <a:pt x="906" y="291"/>
                    <a:pt x="845" y="130"/>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34"/>
            <p:cNvSpPr/>
            <p:nvPr/>
          </p:nvSpPr>
          <p:spPr>
            <a:xfrm rot="-5400000">
              <a:off x="5606749" y="4746770"/>
              <a:ext cx="284090" cy="263470"/>
            </a:xfrm>
            <a:custGeom>
              <a:avLst/>
              <a:gdLst/>
              <a:ahLst/>
              <a:cxnLst/>
              <a:rect l="l" t="t" r="r" b="b"/>
              <a:pathLst>
                <a:path w="2108" h="1955" extrusionOk="0">
                  <a:moveTo>
                    <a:pt x="1054" y="250"/>
                  </a:moveTo>
                  <a:cubicBezTo>
                    <a:pt x="1110" y="379"/>
                    <a:pt x="1171" y="540"/>
                    <a:pt x="1232" y="718"/>
                  </a:cubicBezTo>
                  <a:cubicBezTo>
                    <a:pt x="1252" y="775"/>
                    <a:pt x="1307" y="814"/>
                    <a:pt x="1368" y="817"/>
                  </a:cubicBezTo>
                  <a:cubicBezTo>
                    <a:pt x="1547" y="820"/>
                    <a:pt x="1709" y="827"/>
                    <a:pt x="1842" y="837"/>
                  </a:cubicBezTo>
                  <a:cubicBezTo>
                    <a:pt x="1734" y="937"/>
                    <a:pt x="1605" y="1046"/>
                    <a:pt x="1469" y="1152"/>
                  </a:cubicBezTo>
                  <a:cubicBezTo>
                    <a:pt x="1421" y="1188"/>
                    <a:pt x="1401" y="1250"/>
                    <a:pt x="1418" y="1307"/>
                  </a:cubicBezTo>
                  <a:cubicBezTo>
                    <a:pt x="1459" y="1452"/>
                    <a:pt x="1496" y="1596"/>
                    <a:pt x="1527" y="1734"/>
                  </a:cubicBezTo>
                  <a:cubicBezTo>
                    <a:pt x="1409" y="1668"/>
                    <a:pt x="1278" y="1592"/>
                    <a:pt x="1134" y="1500"/>
                  </a:cubicBezTo>
                  <a:cubicBezTo>
                    <a:pt x="1110" y="1484"/>
                    <a:pt x="1082" y="1476"/>
                    <a:pt x="1054" y="1476"/>
                  </a:cubicBezTo>
                  <a:cubicBezTo>
                    <a:pt x="1026" y="1476"/>
                    <a:pt x="998" y="1484"/>
                    <a:pt x="974" y="1500"/>
                  </a:cubicBezTo>
                  <a:cubicBezTo>
                    <a:pt x="830" y="1592"/>
                    <a:pt x="701" y="1667"/>
                    <a:pt x="581" y="1734"/>
                  </a:cubicBezTo>
                  <a:cubicBezTo>
                    <a:pt x="612" y="1597"/>
                    <a:pt x="649" y="1453"/>
                    <a:pt x="691" y="1307"/>
                  </a:cubicBezTo>
                  <a:cubicBezTo>
                    <a:pt x="707" y="1250"/>
                    <a:pt x="686" y="1188"/>
                    <a:pt x="639" y="1152"/>
                  </a:cubicBezTo>
                  <a:cubicBezTo>
                    <a:pt x="502" y="1046"/>
                    <a:pt x="373" y="939"/>
                    <a:pt x="264" y="837"/>
                  </a:cubicBezTo>
                  <a:cubicBezTo>
                    <a:pt x="398" y="827"/>
                    <a:pt x="561" y="820"/>
                    <a:pt x="740" y="817"/>
                  </a:cubicBezTo>
                  <a:cubicBezTo>
                    <a:pt x="801" y="814"/>
                    <a:pt x="855" y="775"/>
                    <a:pt x="875" y="718"/>
                  </a:cubicBezTo>
                  <a:cubicBezTo>
                    <a:pt x="937" y="540"/>
                    <a:pt x="998" y="380"/>
                    <a:pt x="1054" y="250"/>
                  </a:cubicBezTo>
                  <a:close/>
                  <a:moveTo>
                    <a:pt x="1055" y="1"/>
                  </a:moveTo>
                  <a:cubicBezTo>
                    <a:pt x="1028" y="1"/>
                    <a:pt x="1001" y="13"/>
                    <a:pt x="988" y="39"/>
                  </a:cubicBezTo>
                  <a:cubicBezTo>
                    <a:pt x="914" y="187"/>
                    <a:pt x="823" y="411"/>
                    <a:pt x="737" y="667"/>
                  </a:cubicBezTo>
                  <a:cubicBezTo>
                    <a:pt x="470" y="672"/>
                    <a:pt x="246" y="685"/>
                    <a:pt x="89" y="702"/>
                  </a:cubicBezTo>
                  <a:cubicBezTo>
                    <a:pt x="28" y="709"/>
                    <a:pt x="0" y="783"/>
                    <a:pt x="43" y="828"/>
                  </a:cubicBezTo>
                  <a:cubicBezTo>
                    <a:pt x="200" y="987"/>
                    <a:pt x="369" y="1133"/>
                    <a:pt x="547" y="1267"/>
                  </a:cubicBezTo>
                  <a:cubicBezTo>
                    <a:pt x="488" y="1474"/>
                    <a:pt x="439" y="1676"/>
                    <a:pt x="400" y="1865"/>
                  </a:cubicBezTo>
                  <a:cubicBezTo>
                    <a:pt x="390" y="1914"/>
                    <a:pt x="429" y="1955"/>
                    <a:pt x="474" y="1955"/>
                  </a:cubicBezTo>
                  <a:cubicBezTo>
                    <a:pt x="486" y="1955"/>
                    <a:pt x="498" y="1952"/>
                    <a:pt x="510" y="1945"/>
                  </a:cubicBezTo>
                  <a:lnTo>
                    <a:pt x="561" y="1917"/>
                  </a:lnTo>
                  <a:cubicBezTo>
                    <a:pt x="697" y="1842"/>
                    <a:pt x="867" y="1748"/>
                    <a:pt x="1053" y="1625"/>
                  </a:cubicBezTo>
                  <a:cubicBezTo>
                    <a:pt x="1241" y="1747"/>
                    <a:pt x="1404" y="1837"/>
                    <a:pt x="1548" y="1917"/>
                  </a:cubicBezTo>
                  <a:lnTo>
                    <a:pt x="1599" y="1945"/>
                  </a:lnTo>
                  <a:cubicBezTo>
                    <a:pt x="1609" y="1951"/>
                    <a:pt x="1622" y="1954"/>
                    <a:pt x="1635" y="1954"/>
                  </a:cubicBezTo>
                  <a:cubicBezTo>
                    <a:pt x="1682" y="1954"/>
                    <a:pt x="1718" y="1911"/>
                    <a:pt x="1708" y="1865"/>
                  </a:cubicBezTo>
                  <a:cubicBezTo>
                    <a:pt x="1670" y="1674"/>
                    <a:pt x="1620" y="1473"/>
                    <a:pt x="1561" y="1270"/>
                  </a:cubicBezTo>
                  <a:cubicBezTo>
                    <a:pt x="1739" y="1136"/>
                    <a:pt x="1907" y="987"/>
                    <a:pt x="2065" y="828"/>
                  </a:cubicBezTo>
                  <a:cubicBezTo>
                    <a:pt x="2108" y="783"/>
                    <a:pt x="2081" y="709"/>
                    <a:pt x="2020" y="702"/>
                  </a:cubicBezTo>
                  <a:cubicBezTo>
                    <a:pt x="1863" y="685"/>
                    <a:pt x="1639" y="673"/>
                    <a:pt x="1374" y="667"/>
                  </a:cubicBezTo>
                  <a:cubicBezTo>
                    <a:pt x="1285" y="409"/>
                    <a:pt x="1195" y="185"/>
                    <a:pt x="1121" y="39"/>
                  </a:cubicBezTo>
                  <a:cubicBezTo>
                    <a:pt x="1108" y="13"/>
                    <a:pt x="1081" y="1"/>
                    <a:pt x="1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34"/>
            <p:cNvSpPr/>
            <p:nvPr/>
          </p:nvSpPr>
          <p:spPr>
            <a:xfrm rot="-5400000">
              <a:off x="5980530" y="4778373"/>
              <a:ext cx="212798" cy="200130"/>
            </a:xfrm>
            <a:custGeom>
              <a:avLst/>
              <a:gdLst/>
              <a:ahLst/>
              <a:cxnLst/>
              <a:rect l="l" t="t" r="r" b="b"/>
              <a:pathLst>
                <a:path w="1579" h="1485" extrusionOk="0">
                  <a:moveTo>
                    <a:pt x="789" y="1"/>
                  </a:moveTo>
                  <a:cubicBezTo>
                    <a:pt x="733" y="129"/>
                    <a:pt x="672" y="291"/>
                    <a:pt x="610" y="469"/>
                  </a:cubicBezTo>
                  <a:cubicBezTo>
                    <a:pt x="591" y="526"/>
                    <a:pt x="536" y="565"/>
                    <a:pt x="476" y="568"/>
                  </a:cubicBezTo>
                  <a:cubicBezTo>
                    <a:pt x="296" y="571"/>
                    <a:pt x="134" y="578"/>
                    <a:pt x="1" y="587"/>
                  </a:cubicBezTo>
                  <a:cubicBezTo>
                    <a:pt x="110" y="688"/>
                    <a:pt x="238" y="798"/>
                    <a:pt x="375" y="903"/>
                  </a:cubicBezTo>
                  <a:cubicBezTo>
                    <a:pt x="423" y="939"/>
                    <a:pt x="442" y="1000"/>
                    <a:pt x="426" y="1058"/>
                  </a:cubicBezTo>
                  <a:cubicBezTo>
                    <a:pt x="385" y="1204"/>
                    <a:pt x="348" y="1348"/>
                    <a:pt x="317" y="1485"/>
                  </a:cubicBezTo>
                  <a:cubicBezTo>
                    <a:pt x="435" y="1419"/>
                    <a:pt x="565" y="1344"/>
                    <a:pt x="710" y="1250"/>
                  </a:cubicBezTo>
                  <a:cubicBezTo>
                    <a:pt x="734" y="1235"/>
                    <a:pt x="762" y="1227"/>
                    <a:pt x="790" y="1227"/>
                  </a:cubicBezTo>
                  <a:cubicBezTo>
                    <a:pt x="817" y="1227"/>
                    <a:pt x="845" y="1235"/>
                    <a:pt x="869" y="1250"/>
                  </a:cubicBezTo>
                  <a:cubicBezTo>
                    <a:pt x="1014" y="1343"/>
                    <a:pt x="1145" y="1419"/>
                    <a:pt x="1262" y="1485"/>
                  </a:cubicBezTo>
                  <a:cubicBezTo>
                    <a:pt x="1231" y="1347"/>
                    <a:pt x="1195" y="1204"/>
                    <a:pt x="1153" y="1058"/>
                  </a:cubicBezTo>
                  <a:cubicBezTo>
                    <a:pt x="1137" y="1000"/>
                    <a:pt x="1158" y="939"/>
                    <a:pt x="1204" y="903"/>
                  </a:cubicBezTo>
                  <a:cubicBezTo>
                    <a:pt x="1341" y="797"/>
                    <a:pt x="1469" y="689"/>
                    <a:pt x="1578" y="587"/>
                  </a:cubicBezTo>
                  <a:cubicBezTo>
                    <a:pt x="1446" y="578"/>
                    <a:pt x="1283" y="571"/>
                    <a:pt x="1104" y="566"/>
                  </a:cubicBezTo>
                  <a:cubicBezTo>
                    <a:pt x="1043" y="565"/>
                    <a:pt x="988" y="526"/>
                    <a:pt x="969" y="469"/>
                  </a:cubicBezTo>
                  <a:lnTo>
                    <a:pt x="967" y="469"/>
                  </a:lnTo>
                  <a:cubicBezTo>
                    <a:pt x="906" y="291"/>
                    <a:pt x="845" y="129"/>
                    <a:pt x="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34"/>
            <p:cNvSpPr/>
            <p:nvPr/>
          </p:nvSpPr>
          <p:spPr>
            <a:xfrm rot="-5400000">
              <a:off x="5942727" y="4746500"/>
              <a:ext cx="284090" cy="264010"/>
            </a:xfrm>
            <a:custGeom>
              <a:avLst/>
              <a:gdLst/>
              <a:ahLst/>
              <a:cxnLst/>
              <a:rect l="l" t="t" r="r" b="b"/>
              <a:pathLst>
                <a:path w="2108" h="1959" extrusionOk="0">
                  <a:moveTo>
                    <a:pt x="1054" y="254"/>
                  </a:moveTo>
                  <a:cubicBezTo>
                    <a:pt x="1110" y="382"/>
                    <a:pt x="1171" y="544"/>
                    <a:pt x="1232" y="721"/>
                  </a:cubicBezTo>
                  <a:cubicBezTo>
                    <a:pt x="1252" y="779"/>
                    <a:pt x="1307" y="818"/>
                    <a:pt x="1368" y="819"/>
                  </a:cubicBezTo>
                  <a:cubicBezTo>
                    <a:pt x="1547" y="824"/>
                    <a:pt x="1710" y="831"/>
                    <a:pt x="1842" y="840"/>
                  </a:cubicBezTo>
                  <a:cubicBezTo>
                    <a:pt x="1733" y="941"/>
                    <a:pt x="1605" y="1050"/>
                    <a:pt x="1469" y="1156"/>
                  </a:cubicBezTo>
                  <a:cubicBezTo>
                    <a:pt x="1421" y="1192"/>
                    <a:pt x="1401" y="1253"/>
                    <a:pt x="1418" y="1311"/>
                  </a:cubicBezTo>
                  <a:cubicBezTo>
                    <a:pt x="1459" y="1456"/>
                    <a:pt x="1496" y="1600"/>
                    <a:pt x="1527" y="1738"/>
                  </a:cubicBezTo>
                  <a:cubicBezTo>
                    <a:pt x="1409" y="1672"/>
                    <a:pt x="1278" y="1596"/>
                    <a:pt x="1134" y="1503"/>
                  </a:cubicBezTo>
                  <a:cubicBezTo>
                    <a:pt x="1110" y="1488"/>
                    <a:pt x="1082" y="1480"/>
                    <a:pt x="1054" y="1480"/>
                  </a:cubicBezTo>
                  <a:cubicBezTo>
                    <a:pt x="1026" y="1480"/>
                    <a:pt x="998" y="1488"/>
                    <a:pt x="974" y="1503"/>
                  </a:cubicBezTo>
                  <a:cubicBezTo>
                    <a:pt x="829" y="1596"/>
                    <a:pt x="699" y="1672"/>
                    <a:pt x="581" y="1738"/>
                  </a:cubicBezTo>
                  <a:cubicBezTo>
                    <a:pt x="612" y="1601"/>
                    <a:pt x="649" y="1457"/>
                    <a:pt x="691" y="1311"/>
                  </a:cubicBezTo>
                  <a:cubicBezTo>
                    <a:pt x="707" y="1253"/>
                    <a:pt x="686" y="1192"/>
                    <a:pt x="639" y="1156"/>
                  </a:cubicBezTo>
                  <a:cubicBezTo>
                    <a:pt x="502" y="1050"/>
                    <a:pt x="373" y="942"/>
                    <a:pt x="264" y="840"/>
                  </a:cubicBezTo>
                  <a:cubicBezTo>
                    <a:pt x="398" y="831"/>
                    <a:pt x="561" y="824"/>
                    <a:pt x="740" y="819"/>
                  </a:cubicBezTo>
                  <a:cubicBezTo>
                    <a:pt x="801" y="818"/>
                    <a:pt x="855" y="779"/>
                    <a:pt x="875" y="721"/>
                  </a:cubicBezTo>
                  <a:cubicBezTo>
                    <a:pt x="937" y="544"/>
                    <a:pt x="998" y="382"/>
                    <a:pt x="1054" y="254"/>
                  </a:cubicBezTo>
                  <a:close/>
                  <a:moveTo>
                    <a:pt x="1054" y="1"/>
                  </a:moveTo>
                  <a:cubicBezTo>
                    <a:pt x="1028" y="1"/>
                    <a:pt x="1001" y="14"/>
                    <a:pt x="988" y="42"/>
                  </a:cubicBezTo>
                  <a:cubicBezTo>
                    <a:pt x="914" y="190"/>
                    <a:pt x="823" y="414"/>
                    <a:pt x="737" y="670"/>
                  </a:cubicBezTo>
                  <a:cubicBezTo>
                    <a:pt x="470" y="676"/>
                    <a:pt x="245" y="688"/>
                    <a:pt x="89" y="706"/>
                  </a:cubicBezTo>
                  <a:cubicBezTo>
                    <a:pt x="28" y="712"/>
                    <a:pt x="0" y="787"/>
                    <a:pt x="43" y="831"/>
                  </a:cubicBezTo>
                  <a:cubicBezTo>
                    <a:pt x="200" y="990"/>
                    <a:pt x="369" y="1137"/>
                    <a:pt x="547" y="1270"/>
                  </a:cubicBezTo>
                  <a:cubicBezTo>
                    <a:pt x="488" y="1478"/>
                    <a:pt x="439" y="1680"/>
                    <a:pt x="400" y="1869"/>
                  </a:cubicBezTo>
                  <a:cubicBezTo>
                    <a:pt x="390" y="1918"/>
                    <a:pt x="429" y="1958"/>
                    <a:pt x="474" y="1958"/>
                  </a:cubicBezTo>
                  <a:cubicBezTo>
                    <a:pt x="486" y="1958"/>
                    <a:pt x="498" y="1955"/>
                    <a:pt x="510" y="1949"/>
                  </a:cubicBezTo>
                  <a:lnTo>
                    <a:pt x="561" y="1921"/>
                  </a:lnTo>
                  <a:cubicBezTo>
                    <a:pt x="705" y="1841"/>
                    <a:pt x="867" y="1750"/>
                    <a:pt x="1053" y="1629"/>
                  </a:cubicBezTo>
                  <a:cubicBezTo>
                    <a:pt x="1239" y="1749"/>
                    <a:pt x="1402" y="1840"/>
                    <a:pt x="1548" y="1921"/>
                  </a:cubicBezTo>
                  <a:lnTo>
                    <a:pt x="1599" y="1949"/>
                  </a:lnTo>
                  <a:cubicBezTo>
                    <a:pt x="1611" y="1955"/>
                    <a:pt x="1623" y="1958"/>
                    <a:pt x="1635" y="1958"/>
                  </a:cubicBezTo>
                  <a:cubicBezTo>
                    <a:pt x="1679" y="1958"/>
                    <a:pt x="1718" y="1918"/>
                    <a:pt x="1708" y="1869"/>
                  </a:cubicBezTo>
                  <a:cubicBezTo>
                    <a:pt x="1670" y="1677"/>
                    <a:pt x="1620" y="1477"/>
                    <a:pt x="1561" y="1274"/>
                  </a:cubicBezTo>
                  <a:cubicBezTo>
                    <a:pt x="1739" y="1138"/>
                    <a:pt x="1907" y="991"/>
                    <a:pt x="2065" y="831"/>
                  </a:cubicBezTo>
                  <a:cubicBezTo>
                    <a:pt x="2108" y="787"/>
                    <a:pt x="2081" y="712"/>
                    <a:pt x="2020" y="706"/>
                  </a:cubicBezTo>
                  <a:cubicBezTo>
                    <a:pt x="1864" y="688"/>
                    <a:pt x="1641" y="677"/>
                    <a:pt x="1374" y="671"/>
                  </a:cubicBezTo>
                  <a:cubicBezTo>
                    <a:pt x="1285" y="411"/>
                    <a:pt x="1195" y="189"/>
                    <a:pt x="1121" y="42"/>
                  </a:cubicBezTo>
                  <a:cubicBezTo>
                    <a:pt x="1107" y="14"/>
                    <a:pt x="1081"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1" name="Google Shape;3681;p34"/>
          <p:cNvGrpSpPr/>
          <p:nvPr/>
        </p:nvGrpSpPr>
        <p:grpSpPr>
          <a:xfrm>
            <a:off x="35580" y="4408805"/>
            <a:ext cx="535338" cy="200293"/>
            <a:chOff x="5907600" y="943095"/>
            <a:chExt cx="535338" cy="200293"/>
          </a:xfrm>
        </p:grpSpPr>
        <p:sp>
          <p:nvSpPr>
            <p:cNvPr id="3682" name="Google Shape;3682;p34"/>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34"/>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4" name="Google Shape;3684;p34"/>
          <p:cNvGrpSpPr/>
          <p:nvPr/>
        </p:nvGrpSpPr>
        <p:grpSpPr>
          <a:xfrm flipH="1">
            <a:off x="6156560" y="1347525"/>
            <a:ext cx="672421" cy="190443"/>
            <a:chOff x="7090540" y="1291850"/>
            <a:chExt cx="672421" cy="190443"/>
          </a:xfrm>
        </p:grpSpPr>
        <p:sp>
          <p:nvSpPr>
            <p:cNvPr id="3685" name="Google Shape;3685;p34"/>
            <p:cNvSpPr/>
            <p:nvPr/>
          </p:nvSpPr>
          <p:spPr>
            <a:xfrm>
              <a:off x="7337646" y="1352720"/>
              <a:ext cx="137" cy="137"/>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34"/>
            <p:cNvSpPr/>
            <p:nvPr/>
          </p:nvSpPr>
          <p:spPr>
            <a:xfrm>
              <a:off x="7134182" y="1310320"/>
              <a:ext cx="609078" cy="153777"/>
            </a:xfrm>
            <a:custGeom>
              <a:avLst/>
              <a:gdLst/>
              <a:ahLst/>
              <a:cxnLst/>
              <a:rect l="l" t="t" r="r" b="b"/>
              <a:pathLst>
                <a:path w="4452" h="1124" extrusionOk="0">
                  <a:moveTo>
                    <a:pt x="2366" y="0"/>
                  </a:moveTo>
                  <a:cubicBezTo>
                    <a:pt x="2334" y="0"/>
                    <a:pt x="2301" y="3"/>
                    <a:pt x="2265" y="8"/>
                  </a:cubicBezTo>
                  <a:cubicBezTo>
                    <a:pt x="1699" y="92"/>
                    <a:pt x="1670" y="634"/>
                    <a:pt x="1669" y="657"/>
                  </a:cubicBezTo>
                  <a:cubicBezTo>
                    <a:pt x="1667" y="695"/>
                    <a:pt x="1635" y="721"/>
                    <a:pt x="1602" y="721"/>
                  </a:cubicBezTo>
                  <a:cubicBezTo>
                    <a:pt x="1586" y="721"/>
                    <a:pt x="1571" y="716"/>
                    <a:pt x="1558" y="704"/>
                  </a:cubicBezTo>
                  <a:cubicBezTo>
                    <a:pt x="1557" y="703"/>
                    <a:pt x="1454" y="614"/>
                    <a:pt x="1344" y="614"/>
                  </a:cubicBezTo>
                  <a:cubicBezTo>
                    <a:pt x="1333" y="614"/>
                    <a:pt x="1323" y="615"/>
                    <a:pt x="1312" y="617"/>
                  </a:cubicBezTo>
                  <a:cubicBezTo>
                    <a:pt x="1246" y="628"/>
                    <a:pt x="1188" y="677"/>
                    <a:pt x="1140" y="762"/>
                  </a:cubicBezTo>
                  <a:cubicBezTo>
                    <a:pt x="1128" y="784"/>
                    <a:pt x="1105" y="796"/>
                    <a:pt x="1082" y="796"/>
                  </a:cubicBezTo>
                  <a:cubicBezTo>
                    <a:pt x="1063" y="796"/>
                    <a:pt x="1045" y="789"/>
                    <a:pt x="1031" y="774"/>
                  </a:cubicBezTo>
                  <a:cubicBezTo>
                    <a:pt x="1027" y="768"/>
                    <a:pt x="920" y="651"/>
                    <a:pt x="771" y="651"/>
                  </a:cubicBezTo>
                  <a:cubicBezTo>
                    <a:pt x="741" y="651"/>
                    <a:pt x="709" y="655"/>
                    <a:pt x="677" y="667"/>
                  </a:cubicBezTo>
                  <a:cubicBezTo>
                    <a:pt x="486" y="733"/>
                    <a:pt x="495" y="926"/>
                    <a:pt x="496" y="934"/>
                  </a:cubicBezTo>
                  <a:cubicBezTo>
                    <a:pt x="497" y="969"/>
                    <a:pt x="474" y="998"/>
                    <a:pt x="440" y="1005"/>
                  </a:cubicBezTo>
                  <a:cubicBezTo>
                    <a:pt x="291" y="1032"/>
                    <a:pt x="143" y="1071"/>
                    <a:pt x="1" y="1123"/>
                  </a:cubicBezTo>
                  <a:lnTo>
                    <a:pt x="4451" y="1123"/>
                  </a:lnTo>
                  <a:cubicBezTo>
                    <a:pt x="4441" y="1067"/>
                    <a:pt x="4413" y="987"/>
                    <a:pt x="4347" y="937"/>
                  </a:cubicBezTo>
                  <a:cubicBezTo>
                    <a:pt x="4302" y="902"/>
                    <a:pt x="4243" y="885"/>
                    <a:pt x="4170" y="885"/>
                  </a:cubicBezTo>
                  <a:cubicBezTo>
                    <a:pt x="4111" y="885"/>
                    <a:pt x="4043" y="896"/>
                    <a:pt x="3967" y="919"/>
                  </a:cubicBezTo>
                  <a:cubicBezTo>
                    <a:pt x="3961" y="921"/>
                    <a:pt x="3954" y="922"/>
                    <a:pt x="3948" y="922"/>
                  </a:cubicBezTo>
                  <a:cubicBezTo>
                    <a:pt x="3935" y="922"/>
                    <a:pt x="3922" y="918"/>
                    <a:pt x="3911" y="911"/>
                  </a:cubicBezTo>
                  <a:cubicBezTo>
                    <a:pt x="3895" y="901"/>
                    <a:pt x="3884" y="882"/>
                    <a:pt x="3882" y="864"/>
                  </a:cubicBezTo>
                  <a:cubicBezTo>
                    <a:pt x="3880" y="851"/>
                    <a:pt x="3838" y="559"/>
                    <a:pt x="3508" y="450"/>
                  </a:cubicBezTo>
                  <a:cubicBezTo>
                    <a:pt x="3446" y="429"/>
                    <a:pt x="3391" y="421"/>
                    <a:pt x="3344" y="421"/>
                  </a:cubicBezTo>
                  <a:cubicBezTo>
                    <a:pt x="3147" y="421"/>
                    <a:pt x="3064" y="562"/>
                    <a:pt x="3060" y="569"/>
                  </a:cubicBezTo>
                  <a:cubicBezTo>
                    <a:pt x="3047" y="592"/>
                    <a:pt x="3024" y="603"/>
                    <a:pt x="3002" y="603"/>
                  </a:cubicBezTo>
                  <a:cubicBezTo>
                    <a:pt x="2972" y="603"/>
                    <a:pt x="2942" y="584"/>
                    <a:pt x="2935" y="548"/>
                  </a:cubicBezTo>
                  <a:cubicBezTo>
                    <a:pt x="2931" y="524"/>
                    <a:pt x="2833" y="0"/>
                    <a:pt x="2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34"/>
            <p:cNvSpPr/>
            <p:nvPr/>
          </p:nvSpPr>
          <p:spPr>
            <a:xfrm>
              <a:off x="7090540" y="1291850"/>
              <a:ext cx="672421" cy="190443"/>
            </a:xfrm>
            <a:custGeom>
              <a:avLst/>
              <a:gdLst/>
              <a:ahLst/>
              <a:cxnLst/>
              <a:rect l="l" t="t" r="r" b="b"/>
              <a:pathLst>
                <a:path w="4915" h="1392" extrusionOk="0">
                  <a:moveTo>
                    <a:pt x="2687" y="135"/>
                  </a:moveTo>
                  <a:cubicBezTo>
                    <a:pt x="3153" y="135"/>
                    <a:pt x="3251" y="658"/>
                    <a:pt x="3255" y="682"/>
                  </a:cubicBezTo>
                  <a:cubicBezTo>
                    <a:pt x="3261" y="718"/>
                    <a:pt x="3291" y="738"/>
                    <a:pt x="3322" y="738"/>
                  </a:cubicBezTo>
                  <a:cubicBezTo>
                    <a:pt x="3344" y="738"/>
                    <a:pt x="3366" y="727"/>
                    <a:pt x="3379" y="704"/>
                  </a:cubicBezTo>
                  <a:cubicBezTo>
                    <a:pt x="3384" y="697"/>
                    <a:pt x="3467" y="555"/>
                    <a:pt x="3664" y="555"/>
                  </a:cubicBezTo>
                  <a:cubicBezTo>
                    <a:pt x="3712" y="555"/>
                    <a:pt x="3766" y="563"/>
                    <a:pt x="3828" y="584"/>
                  </a:cubicBezTo>
                  <a:cubicBezTo>
                    <a:pt x="4157" y="694"/>
                    <a:pt x="4200" y="986"/>
                    <a:pt x="4201" y="997"/>
                  </a:cubicBezTo>
                  <a:cubicBezTo>
                    <a:pt x="4203" y="1017"/>
                    <a:pt x="4214" y="1035"/>
                    <a:pt x="4231" y="1046"/>
                  </a:cubicBezTo>
                  <a:cubicBezTo>
                    <a:pt x="4242" y="1053"/>
                    <a:pt x="4254" y="1057"/>
                    <a:pt x="4266" y="1057"/>
                  </a:cubicBezTo>
                  <a:cubicBezTo>
                    <a:pt x="4273" y="1057"/>
                    <a:pt x="4280" y="1056"/>
                    <a:pt x="4287" y="1053"/>
                  </a:cubicBezTo>
                  <a:cubicBezTo>
                    <a:pt x="4363" y="1031"/>
                    <a:pt x="4430" y="1020"/>
                    <a:pt x="4489" y="1020"/>
                  </a:cubicBezTo>
                  <a:cubicBezTo>
                    <a:pt x="4562" y="1020"/>
                    <a:pt x="4621" y="1037"/>
                    <a:pt x="4667" y="1071"/>
                  </a:cubicBezTo>
                  <a:cubicBezTo>
                    <a:pt x="4733" y="1122"/>
                    <a:pt x="4761" y="1202"/>
                    <a:pt x="4771" y="1257"/>
                  </a:cubicBezTo>
                  <a:lnTo>
                    <a:pt x="321" y="1257"/>
                  </a:lnTo>
                  <a:cubicBezTo>
                    <a:pt x="463" y="1206"/>
                    <a:pt x="611" y="1166"/>
                    <a:pt x="760" y="1139"/>
                  </a:cubicBezTo>
                  <a:cubicBezTo>
                    <a:pt x="794" y="1133"/>
                    <a:pt x="817" y="1103"/>
                    <a:pt x="816" y="1069"/>
                  </a:cubicBezTo>
                  <a:cubicBezTo>
                    <a:pt x="816" y="1061"/>
                    <a:pt x="807" y="868"/>
                    <a:pt x="997" y="802"/>
                  </a:cubicBezTo>
                  <a:cubicBezTo>
                    <a:pt x="1030" y="790"/>
                    <a:pt x="1062" y="785"/>
                    <a:pt x="1092" y="785"/>
                  </a:cubicBezTo>
                  <a:cubicBezTo>
                    <a:pt x="1241" y="785"/>
                    <a:pt x="1347" y="902"/>
                    <a:pt x="1353" y="908"/>
                  </a:cubicBezTo>
                  <a:cubicBezTo>
                    <a:pt x="1366" y="924"/>
                    <a:pt x="1384" y="931"/>
                    <a:pt x="1403" y="931"/>
                  </a:cubicBezTo>
                  <a:cubicBezTo>
                    <a:pt x="1425" y="931"/>
                    <a:pt x="1448" y="919"/>
                    <a:pt x="1460" y="897"/>
                  </a:cubicBezTo>
                  <a:cubicBezTo>
                    <a:pt x="1508" y="811"/>
                    <a:pt x="1566" y="762"/>
                    <a:pt x="1632" y="752"/>
                  </a:cubicBezTo>
                  <a:cubicBezTo>
                    <a:pt x="1643" y="750"/>
                    <a:pt x="1654" y="749"/>
                    <a:pt x="1664" y="749"/>
                  </a:cubicBezTo>
                  <a:cubicBezTo>
                    <a:pt x="1774" y="749"/>
                    <a:pt x="1876" y="838"/>
                    <a:pt x="1877" y="839"/>
                  </a:cubicBezTo>
                  <a:cubicBezTo>
                    <a:pt x="1890" y="850"/>
                    <a:pt x="1906" y="856"/>
                    <a:pt x="1921" y="856"/>
                  </a:cubicBezTo>
                  <a:cubicBezTo>
                    <a:pt x="1955" y="856"/>
                    <a:pt x="1987" y="830"/>
                    <a:pt x="1989" y="791"/>
                  </a:cubicBezTo>
                  <a:cubicBezTo>
                    <a:pt x="1989" y="768"/>
                    <a:pt x="2018" y="227"/>
                    <a:pt x="2585" y="143"/>
                  </a:cubicBezTo>
                  <a:cubicBezTo>
                    <a:pt x="2621" y="138"/>
                    <a:pt x="2655" y="135"/>
                    <a:pt x="2687" y="135"/>
                  </a:cubicBezTo>
                  <a:close/>
                  <a:moveTo>
                    <a:pt x="2685" y="1"/>
                  </a:moveTo>
                  <a:cubicBezTo>
                    <a:pt x="2647" y="1"/>
                    <a:pt x="2607" y="4"/>
                    <a:pt x="2565" y="10"/>
                  </a:cubicBezTo>
                  <a:cubicBezTo>
                    <a:pt x="2060" y="84"/>
                    <a:pt x="1913" y="477"/>
                    <a:pt x="1871" y="674"/>
                  </a:cubicBezTo>
                  <a:cubicBezTo>
                    <a:pt x="1817" y="644"/>
                    <a:pt x="1743" y="615"/>
                    <a:pt x="1663" y="615"/>
                  </a:cubicBezTo>
                  <a:cubicBezTo>
                    <a:pt x="1646" y="615"/>
                    <a:pt x="1627" y="616"/>
                    <a:pt x="1609" y="620"/>
                  </a:cubicBezTo>
                  <a:cubicBezTo>
                    <a:pt x="1524" y="633"/>
                    <a:pt x="1450" y="681"/>
                    <a:pt x="1389" y="762"/>
                  </a:cubicBezTo>
                  <a:cubicBezTo>
                    <a:pt x="1326" y="714"/>
                    <a:pt x="1221" y="651"/>
                    <a:pt x="1091" y="651"/>
                  </a:cubicBezTo>
                  <a:cubicBezTo>
                    <a:pt x="1048" y="651"/>
                    <a:pt x="1001" y="658"/>
                    <a:pt x="953" y="675"/>
                  </a:cubicBezTo>
                  <a:cubicBezTo>
                    <a:pt x="759" y="741"/>
                    <a:pt x="695" y="905"/>
                    <a:pt x="684" y="1017"/>
                  </a:cubicBezTo>
                  <a:cubicBezTo>
                    <a:pt x="521" y="1050"/>
                    <a:pt x="127" y="1142"/>
                    <a:pt x="31" y="1287"/>
                  </a:cubicBezTo>
                  <a:cubicBezTo>
                    <a:pt x="1" y="1333"/>
                    <a:pt x="33" y="1392"/>
                    <a:pt x="87" y="1392"/>
                  </a:cubicBezTo>
                  <a:lnTo>
                    <a:pt x="4846" y="1392"/>
                  </a:lnTo>
                  <a:cubicBezTo>
                    <a:pt x="4882" y="1392"/>
                    <a:pt x="4912" y="1363"/>
                    <a:pt x="4913" y="1326"/>
                  </a:cubicBezTo>
                  <a:cubicBezTo>
                    <a:pt x="4913" y="1316"/>
                    <a:pt x="4914" y="1090"/>
                    <a:pt x="4748" y="965"/>
                  </a:cubicBezTo>
                  <a:cubicBezTo>
                    <a:pt x="4679" y="912"/>
                    <a:pt x="4592" y="886"/>
                    <a:pt x="4489" y="886"/>
                  </a:cubicBezTo>
                  <a:cubicBezTo>
                    <a:pt x="4436" y="886"/>
                    <a:pt x="4379" y="893"/>
                    <a:pt x="4317" y="907"/>
                  </a:cubicBezTo>
                  <a:cubicBezTo>
                    <a:pt x="4281" y="788"/>
                    <a:pt x="4174" y="559"/>
                    <a:pt x="3870" y="457"/>
                  </a:cubicBezTo>
                  <a:cubicBezTo>
                    <a:pt x="3794" y="432"/>
                    <a:pt x="3725" y="421"/>
                    <a:pt x="3663" y="421"/>
                  </a:cubicBezTo>
                  <a:cubicBezTo>
                    <a:pt x="3527" y="421"/>
                    <a:pt x="3424" y="472"/>
                    <a:pt x="3354" y="530"/>
                  </a:cubicBezTo>
                  <a:cubicBezTo>
                    <a:pt x="3273" y="294"/>
                    <a:pt x="3072" y="1"/>
                    <a:pt x="26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9" name="Google Shape;3039;p25"/>
          <p:cNvSpPr txBox="1">
            <a:spLocks noGrp="1"/>
          </p:cNvSpPr>
          <p:nvPr>
            <p:ph type="title"/>
          </p:nvPr>
        </p:nvSpPr>
        <p:spPr>
          <a:xfrm>
            <a:off x="452120" y="-92710"/>
            <a:ext cx="5882640" cy="138493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US" sz="3200" b="1" smtClean="0">
                <a:ln>
                  <a:noFill/>
                </a:ln>
                <a:solidFill>
                  <a:schemeClr val="accent6"/>
                </a:solidFill>
                <a:effectLst/>
                <a:latin typeface="Cambria" panose="02040503050406030204" charset="0"/>
                <a:cs typeface="Cambria" panose="02040503050406030204" charset="0"/>
                <a:sym typeface="+mn-ea"/>
              </a:rPr>
              <a:t>Một số nội dung cơ bản của Luật Nghĩa vụ quân sự</a:t>
            </a:r>
          </a:p>
        </p:txBody>
      </p:sp>
      <p:sp>
        <p:nvSpPr>
          <p:cNvPr id="6" name="Google Shape;3043;p25"/>
          <p:cNvSpPr txBox="1"/>
          <p:nvPr/>
        </p:nvSpPr>
        <p:spPr>
          <a:xfrm>
            <a:off x="35560" y="51435"/>
            <a:ext cx="648970" cy="59309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1pPr>
            <a:lvl2pPr marR="0" lvl="1"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2pPr>
            <a:lvl3pPr marR="0" lvl="2"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3pPr>
            <a:lvl4pPr marR="0" lvl="3"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4pPr>
            <a:lvl5pPr marR="0" lvl="4"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5pPr>
            <a:lvl6pPr marR="0" lvl="5"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6pPr>
            <a:lvl7pPr marR="0" lvl="6"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7pPr>
            <a:lvl8pPr marR="0" lvl="7"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8pPr>
            <a:lvl9pPr marR="0" lvl="8" algn="l" rtl="0">
              <a:lnSpc>
                <a:spcPct val="100000"/>
              </a:lnSpc>
              <a:spcBef>
                <a:spcPts val="0"/>
              </a:spcBef>
              <a:spcAft>
                <a:spcPts val="0"/>
              </a:spcAft>
              <a:buClr>
                <a:schemeClr val="accent4"/>
              </a:buClr>
              <a:buSzPts val="2400"/>
              <a:buFont typeface="Fredoka One"/>
              <a:buNone/>
              <a:defRPr sz="2400" b="0" i="0" u="none" strike="noStrike" cap="none">
                <a:solidFill>
                  <a:schemeClr val="accent4"/>
                </a:solidFill>
                <a:latin typeface="Fredoka One"/>
                <a:ea typeface="Fredoka One"/>
                <a:cs typeface="Fredoka One"/>
                <a:sym typeface="Fredoka One"/>
              </a:defRPr>
            </a:lvl9pPr>
          </a:lstStyle>
          <a:p>
            <a:pPr marL="0" lvl="0" indent="0" algn="l" rtl="0">
              <a:spcBef>
                <a:spcPts val="0"/>
              </a:spcBef>
              <a:spcAft>
                <a:spcPts val="0"/>
              </a:spcAft>
              <a:buNone/>
            </a:pPr>
            <a:r>
              <a:rPr lang="en-US" altLang="en-GB" sz="4000">
                <a:latin typeface="Arial Black" panose="020B0A04020102020204" charset="0"/>
                <a:cs typeface="Arial Black" panose="020B0A04020102020204" charset="0"/>
              </a:rPr>
              <a:t>I</a:t>
            </a:r>
            <a:r>
              <a:rPr lang="en-US" altLang="en-GB">
                <a:latin typeface="Arial Black" panose="020B0A04020102020204" charset="0"/>
                <a:cs typeface="Arial Black" panose="020B0A04020102020204" charset="0"/>
              </a:rPr>
              <a:t>.</a:t>
            </a:r>
          </a:p>
        </p:txBody>
      </p:sp>
      <p:pic>
        <p:nvPicPr>
          <p:cNvPr id="104" name="Picture 103"/>
          <p:cNvPicPr/>
          <p:nvPr/>
        </p:nvPicPr>
        <p:blipFill>
          <a:blip r:embed="rId3"/>
          <a:stretch>
            <a:fillRect/>
          </a:stretch>
        </p:blipFill>
        <p:spPr>
          <a:xfrm>
            <a:off x="5981700" y="-236855"/>
            <a:ext cx="3673475" cy="3169285"/>
          </a:xfrm>
          <a:prstGeom prst="rect">
            <a:avLst/>
          </a:prstGeom>
          <a:noFill/>
          <a:ln w="9525">
            <a:noFill/>
          </a:ln>
        </p:spPr>
      </p:pic>
      <p:pic>
        <p:nvPicPr>
          <p:cNvPr id="2052" name="Picture 4" descr="E:\luat-nghia-vu-quan-su--co-hieu-luc-thi-hanh-tu-ngay-01-01-2016--–-luat-si-quan-quan-doi-nhan-dan-viet-nam-–-huong-dan-moi-nhat-ve-cong-tac-to-chuc--hoat-dong-va-che-do--chinh-sach-khen-thuong-doi-voi-can-bo-si-quan-quan-doi_s11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0" y="2546350"/>
            <a:ext cx="2632075" cy="26314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705" y="1391920"/>
            <a:ext cx="6288405" cy="830997"/>
          </a:xfrm>
          <a:prstGeom prst="rect">
            <a:avLst/>
          </a:prstGeom>
        </p:spPr>
        <p:txBody>
          <a:bodyPr wrap="square">
            <a:spAutoFit/>
          </a:bodyPr>
          <a:lstStyle/>
          <a:p>
            <a:r>
              <a:rPr lang="en-US" altLang="en-US" sz="2400" b="1" smtClean="0">
                <a:solidFill>
                  <a:srgbClr val="434343"/>
                </a:solidFill>
                <a:latin typeface="Cambria" panose="02040503050406030204" charset="0"/>
                <a:cs typeface="Cambria" panose="02040503050406030204" charset="0"/>
              </a:rPr>
              <a:t>- Luật </a:t>
            </a:r>
            <a:r>
              <a:rPr lang="en-US" altLang="en-US" sz="2400" b="1">
                <a:solidFill>
                  <a:srgbClr val="434343"/>
                </a:solidFill>
                <a:latin typeface="Cambria" panose="02040503050406030204" charset="0"/>
                <a:cs typeface="Cambria" panose="02040503050406030204" charset="0"/>
              </a:rPr>
              <a:t>Nghĩa vụ quân sự năm 2015 gồm 9 chương, 62 điều.</a:t>
            </a:r>
            <a:r>
              <a:rPr lang="en-US" sz="2400">
                <a:solidFill>
                  <a:srgbClr val="0070C0"/>
                </a:solidFill>
                <a:latin typeface="Cambria" panose="02040503050406030204" charset="0"/>
                <a:cs typeface="Cambria" panose="02040503050406030204" charset="0"/>
              </a:rPr>
              <a:t> </a:t>
            </a:r>
            <a:endParaRPr lang="vi-VN" sz="2400">
              <a:solidFill>
                <a:srgbClr val="0070C0"/>
              </a:solidFill>
              <a:latin typeface="Cambria" panose="02040503050406030204" charset="0"/>
              <a:cs typeface="Cambria" panose="02040503050406030204" charset="0"/>
            </a:endParaRPr>
          </a:p>
        </p:txBody>
      </p:sp>
      <p:pic>
        <p:nvPicPr>
          <p:cNvPr id="102" name="Picture 101"/>
          <p:cNvPicPr/>
          <p:nvPr/>
        </p:nvPicPr>
        <p:blipFill>
          <a:blip r:embed="rId5">
            <a:lum contrast="6000"/>
          </a:blip>
          <a:stretch>
            <a:fillRect/>
          </a:stretch>
        </p:blipFill>
        <p:spPr>
          <a:xfrm rot="1560000">
            <a:off x="4709160" y="949960"/>
            <a:ext cx="586740" cy="43116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500"/>
                                        <p:tgtEl>
                                          <p:spTgt spid="104"/>
                                        </p:tgtEl>
                                        <p:attrNameLst>
                                          <p:attrName>ppt_y</p:attrName>
                                        </p:attrNameLst>
                                      </p:cBhvr>
                                      <p:tavLst>
                                        <p:tav tm="0">
                                          <p:val>
                                            <p:strVal val="#ppt_y+#ppt_h*1.125000"/>
                                          </p:val>
                                        </p:tav>
                                        <p:tav tm="100000">
                                          <p:val>
                                            <p:strVal val="#ppt_y"/>
                                          </p:val>
                                        </p:tav>
                                      </p:tavLst>
                                    </p:anim>
                                    <p:animEffect transition="in" filter="wipe(up)">
                                      <p:cBhvr>
                                        <p:cTn id="8" dur="500"/>
                                        <p:tgtEl>
                                          <p:spTgt spid="104"/>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randombar(horizontal)">
                                      <p:cBhvr>
                                        <p:cTn id="13" dur="500"/>
                                        <p:tgtEl>
                                          <p:spTgt spid="205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sp>
        <p:nvSpPr>
          <p:cNvPr id="3304" name="Google Shape;3304;p28"/>
          <p:cNvSpPr txBox="1">
            <a:spLocks noGrp="1"/>
          </p:cNvSpPr>
          <p:nvPr>
            <p:ph type="title"/>
          </p:nvPr>
        </p:nvSpPr>
        <p:spPr>
          <a:xfrm>
            <a:off x="751115" y="12625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sz="3200" b="1">
                <a:solidFill>
                  <a:schemeClr val="accent6"/>
                </a:solidFill>
                <a:latin typeface="Cambria" panose="02040503050406030204" charset="0"/>
                <a:cs typeface="Cambria" panose="02040503050406030204" charset="0"/>
              </a:rPr>
              <a:t>1. Nghĩa vụ quân sự của công dân:</a:t>
            </a:r>
          </a:p>
        </p:txBody>
      </p:sp>
      <p:grpSp>
        <p:nvGrpSpPr>
          <p:cNvPr id="3305" name="Google Shape;3305;p28"/>
          <p:cNvGrpSpPr/>
          <p:nvPr/>
        </p:nvGrpSpPr>
        <p:grpSpPr>
          <a:xfrm>
            <a:off x="8630067" y="6759"/>
            <a:ext cx="482599" cy="918559"/>
            <a:chOff x="4471342" y="1581300"/>
            <a:chExt cx="482599" cy="918559"/>
          </a:xfrm>
        </p:grpSpPr>
        <p:sp>
          <p:nvSpPr>
            <p:cNvPr id="3306" name="Google Shape;3306;p28"/>
            <p:cNvSpPr/>
            <p:nvPr/>
          </p:nvSpPr>
          <p:spPr>
            <a:xfrm>
              <a:off x="4692670" y="2013542"/>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8"/>
            <p:cNvSpPr/>
            <p:nvPr/>
          </p:nvSpPr>
          <p:spPr>
            <a:xfrm>
              <a:off x="4552830" y="1581300"/>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4"/>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8"/>
            <p:cNvSpPr/>
            <p:nvPr/>
          </p:nvSpPr>
          <p:spPr>
            <a:xfrm>
              <a:off x="4801546" y="1581300"/>
              <a:ext cx="33568" cy="381617"/>
            </a:xfrm>
            <a:custGeom>
              <a:avLst/>
              <a:gdLst/>
              <a:ahLst/>
              <a:cxnLst/>
              <a:rect l="l" t="t" r="r" b="b"/>
              <a:pathLst>
                <a:path w="1239" h="14087" extrusionOk="0">
                  <a:moveTo>
                    <a:pt x="0" y="0"/>
                  </a:moveTo>
                  <a:lnTo>
                    <a:pt x="0"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8"/>
            <p:cNvSpPr/>
            <p:nvPr/>
          </p:nvSpPr>
          <p:spPr>
            <a:xfrm>
              <a:off x="4731464" y="1581300"/>
              <a:ext cx="33541" cy="438099"/>
            </a:xfrm>
            <a:custGeom>
              <a:avLst/>
              <a:gdLst/>
              <a:ahLst/>
              <a:cxnLst/>
              <a:rect l="l" t="t" r="r" b="b"/>
              <a:pathLst>
                <a:path w="1238" h="16172" extrusionOk="0">
                  <a:moveTo>
                    <a:pt x="0" y="0"/>
                  </a:moveTo>
                  <a:lnTo>
                    <a:pt x="0" y="16172"/>
                  </a:lnTo>
                  <a:lnTo>
                    <a:pt x="1238" y="15174"/>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8"/>
            <p:cNvSpPr/>
            <p:nvPr/>
          </p:nvSpPr>
          <p:spPr>
            <a:xfrm>
              <a:off x="4591271" y="1581300"/>
              <a:ext cx="33595" cy="381617"/>
            </a:xfrm>
            <a:custGeom>
              <a:avLst/>
              <a:gdLst/>
              <a:ahLst/>
              <a:cxnLst/>
              <a:rect l="l" t="t" r="r" b="b"/>
              <a:pathLst>
                <a:path w="1240" h="14087" extrusionOk="0">
                  <a:moveTo>
                    <a:pt x="1" y="0"/>
                  </a:moveTo>
                  <a:lnTo>
                    <a:pt x="1"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8"/>
            <p:cNvSpPr/>
            <p:nvPr/>
          </p:nvSpPr>
          <p:spPr>
            <a:xfrm>
              <a:off x="4661381" y="1581300"/>
              <a:ext cx="33568" cy="438099"/>
            </a:xfrm>
            <a:custGeom>
              <a:avLst/>
              <a:gdLst/>
              <a:ahLst/>
              <a:cxnLst/>
              <a:rect l="l" t="t" r="r" b="b"/>
              <a:pathLst>
                <a:path w="1239"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8"/>
            <p:cNvSpPr/>
            <p:nvPr/>
          </p:nvSpPr>
          <p:spPr>
            <a:xfrm>
              <a:off x="4471342" y="2040900"/>
              <a:ext cx="482599" cy="458959"/>
            </a:xfrm>
            <a:custGeom>
              <a:avLst/>
              <a:gdLst/>
              <a:ahLst/>
              <a:cxnLst/>
              <a:rect l="l" t="t" r="r" b="b"/>
              <a:pathLst>
                <a:path w="17813" h="16942" extrusionOk="0">
                  <a:moveTo>
                    <a:pt x="8906" y="1"/>
                  </a:moveTo>
                  <a:lnTo>
                    <a:pt x="6154" y="5577"/>
                  </a:lnTo>
                  <a:lnTo>
                    <a:pt x="0" y="6471"/>
                  </a:lnTo>
                  <a:lnTo>
                    <a:pt x="4453" y="10812"/>
                  </a:lnTo>
                  <a:lnTo>
                    <a:pt x="3402" y="16942"/>
                  </a:lnTo>
                  <a:lnTo>
                    <a:pt x="8906" y="14048"/>
                  </a:lnTo>
                  <a:lnTo>
                    <a:pt x="14411" y="16942"/>
                  </a:lnTo>
                  <a:lnTo>
                    <a:pt x="13360" y="10812"/>
                  </a:lnTo>
                  <a:lnTo>
                    <a:pt x="17813" y="6471"/>
                  </a:lnTo>
                  <a:lnTo>
                    <a:pt x="11659" y="5577"/>
                  </a:lnTo>
                  <a:lnTo>
                    <a:pt x="8906" y="1"/>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8"/>
            <p:cNvSpPr/>
            <p:nvPr/>
          </p:nvSpPr>
          <p:spPr>
            <a:xfrm>
              <a:off x="4712609" y="2040900"/>
              <a:ext cx="74586" cy="229479"/>
            </a:xfrm>
            <a:custGeom>
              <a:avLst/>
              <a:gdLst/>
              <a:ahLst/>
              <a:cxnLst/>
              <a:rect l="l" t="t" r="r" b="b"/>
              <a:pathLst>
                <a:path w="2753" h="8471" extrusionOk="0">
                  <a:moveTo>
                    <a:pt x="0" y="1"/>
                  </a:moveTo>
                  <a:lnTo>
                    <a:pt x="0" y="8471"/>
                  </a:lnTo>
                  <a:lnTo>
                    <a:pt x="2753" y="5577"/>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8"/>
            <p:cNvSpPr/>
            <p:nvPr/>
          </p:nvSpPr>
          <p:spPr>
            <a:xfrm>
              <a:off x="4712609" y="2216186"/>
              <a:ext cx="241313" cy="117625"/>
            </a:xfrm>
            <a:custGeom>
              <a:avLst/>
              <a:gdLst/>
              <a:ahLst/>
              <a:cxnLst/>
              <a:rect l="l" t="t" r="r" b="b"/>
              <a:pathLst>
                <a:path w="8907" h="4342" extrusionOk="0">
                  <a:moveTo>
                    <a:pt x="8907" y="0"/>
                  </a:moveTo>
                  <a:lnTo>
                    <a:pt x="0" y="2000"/>
                  </a:lnTo>
                  <a:lnTo>
                    <a:pt x="4454" y="4341"/>
                  </a:lnTo>
                  <a:lnTo>
                    <a:pt x="8907"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8"/>
            <p:cNvSpPr/>
            <p:nvPr/>
          </p:nvSpPr>
          <p:spPr>
            <a:xfrm>
              <a:off x="4471342" y="2191942"/>
              <a:ext cx="241313" cy="78426"/>
            </a:xfrm>
            <a:custGeom>
              <a:avLst/>
              <a:gdLst/>
              <a:ahLst/>
              <a:cxnLst/>
              <a:rect l="l" t="t" r="r" b="b"/>
              <a:pathLst>
                <a:path w="8907" h="2895" extrusionOk="0">
                  <a:moveTo>
                    <a:pt x="6154" y="1"/>
                  </a:moveTo>
                  <a:lnTo>
                    <a:pt x="0" y="895"/>
                  </a:lnTo>
                  <a:lnTo>
                    <a:pt x="8906" y="2895"/>
                  </a:lnTo>
                  <a:lnTo>
                    <a:pt x="6154"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8"/>
            <p:cNvSpPr/>
            <p:nvPr/>
          </p:nvSpPr>
          <p:spPr>
            <a:xfrm>
              <a:off x="4563476" y="2270335"/>
              <a:ext cx="149171" cy="229506"/>
            </a:xfrm>
            <a:custGeom>
              <a:avLst/>
              <a:gdLst/>
              <a:ahLst/>
              <a:cxnLst/>
              <a:rect l="l" t="t" r="r" b="b"/>
              <a:pathLst>
                <a:path w="5506" h="8472" extrusionOk="0">
                  <a:moveTo>
                    <a:pt x="5505" y="1"/>
                  </a:moveTo>
                  <a:lnTo>
                    <a:pt x="1052" y="2342"/>
                  </a:lnTo>
                  <a:lnTo>
                    <a:pt x="1" y="8472"/>
                  </a:lnTo>
                  <a:lnTo>
                    <a:pt x="1" y="8472"/>
                  </a:lnTo>
                  <a:lnTo>
                    <a:pt x="5505"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8"/>
            <p:cNvSpPr/>
            <p:nvPr/>
          </p:nvSpPr>
          <p:spPr>
            <a:xfrm>
              <a:off x="4712609" y="2270335"/>
              <a:ext cx="149171" cy="229506"/>
            </a:xfrm>
            <a:custGeom>
              <a:avLst/>
              <a:gdLst/>
              <a:ahLst/>
              <a:cxnLst/>
              <a:rect l="l" t="t" r="r" b="b"/>
              <a:pathLst>
                <a:path w="5506" h="8472" extrusionOk="0">
                  <a:moveTo>
                    <a:pt x="0" y="1"/>
                  </a:moveTo>
                  <a:lnTo>
                    <a:pt x="0" y="5578"/>
                  </a:lnTo>
                  <a:lnTo>
                    <a:pt x="5505" y="8472"/>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8" name="Google Shape;3318;p28"/>
          <p:cNvGrpSpPr/>
          <p:nvPr/>
        </p:nvGrpSpPr>
        <p:grpSpPr>
          <a:xfrm>
            <a:off x="66637" y="6863"/>
            <a:ext cx="482626" cy="910730"/>
            <a:chOff x="2393912" y="1332663"/>
            <a:chExt cx="482626" cy="910730"/>
          </a:xfrm>
        </p:grpSpPr>
        <p:sp>
          <p:nvSpPr>
            <p:cNvPr id="3319" name="Google Shape;3319;p28"/>
            <p:cNvSpPr/>
            <p:nvPr/>
          </p:nvSpPr>
          <p:spPr>
            <a:xfrm>
              <a:off x="2609741" y="1764904"/>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8"/>
            <p:cNvSpPr/>
            <p:nvPr/>
          </p:nvSpPr>
          <p:spPr>
            <a:xfrm>
              <a:off x="2469901" y="1332663"/>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8"/>
            <p:cNvSpPr/>
            <p:nvPr/>
          </p:nvSpPr>
          <p:spPr>
            <a:xfrm>
              <a:off x="2718591" y="1332663"/>
              <a:ext cx="33595" cy="381617"/>
            </a:xfrm>
            <a:custGeom>
              <a:avLst/>
              <a:gdLst/>
              <a:ahLst/>
              <a:cxnLst/>
              <a:rect l="l" t="t" r="r" b="b"/>
              <a:pathLst>
                <a:path w="1240" h="14087" extrusionOk="0">
                  <a:moveTo>
                    <a:pt x="1" y="0"/>
                  </a:moveTo>
                  <a:lnTo>
                    <a:pt x="1"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8"/>
            <p:cNvSpPr/>
            <p:nvPr/>
          </p:nvSpPr>
          <p:spPr>
            <a:xfrm>
              <a:off x="2648508" y="1332663"/>
              <a:ext cx="33568" cy="438099"/>
            </a:xfrm>
            <a:custGeom>
              <a:avLst/>
              <a:gdLst/>
              <a:ahLst/>
              <a:cxnLst/>
              <a:rect l="l" t="t" r="r" b="b"/>
              <a:pathLst>
                <a:path w="1239" h="16172" extrusionOk="0">
                  <a:moveTo>
                    <a:pt x="1" y="0"/>
                  </a:moveTo>
                  <a:lnTo>
                    <a:pt x="1" y="16172"/>
                  </a:lnTo>
                  <a:lnTo>
                    <a:pt x="1239" y="15174"/>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8"/>
            <p:cNvSpPr/>
            <p:nvPr/>
          </p:nvSpPr>
          <p:spPr>
            <a:xfrm>
              <a:off x="2508342" y="1332663"/>
              <a:ext cx="33568" cy="381617"/>
            </a:xfrm>
            <a:custGeom>
              <a:avLst/>
              <a:gdLst/>
              <a:ahLst/>
              <a:cxnLst/>
              <a:rect l="l" t="t" r="r" b="b"/>
              <a:pathLst>
                <a:path w="1239" h="14087" extrusionOk="0">
                  <a:moveTo>
                    <a:pt x="0" y="0"/>
                  </a:moveTo>
                  <a:lnTo>
                    <a:pt x="0"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8"/>
            <p:cNvSpPr/>
            <p:nvPr/>
          </p:nvSpPr>
          <p:spPr>
            <a:xfrm>
              <a:off x="2578452" y="1332663"/>
              <a:ext cx="33541" cy="438099"/>
            </a:xfrm>
            <a:custGeom>
              <a:avLst/>
              <a:gdLst/>
              <a:ahLst/>
              <a:cxnLst/>
              <a:rect l="l" t="t" r="r" b="b"/>
              <a:pathLst>
                <a:path w="1238"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8"/>
            <p:cNvSpPr/>
            <p:nvPr/>
          </p:nvSpPr>
          <p:spPr>
            <a:xfrm>
              <a:off x="2393912" y="1784434"/>
              <a:ext cx="482626" cy="458959"/>
            </a:xfrm>
            <a:custGeom>
              <a:avLst/>
              <a:gdLst/>
              <a:ahLst/>
              <a:cxnLst/>
              <a:rect l="l" t="t" r="r" b="b"/>
              <a:pathLst>
                <a:path w="17814" h="16942" extrusionOk="0">
                  <a:moveTo>
                    <a:pt x="8907" y="0"/>
                  </a:moveTo>
                  <a:lnTo>
                    <a:pt x="6155" y="5577"/>
                  </a:lnTo>
                  <a:lnTo>
                    <a:pt x="1" y="6472"/>
                  </a:lnTo>
                  <a:lnTo>
                    <a:pt x="4454" y="10812"/>
                  </a:lnTo>
                  <a:lnTo>
                    <a:pt x="3402" y="16941"/>
                  </a:lnTo>
                  <a:lnTo>
                    <a:pt x="8907" y="14047"/>
                  </a:lnTo>
                  <a:lnTo>
                    <a:pt x="14411" y="16941"/>
                  </a:lnTo>
                  <a:lnTo>
                    <a:pt x="13360" y="10812"/>
                  </a:lnTo>
                  <a:lnTo>
                    <a:pt x="17813" y="6472"/>
                  </a:lnTo>
                  <a:lnTo>
                    <a:pt x="11659" y="5577"/>
                  </a:lnTo>
                  <a:lnTo>
                    <a:pt x="8907" y="0"/>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8"/>
            <p:cNvSpPr/>
            <p:nvPr/>
          </p:nvSpPr>
          <p:spPr>
            <a:xfrm>
              <a:off x="2635179" y="1784434"/>
              <a:ext cx="74613" cy="229506"/>
            </a:xfrm>
            <a:custGeom>
              <a:avLst/>
              <a:gdLst/>
              <a:ahLst/>
              <a:cxnLst/>
              <a:rect l="l" t="t" r="r" b="b"/>
              <a:pathLst>
                <a:path w="2754" h="8472" extrusionOk="0">
                  <a:moveTo>
                    <a:pt x="1" y="0"/>
                  </a:moveTo>
                  <a:lnTo>
                    <a:pt x="1" y="8471"/>
                  </a:lnTo>
                  <a:lnTo>
                    <a:pt x="2753" y="5577"/>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8"/>
            <p:cNvSpPr/>
            <p:nvPr/>
          </p:nvSpPr>
          <p:spPr>
            <a:xfrm>
              <a:off x="2635179" y="1959720"/>
              <a:ext cx="241340" cy="117598"/>
            </a:xfrm>
            <a:custGeom>
              <a:avLst/>
              <a:gdLst/>
              <a:ahLst/>
              <a:cxnLst/>
              <a:rect l="l" t="t" r="r" b="b"/>
              <a:pathLst>
                <a:path w="8908" h="4341" extrusionOk="0">
                  <a:moveTo>
                    <a:pt x="8907" y="1"/>
                  </a:moveTo>
                  <a:lnTo>
                    <a:pt x="1" y="2000"/>
                  </a:lnTo>
                  <a:lnTo>
                    <a:pt x="4454" y="4341"/>
                  </a:lnTo>
                  <a:lnTo>
                    <a:pt x="8907"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8"/>
            <p:cNvSpPr/>
            <p:nvPr/>
          </p:nvSpPr>
          <p:spPr>
            <a:xfrm>
              <a:off x="2393912" y="1935504"/>
              <a:ext cx="241313" cy="78426"/>
            </a:xfrm>
            <a:custGeom>
              <a:avLst/>
              <a:gdLst/>
              <a:ahLst/>
              <a:cxnLst/>
              <a:rect l="l" t="t" r="r" b="b"/>
              <a:pathLst>
                <a:path w="8907" h="2895" extrusionOk="0">
                  <a:moveTo>
                    <a:pt x="6155" y="0"/>
                  </a:moveTo>
                  <a:lnTo>
                    <a:pt x="1" y="895"/>
                  </a:lnTo>
                  <a:lnTo>
                    <a:pt x="8907" y="2894"/>
                  </a:lnTo>
                  <a:lnTo>
                    <a:pt x="615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8"/>
            <p:cNvSpPr/>
            <p:nvPr/>
          </p:nvSpPr>
          <p:spPr>
            <a:xfrm>
              <a:off x="2486074" y="2013896"/>
              <a:ext cx="149144" cy="229479"/>
            </a:xfrm>
            <a:custGeom>
              <a:avLst/>
              <a:gdLst/>
              <a:ahLst/>
              <a:cxnLst/>
              <a:rect l="l" t="t" r="r" b="b"/>
              <a:pathLst>
                <a:path w="5505" h="8471" extrusionOk="0">
                  <a:moveTo>
                    <a:pt x="5505" y="0"/>
                  </a:moveTo>
                  <a:lnTo>
                    <a:pt x="1052" y="2341"/>
                  </a:lnTo>
                  <a:lnTo>
                    <a:pt x="0" y="8470"/>
                  </a:lnTo>
                  <a:lnTo>
                    <a:pt x="550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8"/>
            <p:cNvSpPr/>
            <p:nvPr/>
          </p:nvSpPr>
          <p:spPr>
            <a:xfrm>
              <a:off x="2635179" y="2013896"/>
              <a:ext cx="149171" cy="229479"/>
            </a:xfrm>
            <a:custGeom>
              <a:avLst/>
              <a:gdLst/>
              <a:ahLst/>
              <a:cxnLst/>
              <a:rect l="l" t="t" r="r" b="b"/>
              <a:pathLst>
                <a:path w="5506" h="8471" extrusionOk="0">
                  <a:moveTo>
                    <a:pt x="1" y="0"/>
                  </a:moveTo>
                  <a:lnTo>
                    <a:pt x="1" y="5576"/>
                  </a:lnTo>
                  <a:lnTo>
                    <a:pt x="5505" y="8470"/>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1" name="Google Shape;3331;p28"/>
          <p:cNvGrpSpPr/>
          <p:nvPr/>
        </p:nvGrpSpPr>
        <p:grpSpPr>
          <a:xfrm>
            <a:off x="8604355" y="4372040"/>
            <a:ext cx="535338" cy="200293"/>
            <a:chOff x="5907600" y="943095"/>
            <a:chExt cx="535338" cy="200293"/>
          </a:xfrm>
        </p:grpSpPr>
        <p:sp>
          <p:nvSpPr>
            <p:cNvPr id="3332" name="Google Shape;3332;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4" name="Google Shape;3334;p28"/>
          <p:cNvGrpSpPr/>
          <p:nvPr/>
        </p:nvGrpSpPr>
        <p:grpSpPr>
          <a:xfrm>
            <a:off x="460925" y="51645"/>
            <a:ext cx="672421" cy="190443"/>
            <a:chOff x="7090540" y="1291850"/>
            <a:chExt cx="672421" cy="190443"/>
          </a:xfrm>
        </p:grpSpPr>
        <p:sp>
          <p:nvSpPr>
            <p:cNvPr id="3335" name="Google Shape;3335;p28"/>
            <p:cNvSpPr/>
            <p:nvPr/>
          </p:nvSpPr>
          <p:spPr>
            <a:xfrm>
              <a:off x="7337646" y="1352720"/>
              <a:ext cx="137" cy="137"/>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8"/>
            <p:cNvSpPr/>
            <p:nvPr/>
          </p:nvSpPr>
          <p:spPr>
            <a:xfrm>
              <a:off x="7134182" y="1310320"/>
              <a:ext cx="609078" cy="153777"/>
            </a:xfrm>
            <a:custGeom>
              <a:avLst/>
              <a:gdLst/>
              <a:ahLst/>
              <a:cxnLst/>
              <a:rect l="l" t="t" r="r" b="b"/>
              <a:pathLst>
                <a:path w="4452" h="1124" extrusionOk="0">
                  <a:moveTo>
                    <a:pt x="2366" y="0"/>
                  </a:moveTo>
                  <a:cubicBezTo>
                    <a:pt x="2334" y="0"/>
                    <a:pt x="2301" y="3"/>
                    <a:pt x="2265" y="8"/>
                  </a:cubicBezTo>
                  <a:cubicBezTo>
                    <a:pt x="1699" y="92"/>
                    <a:pt x="1670" y="634"/>
                    <a:pt x="1669" y="657"/>
                  </a:cubicBezTo>
                  <a:cubicBezTo>
                    <a:pt x="1667" y="695"/>
                    <a:pt x="1635" y="721"/>
                    <a:pt x="1602" y="721"/>
                  </a:cubicBezTo>
                  <a:cubicBezTo>
                    <a:pt x="1586" y="721"/>
                    <a:pt x="1571" y="716"/>
                    <a:pt x="1558" y="704"/>
                  </a:cubicBezTo>
                  <a:cubicBezTo>
                    <a:pt x="1557" y="703"/>
                    <a:pt x="1454" y="614"/>
                    <a:pt x="1344" y="614"/>
                  </a:cubicBezTo>
                  <a:cubicBezTo>
                    <a:pt x="1333" y="614"/>
                    <a:pt x="1323" y="615"/>
                    <a:pt x="1312" y="617"/>
                  </a:cubicBezTo>
                  <a:cubicBezTo>
                    <a:pt x="1246" y="628"/>
                    <a:pt x="1188" y="677"/>
                    <a:pt x="1140" y="762"/>
                  </a:cubicBezTo>
                  <a:cubicBezTo>
                    <a:pt x="1128" y="784"/>
                    <a:pt x="1105" y="796"/>
                    <a:pt x="1082" y="796"/>
                  </a:cubicBezTo>
                  <a:cubicBezTo>
                    <a:pt x="1063" y="796"/>
                    <a:pt x="1045" y="789"/>
                    <a:pt x="1031" y="774"/>
                  </a:cubicBezTo>
                  <a:cubicBezTo>
                    <a:pt x="1027" y="768"/>
                    <a:pt x="920" y="651"/>
                    <a:pt x="771" y="651"/>
                  </a:cubicBezTo>
                  <a:cubicBezTo>
                    <a:pt x="741" y="651"/>
                    <a:pt x="709" y="655"/>
                    <a:pt x="677" y="667"/>
                  </a:cubicBezTo>
                  <a:cubicBezTo>
                    <a:pt x="486" y="733"/>
                    <a:pt x="495" y="926"/>
                    <a:pt x="496" y="934"/>
                  </a:cubicBezTo>
                  <a:cubicBezTo>
                    <a:pt x="497" y="969"/>
                    <a:pt x="474" y="998"/>
                    <a:pt x="440" y="1005"/>
                  </a:cubicBezTo>
                  <a:cubicBezTo>
                    <a:pt x="291" y="1032"/>
                    <a:pt x="143" y="1071"/>
                    <a:pt x="1" y="1123"/>
                  </a:cubicBezTo>
                  <a:lnTo>
                    <a:pt x="4451" y="1123"/>
                  </a:lnTo>
                  <a:cubicBezTo>
                    <a:pt x="4441" y="1067"/>
                    <a:pt x="4413" y="987"/>
                    <a:pt x="4347" y="937"/>
                  </a:cubicBezTo>
                  <a:cubicBezTo>
                    <a:pt x="4302" y="902"/>
                    <a:pt x="4243" y="885"/>
                    <a:pt x="4170" y="885"/>
                  </a:cubicBezTo>
                  <a:cubicBezTo>
                    <a:pt x="4111" y="885"/>
                    <a:pt x="4043" y="896"/>
                    <a:pt x="3967" y="919"/>
                  </a:cubicBezTo>
                  <a:cubicBezTo>
                    <a:pt x="3961" y="921"/>
                    <a:pt x="3954" y="922"/>
                    <a:pt x="3948" y="922"/>
                  </a:cubicBezTo>
                  <a:cubicBezTo>
                    <a:pt x="3935" y="922"/>
                    <a:pt x="3922" y="918"/>
                    <a:pt x="3911" y="911"/>
                  </a:cubicBezTo>
                  <a:cubicBezTo>
                    <a:pt x="3895" y="901"/>
                    <a:pt x="3884" y="882"/>
                    <a:pt x="3882" y="864"/>
                  </a:cubicBezTo>
                  <a:cubicBezTo>
                    <a:pt x="3880" y="851"/>
                    <a:pt x="3838" y="559"/>
                    <a:pt x="3508" y="450"/>
                  </a:cubicBezTo>
                  <a:cubicBezTo>
                    <a:pt x="3446" y="429"/>
                    <a:pt x="3391" y="421"/>
                    <a:pt x="3344" y="421"/>
                  </a:cubicBezTo>
                  <a:cubicBezTo>
                    <a:pt x="3147" y="421"/>
                    <a:pt x="3064" y="562"/>
                    <a:pt x="3060" y="569"/>
                  </a:cubicBezTo>
                  <a:cubicBezTo>
                    <a:pt x="3047" y="592"/>
                    <a:pt x="3024" y="603"/>
                    <a:pt x="3002" y="603"/>
                  </a:cubicBezTo>
                  <a:cubicBezTo>
                    <a:pt x="2972" y="603"/>
                    <a:pt x="2942" y="584"/>
                    <a:pt x="2935" y="548"/>
                  </a:cubicBezTo>
                  <a:cubicBezTo>
                    <a:pt x="2931" y="524"/>
                    <a:pt x="2833" y="0"/>
                    <a:pt x="2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8"/>
            <p:cNvSpPr/>
            <p:nvPr/>
          </p:nvSpPr>
          <p:spPr>
            <a:xfrm>
              <a:off x="7090540" y="1291850"/>
              <a:ext cx="672421" cy="190443"/>
            </a:xfrm>
            <a:custGeom>
              <a:avLst/>
              <a:gdLst/>
              <a:ahLst/>
              <a:cxnLst/>
              <a:rect l="l" t="t" r="r" b="b"/>
              <a:pathLst>
                <a:path w="4915" h="1392" extrusionOk="0">
                  <a:moveTo>
                    <a:pt x="2687" y="135"/>
                  </a:moveTo>
                  <a:cubicBezTo>
                    <a:pt x="3153" y="135"/>
                    <a:pt x="3251" y="658"/>
                    <a:pt x="3255" y="682"/>
                  </a:cubicBezTo>
                  <a:cubicBezTo>
                    <a:pt x="3261" y="718"/>
                    <a:pt x="3291" y="738"/>
                    <a:pt x="3322" y="738"/>
                  </a:cubicBezTo>
                  <a:cubicBezTo>
                    <a:pt x="3344" y="738"/>
                    <a:pt x="3366" y="727"/>
                    <a:pt x="3379" y="704"/>
                  </a:cubicBezTo>
                  <a:cubicBezTo>
                    <a:pt x="3384" y="697"/>
                    <a:pt x="3467" y="555"/>
                    <a:pt x="3664" y="555"/>
                  </a:cubicBezTo>
                  <a:cubicBezTo>
                    <a:pt x="3712" y="555"/>
                    <a:pt x="3766" y="563"/>
                    <a:pt x="3828" y="584"/>
                  </a:cubicBezTo>
                  <a:cubicBezTo>
                    <a:pt x="4157" y="694"/>
                    <a:pt x="4200" y="986"/>
                    <a:pt x="4201" y="997"/>
                  </a:cubicBezTo>
                  <a:cubicBezTo>
                    <a:pt x="4203" y="1017"/>
                    <a:pt x="4214" y="1035"/>
                    <a:pt x="4231" y="1046"/>
                  </a:cubicBezTo>
                  <a:cubicBezTo>
                    <a:pt x="4242" y="1053"/>
                    <a:pt x="4254" y="1057"/>
                    <a:pt x="4266" y="1057"/>
                  </a:cubicBezTo>
                  <a:cubicBezTo>
                    <a:pt x="4273" y="1057"/>
                    <a:pt x="4280" y="1056"/>
                    <a:pt x="4287" y="1053"/>
                  </a:cubicBezTo>
                  <a:cubicBezTo>
                    <a:pt x="4363" y="1031"/>
                    <a:pt x="4430" y="1020"/>
                    <a:pt x="4489" y="1020"/>
                  </a:cubicBezTo>
                  <a:cubicBezTo>
                    <a:pt x="4562" y="1020"/>
                    <a:pt x="4621" y="1037"/>
                    <a:pt x="4667" y="1071"/>
                  </a:cubicBezTo>
                  <a:cubicBezTo>
                    <a:pt x="4733" y="1122"/>
                    <a:pt x="4761" y="1202"/>
                    <a:pt x="4771" y="1257"/>
                  </a:cubicBezTo>
                  <a:lnTo>
                    <a:pt x="321" y="1257"/>
                  </a:lnTo>
                  <a:cubicBezTo>
                    <a:pt x="463" y="1206"/>
                    <a:pt x="611" y="1166"/>
                    <a:pt x="760" y="1139"/>
                  </a:cubicBezTo>
                  <a:cubicBezTo>
                    <a:pt x="794" y="1133"/>
                    <a:pt x="817" y="1103"/>
                    <a:pt x="816" y="1069"/>
                  </a:cubicBezTo>
                  <a:cubicBezTo>
                    <a:pt x="816" y="1061"/>
                    <a:pt x="807" y="868"/>
                    <a:pt x="997" y="802"/>
                  </a:cubicBezTo>
                  <a:cubicBezTo>
                    <a:pt x="1030" y="790"/>
                    <a:pt x="1062" y="785"/>
                    <a:pt x="1092" y="785"/>
                  </a:cubicBezTo>
                  <a:cubicBezTo>
                    <a:pt x="1241" y="785"/>
                    <a:pt x="1347" y="902"/>
                    <a:pt x="1353" y="908"/>
                  </a:cubicBezTo>
                  <a:cubicBezTo>
                    <a:pt x="1366" y="924"/>
                    <a:pt x="1384" y="931"/>
                    <a:pt x="1403" y="931"/>
                  </a:cubicBezTo>
                  <a:cubicBezTo>
                    <a:pt x="1425" y="931"/>
                    <a:pt x="1448" y="919"/>
                    <a:pt x="1460" y="897"/>
                  </a:cubicBezTo>
                  <a:cubicBezTo>
                    <a:pt x="1508" y="811"/>
                    <a:pt x="1566" y="762"/>
                    <a:pt x="1632" y="752"/>
                  </a:cubicBezTo>
                  <a:cubicBezTo>
                    <a:pt x="1643" y="750"/>
                    <a:pt x="1654" y="749"/>
                    <a:pt x="1664" y="749"/>
                  </a:cubicBezTo>
                  <a:cubicBezTo>
                    <a:pt x="1774" y="749"/>
                    <a:pt x="1876" y="838"/>
                    <a:pt x="1877" y="839"/>
                  </a:cubicBezTo>
                  <a:cubicBezTo>
                    <a:pt x="1890" y="850"/>
                    <a:pt x="1906" y="856"/>
                    <a:pt x="1921" y="856"/>
                  </a:cubicBezTo>
                  <a:cubicBezTo>
                    <a:pt x="1955" y="856"/>
                    <a:pt x="1987" y="830"/>
                    <a:pt x="1989" y="791"/>
                  </a:cubicBezTo>
                  <a:cubicBezTo>
                    <a:pt x="1989" y="768"/>
                    <a:pt x="2018" y="227"/>
                    <a:pt x="2585" y="143"/>
                  </a:cubicBezTo>
                  <a:cubicBezTo>
                    <a:pt x="2621" y="138"/>
                    <a:pt x="2655" y="135"/>
                    <a:pt x="2687" y="135"/>
                  </a:cubicBezTo>
                  <a:close/>
                  <a:moveTo>
                    <a:pt x="2685" y="1"/>
                  </a:moveTo>
                  <a:cubicBezTo>
                    <a:pt x="2647" y="1"/>
                    <a:pt x="2607" y="4"/>
                    <a:pt x="2565" y="10"/>
                  </a:cubicBezTo>
                  <a:cubicBezTo>
                    <a:pt x="2060" y="84"/>
                    <a:pt x="1913" y="477"/>
                    <a:pt x="1871" y="674"/>
                  </a:cubicBezTo>
                  <a:cubicBezTo>
                    <a:pt x="1817" y="644"/>
                    <a:pt x="1743" y="615"/>
                    <a:pt x="1663" y="615"/>
                  </a:cubicBezTo>
                  <a:cubicBezTo>
                    <a:pt x="1646" y="615"/>
                    <a:pt x="1627" y="616"/>
                    <a:pt x="1609" y="620"/>
                  </a:cubicBezTo>
                  <a:cubicBezTo>
                    <a:pt x="1524" y="633"/>
                    <a:pt x="1450" y="681"/>
                    <a:pt x="1389" y="762"/>
                  </a:cubicBezTo>
                  <a:cubicBezTo>
                    <a:pt x="1326" y="714"/>
                    <a:pt x="1221" y="651"/>
                    <a:pt x="1091" y="651"/>
                  </a:cubicBezTo>
                  <a:cubicBezTo>
                    <a:pt x="1048" y="651"/>
                    <a:pt x="1001" y="658"/>
                    <a:pt x="953" y="675"/>
                  </a:cubicBezTo>
                  <a:cubicBezTo>
                    <a:pt x="759" y="741"/>
                    <a:pt x="695" y="905"/>
                    <a:pt x="684" y="1017"/>
                  </a:cubicBezTo>
                  <a:cubicBezTo>
                    <a:pt x="521" y="1050"/>
                    <a:pt x="127" y="1142"/>
                    <a:pt x="31" y="1287"/>
                  </a:cubicBezTo>
                  <a:cubicBezTo>
                    <a:pt x="1" y="1333"/>
                    <a:pt x="33" y="1392"/>
                    <a:pt x="87" y="1392"/>
                  </a:cubicBezTo>
                  <a:lnTo>
                    <a:pt x="4846" y="1392"/>
                  </a:lnTo>
                  <a:cubicBezTo>
                    <a:pt x="4882" y="1392"/>
                    <a:pt x="4912" y="1363"/>
                    <a:pt x="4913" y="1326"/>
                  </a:cubicBezTo>
                  <a:cubicBezTo>
                    <a:pt x="4913" y="1316"/>
                    <a:pt x="4914" y="1090"/>
                    <a:pt x="4748" y="965"/>
                  </a:cubicBezTo>
                  <a:cubicBezTo>
                    <a:pt x="4679" y="912"/>
                    <a:pt x="4592" y="886"/>
                    <a:pt x="4489" y="886"/>
                  </a:cubicBezTo>
                  <a:cubicBezTo>
                    <a:pt x="4436" y="886"/>
                    <a:pt x="4379" y="893"/>
                    <a:pt x="4317" y="907"/>
                  </a:cubicBezTo>
                  <a:cubicBezTo>
                    <a:pt x="4281" y="788"/>
                    <a:pt x="4174" y="559"/>
                    <a:pt x="3870" y="457"/>
                  </a:cubicBezTo>
                  <a:cubicBezTo>
                    <a:pt x="3794" y="432"/>
                    <a:pt x="3725" y="421"/>
                    <a:pt x="3663" y="421"/>
                  </a:cubicBezTo>
                  <a:cubicBezTo>
                    <a:pt x="3527" y="421"/>
                    <a:pt x="3424" y="472"/>
                    <a:pt x="3354" y="530"/>
                  </a:cubicBezTo>
                  <a:cubicBezTo>
                    <a:pt x="3273" y="294"/>
                    <a:pt x="3072" y="1"/>
                    <a:pt x="26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8" name="Google Shape;3338;p28"/>
          <p:cNvGrpSpPr/>
          <p:nvPr/>
        </p:nvGrpSpPr>
        <p:grpSpPr>
          <a:xfrm flipH="1">
            <a:off x="7740305" y="409613"/>
            <a:ext cx="535338" cy="200293"/>
            <a:chOff x="5907600" y="943095"/>
            <a:chExt cx="535338" cy="200293"/>
          </a:xfrm>
        </p:grpSpPr>
        <p:sp>
          <p:nvSpPr>
            <p:cNvPr id="3339" name="Google Shape;3339;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0" y="817880"/>
            <a:ext cx="5696585" cy="3477875"/>
          </a:xfrm>
          <a:prstGeom prst="rect">
            <a:avLst/>
          </a:prstGeom>
        </p:spPr>
        <p:txBody>
          <a:bodyPr wrap="square">
            <a:spAutoFit/>
          </a:bodyPr>
          <a:lstStyle/>
          <a:p>
            <a:r>
              <a:rPr lang="en-US" sz="2000">
                <a:latin typeface="Cambria" panose="02040503050406030204" charset="0"/>
                <a:cs typeface="Cambria" panose="02040503050406030204" charset="0"/>
              </a:rPr>
              <a:t>- </a:t>
            </a:r>
            <a:r>
              <a:rPr lang="en-US" sz="2000" smtClean="0">
                <a:latin typeface="Cambria" panose="02040503050406030204" charset="0"/>
                <a:cs typeface="Cambria" panose="02040503050406030204" charset="0"/>
              </a:rPr>
              <a:t>NVQS </a:t>
            </a:r>
            <a:r>
              <a:rPr lang="en-US" sz="2000">
                <a:latin typeface="Cambria" panose="02040503050406030204" charset="0"/>
                <a:cs typeface="Cambria" panose="02040503050406030204" charset="0"/>
              </a:rPr>
              <a:t>là nghĩa vụ vẻ vang của công dân phục vụ trong Quân đội nhân dân.</a:t>
            </a:r>
          </a:p>
          <a:p>
            <a:r>
              <a:rPr lang="en-US" sz="2000">
                <a:latin typeface="Cambria" panose="02040503050406030204" charset="0"/>
                <a:cs typeface="Cambria" panose="02040503050406030204" charset="0"/>
              </a:rPr>
              <a:t>- Thực hiện </a:t>
            </a:r>
            <a:r>
              <a:rPr lang="en-US" sz="2000" smtClean="0">
                <a:latin typeface="Cambria" panose="02040503050406030204" charset="0"/>
                <a:cs typeface="Cambria" panose="02040503050406030204" charset="0"/>
              </a:rPr>
              <a:t>NVQS </a:t>
            </a:r>
            <a:r>
              <a:rPr lang="en-US" sz="2000">
                <a:latin typeface="Cambria" panose="02040503050406030204" charset="0"/>
                <a:cs typeface="Cambria" panose="02040503050406030204" charset="0"/>
              </a:rPr>
              <a:t>bao gồm: phục vụ tại ngũ và phục vụ trong ngạch dự bị của Quân đội nhân dân.</a:t>
            </a:r>
          </a:p>
          <a:p>
            <a:r>
              <a:rPr lang="en-US" sz="2000">
                <a:latin typeface="Cambria" panose="02040503050406030204" charset="0"/>
                <a:cs typeface="Cambria" panose="02040503050406030204" charset="0"/>
              </a:rPr>
              <a:t>- Công dân trong độ tuổi thực hiện </a:t>
            </a:r>
            <a:r>
              <a:rPr lang="en-US" sz="2000" smtClean="0">
                <a:latin typeface="Cambria" panose="02040503050406030204" charset="0"/>
                <a:cs typeface="Cambria" panose="02040503050406030204" charset="0"/>
              </a:rPr>
              <a:t>NVQS, </a:t>
            </a:r>
            <a:r>
              <a:rPr lang="en-US" sz="2000">
                <a:latin typeface="Cambria" panose="02040503050406030204" charset="0"/>
                <a:cs typeface="Cambria" panose="02040503050406030204" charset="0"/>
              </a:rPr>
              <a:t>không phân biệt dân tộc, thành phần xã hội, tín ngưỡng, tôn giáo, trình độ học vấn, nghề nghiệp, nơi cư trú phải thực hiện nghĩa vụ quân sự.</a:t>
            </a:r>
          </a:p>
          <a:p>
            <a:r>
              <a:rPr lang="en-US" sz="2000">
                <a:latin typeface="Cambria" panose="02040503050406030204" charset="0"/>
                <a:cs typeface="Cambria" panose="02040503050406030204" charset="0"/>
              </a:rPr>
              <a:t>- Công dân phục vụ trong lực lượng cảnh sát biển và thực hiện nghĩa vụ tham gia CAND được coi là thực hiện </a:t>
            </a:r>
            <a:r>
              <a:rPr lang="en-US" sz="2000" smtClean="0">
                <a:latin typeface="Cambria" panose="02040503050406030204" charset="0"/>
                <a:cs typeface="Cambria" panose="02040503050406030204" charset="0"/>
              </a:rPr>
              <a:t>NVQS </a:t>
            </a:r>
            <a:r>
              <a:rPr lang="en-US" sz="2000">
                <a:latin typeface="Cambria" panose="02040503050406030204" charset="0"/>
                <a:cs typeface="Cambria" panose="02040503050406030204" charset="0"/>
              </a:rPr>
              <a:t>tại ngũ.</a:t>
            </a:r>
          </a:p>
        </p:txBody>
      </p:sp>
      <p:pic>
        <p:nvPicPr>
          <p:cNvPr id="106" name="Picture 105"/>
          <p:cNvPicPr/>
          <p:nvPr/>
        </p:nvPicPr>
        <p:blipFill>
          <a:blip r:embed="rId3"/>
          <a:stretch>
            <a:fillRect/>
          </a:stretch>
        </p:blipFill>
        <p:spPr>
          <a:xfrm>
            <a:off x="5514975" y="1134110"/>
            <a:ext cx="3629025" cy="2882265"/>
          </a:xfrm>
          <a:prstGeom prst="rect">
            <a:avLst/>
          </a:prstGeom>
          <a:noFill/>
          <a:ln w="9525">
            <a:noFill/>
          </a:ln>
        </p:spPr>
      </p:pic>
      <p:pic>
        <p:nvPicPr>
          <p:cNvPr id="102" name="Picture 101"/>
          <p:cNvPicPr/>
          <p:nvPr/>
        </p:nvPicPr>
        <p:blipFill>
          <a:blip r:embed="rId4">
            <a:lum contrast="6000"/>
          </a:blip>
          <a:stretch>
            <a:fillRect/>
          </a:stretch>
        </p:blipFill>
        <p:spPr>
          <a:xfrm rot="1560000">
            <a:off x="6868795" y="-17780"/>
            <a:ext cx="586740" cy="43116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grpSp>
        <p:nvGrpSpPr>
          <p:cNvPr id="3305" name="Google Shape;3305;p28"/>
          <p:cNvGrpSpPr/>
          <p:nvPr/>
        </p:nvGrpSpPr>
        <p:grpSpPr>
          <a:xfrm>
            <a:off x="8630067" y="6759"/>
            <a:ext cx="482599" cy="918559"/>
            <a:chOff x="4471342" y="1581300"/>
            <a:chExt cx="482599" cy="918559"/>
          </a:xfrm>
        </p:grpSpPr>
        <p:sp>
          <p:nvSpPr>
            <p:cNvPr id="3306" name="Google Shape;3306;p28"/>
            <p:cNvSpPr/>
            <p:nvPr/>
          </p:nvSpPr>
          <p:spPr>
            <a:xfrm>
              <a:off x="4692670" y="2013542"/>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8"/>
            <p:cNvSpPr/>
            <p:nvPr/>
          </p:nvSpPr>
          <p:spPr>
            <a:xfrm>
              <a:off x="4552830" y="1581300"/>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4"/>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8"/>
            <p:cNvSpPr/>
            <p:nvPr/>
          </p:nvSpPr>
          <p:spPr>
            <a:xfrm>
              <a:off x="4801546" y="1581300"/>
              <a:ext cx="33568" cy="381617"/>
            </a:xfrm>
            <a:custGeom>
              <a:avLst/>
              <a:gdLst/>
              <a:ahLst/>
              <a:cxnLst/>
              <a:rect l="l" t="t" r="r" b="b"/>
              <a:pathLst>
                <a:path w="1239" h="14087" extrusionOk="0">
                  <a:moveTo>
                    <a:pt x="0" y="0"/>
                  </a:moveTo>
                  <a:lnTo>
                    <a:pt x="0"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8"/>
            <p:cNvSpPr/>
            <p:nvPr/>
          </p:nvSpPr>
          <p:spPr>
            <a:xfrm>
              <a:off x="4731464" y="1581300"/>
              <a:ext cx="33541" cy="438099"/>
            </a:xfrm>
            <a:custGeom>
              <a:avLst/>
              <a:gdLst/>
              <a:ahLst/>
              <a:cxnLst/>
              <a:rect l="l" t="t" r="r" b="b"/>
              <a:pathLst>
                <a:path w="1238" h="16172" extrusionOk="0">
                  <a:moveTo>
                    <a:pt x="0" y="0"/>
                  </a:moveTo>
                  <a:lnTo>
                    <a:pt x="0" y="16172"/>
                  </a:lnTo>
                  <a:lnTo>
                    <a:pt x="1238" y="15174"/>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8"/>
            <p:cNvSpPr/>
            <p:nvPr/>
          </p:nvSpPr>
          <p:spPr>
            <a:xfrm>
              <a:off x="4591271" y="1581300"/>
              <a:ext cx="33595" cy="381617"/>
            </a:xfrm>
            <a:custGeom>
              <a:avLst/>
              <a:gdLst/>
              <a:ahLst/>
              <a:cxnLst/>
              <a:rect l="l" t="t" r="r" b="b"/>
              <a:pathLst>
                <a:path w="1240" h="14087" extrusionOk="0">
                  <a:moveTo>
                    <a:pt x="1" y="0"/>
                  </a:moveTo>
                  <a:lnTo>
                    <a:pt x="1"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8"/>
            <p:cNvSpPr/>
            <p:nvPr/>
          </p:nvSpPr>
          <p:spPr>
            <a:xfrm>
              <a:off x="4661381" y="1581300"/>
              <a:ext cx="33568" cy="438099"/>
            </a:xfrm>
            <a:custGeom>
              <a:avLst/>
              <a:gdLst/>
              <a:ahLst/>
              <a:cxnLst/>
              <a:rect l="l" t="t" r="r" b="b"/>
              <a:pathLst>
                <a:path w="1239"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8"/>
            <p:cNvSpPr/>
            <p:nvPr/>
          </p:nvSpPr>
          <p:spPr>
            <a:xfrm>
              <a:off x="4471342" y="2040900"/>
              <a:ext cx="482599" cy="458959"/>
            </a:xfrm>
            <a:custGeom>
              <a:avLst/>
              <a:gdLst/>
              <a:ahLst/>
              <a:cxnLst/>
              <a:rect l="l" t="t" r="r" b="b"/>
              <a:pathLst>
                <a:path w="17813" h="16942" extrusionOk="0">
                  <a:moveTo>
                    <a:pt x="8906" y="1"/>
                  </a:moveTo>
                  <a:lnTo>
                    <a:pt x="6154" y="5577"/>
                  </a:lnTo>
                  <a:lnTo>
                    <a:pt x="0" y="6471"/>
                  </a:lnTo>
                  <a:lnTo>
                    <a:pt x="4453" y="10812"/>
                  </a:lnTo>
                  <a:lnTo>
                    <a:pt x="3402" y="16942"/>
                  </a:lnTo>
                  <a:lnTo>
                    <a:pt x="8906" y="14048"/>
                  </a:lnTo>
                  <a:lnTo>
                    <a:pt x="14411" y="16942"/>
                  </a:lnTo>
                  <a:lnTo>
                    <a:pt x="13360" y="10812"/>
                  </a:lnTo>
                  <a:lnTo>
                    <a:pt x="17813" y="6471"/>
                  </a:lnTo>
                  <a:lnTo>
                    <a:pt x="11659" y="5577"/>
                  </a:lnTo>
                  <a:lnTo>
                    <a:pt x="8906" y="1"/>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8"/>
            <p:cNvSpPr/>
            <p:nvPr/>
          </p:nvSpPr>
          <p:spPr>
            <a:xfrm>
              <a:off x="4712609" y="2040900"/>
              <a:ext cx="74586" cy="229479"/>
            </a:xfrm>
            <a:custGeom>
              <a:avLst/>
              <a:gdLst/>
              <a:ahLst/>
              <a:cxnLst/>
              <a:rect l="l" t="t" r="r" b="b"/>
              <a:pathLst>
                <a:path w="2753" h="8471" extrusionOk="0">
                  <a:moveTo>
                    <a:pt x="0" y="1"/>
                  </a:moveTo>
                  <a:lnTo>
                    <a:pt x="0" y="8471"/>
                  </a:lnTo>
                  <a:lnTo>
                    <a:pt x="2753" y="5577"/>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8"/>
            <p:cNvSpPr/>
            <p:nvPr/>
          </p:nvSpPr>
          <p:spPr>
            <a:xfrm>
              <a:off x="4712609" y="2216186"/>
              <a:ext cx="241313" cy="117625"/>
            </a:xfrm>
            <a:custGeom>
              <a:avLst/>
              <a:gdLst/>
              <a:ahLst/>
              <a:cxnLst/>
              <a:rect l="l" t="t" r="r" b="b"/>
              <a:pathLst>
                <a:path w="8907" h="4342" extrusionOk="0">
                  <a:moveTo>
                    <a:pt x="8907" y="0"/>
                  </a:moveTo>
                  <a:lnTo>
                    <a:pt x="0" y="2000"/>
                  </a:lnTo>
                  <a:lnTo>
                    <a:pt x="4454" y="4341"/>
                  </a:lnTo>
                  <a:lnTo>
                    <a:pt x="8907"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8"/>
            <p:cNvSpPr/>
            <p:nvPr/>
          </p:nvSpPr>
          <p:spPr>
            <a:xfrm>
              <a:off x="4471342" y="2191942"/>
              <a:ext cx="241313" cy="78426"/>
            </a:xfrm>
            <a:custGeom>
              <a:avLst/>
              <a:gdLst/>
              <a:ahLst/>
              <a:cxnLst/>
              <a:rect l="l" t="t" r="r" b="b"/>
              <a:pathLst>
                <a:path w="8907" h="2895" extrusionOk="0">
                  <a:moveTo>
                    <a:pt x="6154" y="1"/>
                  </a:moveTo>
                  <a:lnTo>
                    <a:pt x="0" y="895"/>
                  </a:lnTo>
                  <a:lnTo>
                    <a:pt x="8906" y="2895"/>
                  </a:lnTo>
                  <a:lnTo>
                    <a:pt x="6154"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8"/>
            <p:cNvSpPr/>
            <p:nvPr/>
          </p:nvSpPr>
          <p:spPr>
            <a:xfrm>
              <a:off x="4563476" y="2270335"/>
              <a:ext cx="149171" cy="229506"/>
            </a:xfrm>
            <a:custGeom>
              <a:avLst/>
              <a:gdLst/>
              <a:ahLst/>
              <a:cxnLst/>
              <a:rect l="l" t="t" r="r" b="b"/>
              <a:pathLst>
                <a:path w="5506" h="8472" extrusionOk="0">
                  <a:moveTo>
                    <a:pt x="5505" y="1"/>
                  </a:moveTo>
                  <a:lnTo>
                    <a:pt x="1052" y="2342"/>
                  </a:lnTo>
                  <a:lnTo>
                    <a:pt x="1" y="8472"/>
                  </a:lnTo>
                  <a:lnTo>
                    <a:pt x="1" y="8472"/>
                  </a:lnTo>
                  <a:lnTo>
                    <a:pt x="5505"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8"/>
            <p:cNvSpPr/>
            <p:nvPr/>
          </p:nvSpPr>
          <p:spPr>
            <a:xfrm>
              <a:off x="4712609" y="2270335"/>
              <a:ext cx="149171" cy="229506"/>
            </a:xfrm>
            <a:custGeom>
              <a:avLst/>
              <a:gdLst/>
              <a:ahLst/>
              <a:cxnLst/>
              <a:rect l="l" t="t" r="r" b="b"/>
              <a:pathLst>
                <a:path w="5506" h="8472" extrusionOk="0">
                  <a:moveTo>
                    <a:pt x="0" y="1"/>
                  </a:moveTo>
                  <a:lnTo>
                    <a:pt x="0" y="5578"/>
                  </a:lnTo>
                  <a:lnTo>
                    <a:pt x="5505" y="8472"/>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8" name="Google Shape;3318;p28"/>
          <p:cNvGrpSpPr/>
          <p:nvPr/>
        </p:nvGrpSpPr>
        <p:grpSpPr>
          <a:xfrm>
            <a:off x="66637" y="6863"/>
            <a:ext cx="482626" cy="910730"/>
            <a:chOff x="2393912" y="1332663"/>
            <a:chExt cx="482626" cy="910730"/>
          </a:xfrm>
        </p:grpSpPr>
        <p:sp>
          <p:nvSpPr>
            <p:cNvPr id="3319" name="Google Shape;3319;p28"/>
            <p:cNvSpPr/>
            <p:nvPr/>
          </p:nvSpPr>
          <p:spPr>
            <a:xfrm>
              <a:off x="2609741" y="1764904"/>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8"/>
            <p:cNvSpPr/>
            <p:nvPr/>
          </p:nvSpPr>
          <p:spPr>
            <a:xfrm>
              <a:off x="2469901" y="1332663"/>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8"/>
            <p:cNvSpPr/>
            <p:nvPr/>
          </p:nvSpPr>
          <p:spPr>
            <a:xfrm>
              <a:off x="2718591" y="1332663"/>
              <a:ext cx="33595" cy="381617"/>
            </a:xfrm>
            <a:custGeom>
              <a:avLst/>
              <a:gdLst/>
              <a:ahLst/>
              <a:cxnLst/>
              <a:rect l="l" t="t" r="r" b="b"/>
              <a:pathLst>
                <a:path w="1240" h="14087" extrusionOk="0">
                  <a:moveTo>
                    <a:pt x="1" y="0"/>
                  </a:moveTo>
                  <a:lnTo>
                    <a:pt x="1"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8"/>
            <p:cNvSpPr/>
            <p:nvPr/>
          </p:nvSpPr>
          <p:spPr>
            <a:xfrm>
              <a:off x="2648508" y="1332663"/>
              <a:ext cx="33568" cy="438099"/>
            </a:xfrm>
            <a:custGeom>
              <a:avLst/>
              <a:gdLst/>
              <a:ahLst/>
              <a:cxnLst/>
              <a:rect l="l" t="t" r="r" b="b"/>
              <a:pathLst>
                <a:path w="1239" h="16172" extrusionOk="0">
                  <a:moveTo>
                    <a:pt x="1" y="0"/>
                  </a:moveTo>
                  <a:lnTo>
                    <a:pt x="1" y="16172"/>
                  </a:lnTo>
                  <a:lnTo>
                    <a:pt x="1239" y="15174"/>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8"/>
            <p:cNvSpPr/>
            <p:nvPr/>
          </p:nvSpPr>
          <p:spPr>
            <a:xfrm>
              <a:off x="2508342" y="1332663"/>
              <a:ext cx="33568" cy="381617"/>
            </a:xfrm>
            <a:custGeom>
              <a:avLst/>
              <a:gdLst/>
              <a:ahLst/>
              <a:cxnLst/>
              <a:rect l="l" t="t" r="r" b="b"/>
              <a:pathLst>
                <a:path w="1239" h="14087" extrusionOk="0">
                  <a:moveTo>
                    <a:pt x="0" y="0"/>
                  </a:moveTo>
                  <a:lnTo>
                    <a:pt x="0"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8"/>
            <p:cNvSpPr/>
            <p:nvPr/>
          </p:nvSpPr>
          <p:spPr>
            <a:xfrm>
              <a:off x="2578452" y="1332663"/>
              <a:ext cx="33541" cy="438099"/>
            </a:xfrm>
            <a:custGeom>
              <a:avLst/>
              <a:gdLst/>
              <a:ahLst/>
              <a:cxnLst/>
              <a:rect l="l" t="t" r="r" b="b"/>
              <a:pathLst>
                <a:path w="1238"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8"/>
            <p:cNvSpPr/>
            <p:nvPr/>
          </p:nvSpPr>
          <p:spPr>
            <a:xfrm>
              <a:off x="2393912" y="1784434"/>
              <a:ext cx="482626" cy="458959"/>
            </a:xfrm>
            <a:custGeom>
              <a:avLst/>
              <a:gdLst/>
              <a:ahLst/>
              <a:cxnLst/>
              <a:rect l="l" t="t" r="r" b="b"/>
              <a:pathLst>
                <a:path w="17814" h="16942" extrusionOk="0">
                  <a:moveTo>
                    <a:pt x="8907" y="0"/>
                  </a:moveTo>
                  <a:lnTo>
                    <a:pt x="6155" y="5577"/>
                  </a:lnTo>
                  <a:lnTo>
                    <a:pt x="1" y="6472"/>
                  </a:lnTo>
                  <a:lnTo>
                    <a:pt x="4454" y="10812"/>
                  </a:lnTo>
                  <a:lnTo>
                    <a:pt x="3402" y="16941"/>
                  </a:lnTo>
                  <a:lnTo>
                    <a:pt x="8907" y="14047"/>
                  </a:lnTo>
                  <a:lnTo>
                    <a:pt x="14411" y="16941"/>
                  </a:lnTo>
                  <a:lnTo>
                    <a:pt x="13360" y="10812"/>
                  </a:lnTo>
                  <a:lnTo>
                    <a:pt x="17813" y="6472"/>
                  </a:lnTo>
                  <a:lnTo>
                    <a:pt x="11659" y="5577"/>
                  </a:lnTo>
                  <a:lnTo>
                    <a:pt x="8907" y="0"/>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8"/>
            <p:cNvSpPr/>
            <p:nvPr/>
          </p:nvSpPr>
          <p:spPr>
            <a:xfrm>
              <a:off x="2635179" y="1784434"/>
              <a:ext cx="74613" cy="229506"/>
            </a:xfrm>
            <a:custGeom>
              <a:avLst/>
              <a:gdLst/>
              <a:ahLst/>
              <a:cxnLst/>
              <a:rect l="l" t="t" r="r" b="b"/>
              <a:pathLst>
                <a:path w="2754" h="8472" extrusionOk="0">
                  <a:moveTo>
                    <a:pt x="1" y="0"/>
                  </a:moveTo>
                  <a:lnTo>
                    <a:pt x="1" y="8471"/>
                  </a:lnTo>
                  <a:lnTo>
                    <a:pt x="2753" y="5577"/>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8"/>
            <p:cNvSpPr/>
            <p:nvPr/>
          </p:nvSpPr>
          <p:spPr>
            <a:xfrm>
              <a:off x="2635179" y="1959720"/>
              <a:ext cx="241340" cy="117598"/>
            </a:xfrm>
            <a:custGeom>
              <a:avLst/>
              <a:gdLst/>
              <a:ahLst/>
              <a:cxnLst/>
              <a:rect l="l" t="t" r="r" b="b"/>
              <a:pathLst>
                <a:path w="8908" h="4341" extrusionOk="0">
                  <a:moveTo>
                    <a:pt x="8907" y="1"/>
                  </a:moveTo>
                  <a:lnTo>
                    <a:pt x="1" y="2000"/>
                  </a:lnTo>
                  <a:lnTo>
                    <a:pt x="4454" y="4341"/>
                  </a:lnTo>
                  <a:lnTo>
                    <a:pt x="8907"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8"/>
            <p:cNvSpPr/>
            <p:nvPr/>
          </p:nvSpPr>
          <p:spPr>
            <a:xfrm>
              <a:off x="2393912" y="1935504"/>
              <a:ext cx="241313" cy="78426"/>
            </a:xfrm>
            <a:custGeom>
              <a:avLst/>
              <a:gdLst/>
              <a:ahLst/>
              <a:cxnLst/>
              <a:rect l="l" t="t" r="r" b="b"/>
              <a:pathLst>
                <a:path w="8907" h="2895" extrusionOk="0">
                  <a:moveTo>
                    <a:pt x="6155" y="0"/>
                  </a:moveTo>
                  <a:lnTo>
                    <a:pt x="1" y="895"/>
                  </a:lnTo>
                  <a:lnTo>
                    <a:pt x="8907" y="2894"/>
                  </a:lnTo>
                  <a:lnTo>
                    <a:pt x="615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8"/>
            <p:cNvSpPr/>
            <p:nvPr/>
          </p:nvSpPr>
          <p:spPr>
            <a:xfrm>
              <a:off x="2486074" y="2013896"/>
              <a:ext cx="149144" cy="229479"/>
            </a:xfrm>
            <a:custGeom>
              <a:avLst/>
              <a:gdLst/>
              <a:ahLst/>
              <a:cxnLst/>
              <a:rect l="l" t="t" r="r" b="b"/>
              <a:pathLst>
                <a:path w="5505" h="8471" extrusionOk="0">
                  <a:moveTo>
                    <a:pt x="5505" y="0"/>
                  </a:moveTo>
                  <a:lnTo>
                    <a:pt x="1052" y="2341"/>
                  </a:lnTo>
                  <a:lnTo>
                    <a:pt x="0" y="8470"/>
                  </a:lnTo>
                  <a:lnTo>
                    <a:pt x="550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8"/>
            <p:cNvSpPr/>
            <p:nvPr/>
          </p:nvSpPr>
          <p:spPr>
            <a:xfrm>
              <a:off x="2635179" y="2013896"/>
              <a:ext cx="149171" cy="229479"/>
            </a:xfrm>
            <a:custGeom>
              <a:avLst/>
              <a:gdLst/>
              <a:ahLst/>
              <a:cxnLst/>
              <a:rect l="l" t="t" r="r" b="b"/>
              <a:pathLst>
                <a:path w="5506" h="8471" extrusionOk="0">
                  <a:moveTo>
                    <a:pt x="1" y="0"/>
                  </a:moveTo>
                  <a:lnTo>
                    <a:pt x="1" y="5576"/>
                  </a:lnTo>
                  <a:lnTo>
                    <a:pt x="5505" y="8470"/>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1" name="Google Shape;3331;p28"/>
          <p:cNvGrpSpPr/>
          <p:nvPr/>
        </p:nvGrpSpPr>
        <p:grpSpPr>
          <a:xfrm>
            <a:off x="8604355" y="4372040"/>
            <a:ext cx="535338" cy="200293"/>
            <a:chOff x="5907600" y="943095"/>
            <a:chExt cx="535338" cy="200293"/>
          </a:xfrm>
        </p:grpSpPr>
        <p:sp>
          <p:nvSpPr>
            <p:cNvPr id="3332" name="Google Shape;3332;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4" name="Google Shape;3334;p28"/>
          <p:cNvGrpSpPr/>
          <p:nvPr/>
        </p:nvGrpSpPr>
        <p:grpSpPr>
          <a:xfrm>
            <a:off x="460925" y="51645"/>
            <a:ext cx="672421" cy="190443"/>
            <a:chOff x="7090540" y="1291850"/>
            <a:chExt cx="672421" cy="190443"/>
          </a:xfrm>
        </p:grpSpPr>
        <p:sp>
          <p:nvSpPr>
            <p:cNvPr id="3335" name="Google Shape;3335;p28"/>
            <p:cNvSpPr/>
            <p:nvPr/>
          </p:nvSpPr>
          <p:spPr>
            <a:xfrm>
              <a:off x="7337646" y="1352720"/>
              <a:ext cx="137" cy="137"/>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8"/>
            <p:cNvSpPr/>
            <p:nvPr/>
          </p:nvSpPr>
          <p:spPr>
            <a:xfrm>
              <a:off x="7134182" y="1310320"/>
              <a:ext cx="609078" cy="153777"/>
            </a:xfrm>
            <a:custGeom>
              <a:avLst/>
              <a:gdLst/>
              <a:ahLst/>
              <a:cxnLst/>
              <a:rect l="l" t="t" r="r" b="b"/>
              <a:pathLst>
                <a:path w="4452" h="1124" extrusionOk="0">
                  <a:moveTo>
                    <a:pt x="2366" y="0"/>
                  </a:moveTo>
                  <a:cubicBezTo>
                    <a:pt x="2334" y="0"/>
                    <a:pt x="2301" y="3"/>
                    <a:pt x="2265" y="8"/>
                  </a:cubicBezTo>
                  <a:cubicBezTo>
                    <a:pt x="1699" y="92"/>
                    <a:pt x="1670" y="634"/>
                    <a:pt x="1669" y="657"/>
                  </a:cubicBezTo>
                  <a:cubicBezTo>
                    <a:pt x="1667" y="695"/>
                    <a:pt x="1635" y="721"/>
                    <a:pt x="1602" y="721"/>
                  </a:cubicBezTo>
                  <a:cubicBezTo>
                    <a:pt x="1586" y="721"/>
                    <a:pt x="1571" y="716"/>
                    <a:pt x="1558" y="704"/>
                  </a:cubicBezTo>
                  <a:cubicBezTo>
                    <a:pt x="1557" y="703"/>
                    <a:pt x="1454" y="614"/>
                    <a:pt x="1344" y="614"/>
                  </a:cubicBezTo>
                  <a:cubicBezTo>
                    <a:pt x="1333" y="614"/>
                    <a:pt x="1323" y="615"/>
                    <a:pt x="1312" y="617"/>
                  </a:cubicBezTo>
                  <a:cubicBezTo>
                    <a:pt x="1246" y="628"/>
                    <a:pt x="1188" y="677"/>
                    <a:pt x="1140" y="762"/>
                  </a:cubicBezTo>
                  <a:cubicBezTo>
                    <a:pt x="1128" y="784"/>
                    <a:pt x="1105" y="796"/>
                    <a:pt x="1082" y="796"/>
                  </a:cubicBezTo>
                  <a:cubicBezTo>
                    <a:pt x="1063" y="796"/>
                    <a:pt x="1045" y="789"/>
                    <a:pt x="1031" y="774"/>
                  </a:cubicBezTo>
                  <a:cubicBezTo>
                    <a:pt x="1027" y="768"/>
                    <a:pt x="920" y="651"/>
                    <a:pt x="771" y="651"/>
                  </a:cubicBezTo>
                  <a:cubicBezTo>
                    <a:pt x="741" y="651"/>
                    <a:pt x="709" y="655"/>
                    <a:pt x="677" y="667"/>
                  </a:cubicBezTo>
                  <a:cubicBezTo>
                    <a:pt x="486" y="733"/>
                    <a:pt x="495" y="926"/>
                    <a:pt x="496" y="934"/>
                  </a:cubicBezTo>
                  <a:cubicBezTo>
                    <a:pt x="497" y="969"/>
                    <a:pt x="474" y="998"/>
                    <a:pt x="440" y="1005"/>
                  </a:cubicBezTo>
                  <a:cubicBezTo>
                    <a:pt x="291" y="1032"/>
                    <a:pt x="143" y="1071"/>
                    <a:pt x="1" y="1123"/>
                  </a:cubicBezTo>
                  <a:lnTo>
                    <a:pt x="4451" y="1123"/>
                  </a:lnTo>
                  <a:cubicBezTo>
                    <a:pt x="4441" y="1067"/>
                    <a:pt x="4413" y="987"/>
                    <a:pt x="4347" y="937"/>
                  </a:cubicBezTo>
                  <a:cubicBezTo>
                    <a:pt x="4302" y="902"/>
                    <a:pt x="4243" y="885"/>
                    <a:pt x="4170" y="885"/>
                  </a:cubicBezTo>
                  <a:cubicBezTo>
                    <a:pt x="4111" y="885"/>
                    <a:pt x="4043" y="896"/>
                    <a:pt x="3967" y="919"/>
                  </a:cubicBezTo>
                  <a:cubicBezTo>
                    <a:pt x="3961" y="921"/>
                    <a:pt x="3954" y="922"/>
                    <a:pt x="3948" y="922"/>
                  </a:cubicBezTo>
                  <a:cubicBezTo>
                    <a:pt x="3935" y="922"/>
                    <a:pt x="3922" y="918"/>
                    <a:pt x="3911" y="911"/>
                  </a:cubicBezTo>
                  <a:cubicBezTo>
                    <a:pt x="3895" y="901"/>
                    <a:pt x="3884" y="882"/>
                    <a:pt x="3882" y="864"/>
                  </a:cubicBezTo>
                  <a:cubicBezTo>
                    <a:pt x="3880" y="851"/>
                    <a:pt x="3838" y="559"/>
                    <a:pt x="3508" y="450"/>
                  </a:cubicBezTo>
                  <a:cubicBezTo>
                    <a:pt x="3446" y="429"/>
                    <a:pt x="3391" y="421"/>
                    <a:pt x="3344" y="421"/>
                  </a:cubicBezTo>
                  <a:cubicBezTo>
                    <a:pt x="3147" y="421"/>
                    <a:pt x="3064" y="562"/>
                    <a:pt x="3060" y="569"/>
                  </a:cubicBezTo>
                  <a:cubicBezTo>
                    <a:pt x="3047" y="592"/>
                    <a:pt x="3024" y="603"/>
                    <a:pt x="3002" y="603"/>
                  </a:cubicBezTo>
                  <a:cubicBezTo>
                    <a:pt x="2972" y="603"/>
                    <a:pt x="2942" y="584"/>
                    <a:pt x="2935" y="548"/>
                  </a:cubicBezTo>
                  <a:cubicBezTo>
                    <a:pt x="2931" y="524"/>
                    <a:pt x="2833" y="0"/>
                    <a:pt x="2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8"/>
            <p:cNvSpPr/>
            <p:nvPr/>
          </p:nvSpPr>
          <p:spPr>
            <a:xfrm>
              <a:off x="7090540" y="1291850"/>
              <a:ext cx="672421" cy="190443"/>
            </a:xfrm>
            <a:custGeom>
              <a:avLst/>
              <a:gdLst/>
              <a:ahLst/>
              <a:cxnLst/>
              <a:rect l="l" t="t" r="r" b="b"/>
              <a:pathLst>
                <a:path w="4915" h="1392" extrusionOk="0">
                  <a:moveTo>
                    <a:pt x="2687" y="135"/>
                  </a:moveTo>
                  <a:cubicBezTo>
                    <a:pt x="3153" y="135"/>
                    <a:pt x="3251" y="658"/>
                    <a:pt x="3255" y="682"/>
                  </a:cubicBezTo>
                  <a:cubicBezTo>
                    <a:pt x="3261" y="718"/>
                    <a:pt x="3291" y="738"/>
                    <a:pt x="3322" y="738"/>
                  </a:cubicBezTo>
                  <a:cubicBezTo>
                    <a:pt x="3344" y="738"/>
                    <a:pt x="3366" y="727"/>
                    <a:pt x="3379" y="704"/>
                  </a:cubicBezTo>
                  <a:cubicBezTo>
                    <a:pt x="3384" y="697"/>
                    <a:pt x="3467" y="555"/>
                    <a:pt x="3664" y="555"/>
                  </a:cubicBezTo>
                  <a:cubicBezTo>
                    <a:pt x="3712" y="555"/>
                    <a:pt x="3766" y="563"/>
                    <a:pt x="3828" y="584"/>
                  </a:cubicBezTo>
                  <a:cubicBezTo>
                    <a:pt x="4157" y="694"/>
                    <a:pt x="4200" y="986"/>
                    <a:pt x="4201" y="997"/>
                  </a:cubicBezTo>
                  <a:cubicBezTo>
                    <a:pt x="4203" y="1017"/>
                    <a:pt x="4214" y="1035"/>
                    <a:pt x="4231" y="1046"/>
                  </a:cubicBezTo>
                  <a:cubicBezTo>
                    <a:pt x="4242" y="1053"/>
                    <a:pt x="4254" y="1057"/>
                    <a:pt x="4266" y="1057"/>
                  </a:cubicBezTo>
                  <a:cubicBezTo>
                    <a:pt x="4273" y="1057"/>
                    <a:pt x="4280" y="1056"/>
                    <a:pt x="4287" y="1053"/>
                  </a:cubicBezTo>
                  <a:cubicBezTo>
                    <a:pt x="4363" y="1031"/>
                    <a:pt x="4430" y="1020"/>
                    <a:pt x="4489" y="1020"/>
                  </a:cubicBezTo>
                  <a:cubicBezTo>
                    <a:pt x="4562" y="1020"/>
                    <a:pt x="4621" y="1037"/>
                    <a:pt x="4667" y="1071"/>
                  </a:cubicBezTo>
                  <a:cubicBezTo>
                    <a:pt x="4733" y="1122"/>
                    <a:pt x="4761" y="1202"/>
                    <a:pt x="4771" y="1257"/>
                  </a:cubicBezTo>
                  <a:lnTo>
                    <a:pt x="321" y="1257"/>
                  </a:lnTo>
                  <a:cubicBezTo>
                    <a:pt x="463" y="1206"/>
                    <a:pt x="611" y="1166"/>
                    <a:pt x="760" y="1139"/>
                  </a:cubicBezTo>
                  <a:cubicBezTo>
                    <a:pt x="794" y="1133"/>
                    <a:pt x="817" y="1103"/>
                    <a:pt x="816" y="1069"/>
                  </a:cubicBezTo>
                  <a:cubicBezTo>
                    <a:pt x="816" y="1061"/>
                    <a:pt x="807" y="868"/>
                    <a:pt x="997" y="802"/>
                  </a:cubicBezTo>
                  <a:cubicBezTo>
                    <a:pt x="1030" y="790"/>
                    <a:pt x="1062" y="785"/>
                    <a:pt x="1092" y="785"/>
                  </a:cubicBezTo>
                  <a:cubicBezTo>
                    <a:pt x="1241" y="785"/>
                    <a:pt x="1347" y="902"/>
                    <a:pt x="1353" y="908"/>
                  </a:cubicBezTo>
                  <a:cubicBezTo>
                    <a:pt x="1366" y="924"/>
                    <a:pt x="1384" y="931"/>
                    <a:pt x="1403" y="931"/>
                  </a:cubicBezTo>
                  <a:cubicBezTo>
                    <a:pt x="1425" y="931"/>
                    <a:pt x="1448" y="919"/>
                    <a:pt x="1460" y="897"/>
                  </a:cubicBezTo>
                  <a:cubicBezTo>
                    <a:pt x="1508" y="811"/>
                    <a:pt x="1566" y="762"/>
                    <a:pt x="1632" y="752"/>
                  </a:cubicBezTo>
                  <a:cubicBezTo>
                    <a:pt x="1643" y="750"/>
                    <a:pt x="1654" y="749"/>
                    <a:pt x="1664" y="749"/>
                  </a:cubicBezTo>
                  <a:cubicBezTo>
                    <a:pt x="1774" y="749"/>
                    <a:pt x="1876" y="838"/>
                    <a:pt x="1877" y="839"/>
                  </a:cubicBezTo>
                  <a:cubicBezTo>
                    <a:pt x="1890" y="850"/>
                    <a:pt x="1906" y="856"/>
                    <a:pt x="1921" y="856"/>
                  </a:cubicBezTo>
                  <a:cubicBezTo>
                    <a:pt x="1955" y="856"/>
                    <a:pt x="1987" y="830"/>
                    <a:pt x="1989" y="791"/>
                  </a:cubicBezTo>
                  <a:cubicBezTo>
                    <a:pt x="1989" y="768"/>
                    <a:pt x="2018" y="227"/>
                    <a:pt x="2585" y="143"/>
                  </a:cubicBezTo>
                  <a:cubicBezTo>
                    <a:pt x="2621" y="138"/>
                    <a:pt x="2655" y="135"/>
                    <a:pt x="2687" y="135"/>
                  </a:cubicBezTo>
                  <a:close/>
                  <a:moveTo>
                    <a:pt x="2685" y="1"/>
                  </a:moveTo>
                  <a:cubicBezTo>
                    <a:pt x="2647" y="1"/>
                    <a:pt x="2607" y="4"/>
                    <a:pt x="2565" y="10"/>
                  </a:cubicBezTo>
                  <a:cubicBezTo>
                    <a:pt x="2060" y="84"/>
                    <a:pt x="1913" y="477"/>
                    <a:pt x="1871" y="674"/>
                  </a:cubicBezTo>
                  <a:cubicBezTo>
                    <a:pt x="1817" y="644"/>
                    <a:pt x="1743" y="615"/>
                    <a:pt x="1663" y="615"/>
                  </a:cubicBezTo>
                  <a:cubicBezTo>
                    <a:pt x="1646" y="615"/>
                    <a:pt x="1627" y="616"/>
                    <a:pt x="1609" y="620"/>
                  </a:cubicBezTo>
                  <a:cubicBezTo>
                    <a:pt x="1524" y="633"/>
                    <a:pt x="1450" y="681"/>
                    <a:pt x="1389" y="762"/>
                  </a:cubicBezTo>
                  <a:cubicBezTo>
                    <a:pt x="1326" y="714"/>
                    <a:pt x="1221" y="651"/>
                    <a:pt x="1091" y="651"/>
                  </a:cubicBezTo>
                  <a:cubicBezTo>
                    <a:pt x="1048" y="651"/>
                    <a:pt x="1001" y="658"/>
                    <a:pt x="953" y="675"/>
                  </a:cubicBezTo>
                  <a:cubicBezTo>
                    <a:pt x="759" y="741"/>
                    <a:pt x="695" y="905"/>
                    <a:pt x="684" y="1017"/>
                  </a:cubicBezTo>
                  <a:cubicBezTo>
                    <a:pt x="521" y="1050"/>
                    <a:pt x="127" y="1142"/>
                    <a:pt x="31" y="1287"/>
                  </a:cubicBezTo>
                  <a:cubicBezTo>
                    <a:pt x="1" y="1333"/>
                    <a:pt x="33" y="1392"/>
                    <a:pt x="87" y="1392"/>
                  </a:cubicBezTo>
                  <a:lnTo>
                    <a:pt x="4846" y="1392"/>
                  </a:lnTo>
                  <a:cubicBezTo>
                    <a:pt x="4882" y="1392"/>
                    <a:pt x="4912" y="1363"/>
                    <a:pt x="4913" y="1326"/>
                  </a:cubicBezTo>
                  <a:cubicBezTo>
                    <a:pt x="4913" y="1316"/>
                    <a:pt x="4914" y="1090"/>
                    <a:pt x="4748" y="965"/>
                  </a:cubicBezTo>
                  <a:cubicBezTo>
                    <a:pt x="4679" y="912"/>
                    <a:pt x="4592" y="886"/>
                    <a:pt x="4489" y="886"/>
                  </a:cubicBezTo>
                  <a:cubicBezTo>
                    <a:pt x="4436" y="886"/>
                    <a:pt x="4379" y="893"/>
                    <a:pt x="4317" y="907"/>
                  </a:cubicBezTo>
                  <a:cubicBezTo>
                    <a:pt x="4281" y="788"/>
                    <a:pt x="4174" y="559"/>
                    <a:pt x="3870" y="457"/>
                  </a:cubicBezTo>
                  <a:cubicBezTo>
                    <a:pt x="3794" y="432"/>
                    <a:pt x="3725" y="421"/>
                    <a:pt x="3663" y="421"/>
                  </a:cubicBezTo>
                  <a:cubicBezTo>
                    <a:pt x="3527" y="421"/>
                    <a:pt x="3424" y="472"/>
                    <a:pt x="3354" y="530"/>
                  </a:cubicBezTo>
                  <a:cubicBezTo>
                    <a:pt x="3273" y="294"/>
                    <a:pt x="3072" y="1"/>
                    <a:pt x="26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8" name="Google Shape;3338;p28"/>
          <p:cNvGrpSpPr/>
          <p:nvPr/>
        </p:nvGrpSpPr>
        <p:grpSpPr>
          <a:xfrm flipH="1">
            <a:off x="7380260" y="97828"/>
            <a:ext cx="535338" cy="200293"/>
            <a:chOff x="5907600" y="943095"/>
            <a:chExt cx="535338" cy="200293"/>
          </a:xfrm>
        </p:grpSpPr>
        <p:sp>
          <p:nvSpPr>
            <p:cNvPr id="3339" name="Google Shape;3339;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504825" y="241935"/>
            <a:ext cx="8159115" cy="4093428"/>
          </a:xfrm>
          <a:prstGeom prst="rect">
            <a:avLst/>
          </a:prstGeom>
        </p:spPr>
        <p:txBody>
          <a:bodyPr wrap="square">
            <a:spAutoFit/>
          </a:bodyPr>
          <a:lstStyle/>
          <a:p>
            <a:r>
              <a:rPr lang="en-US" sz="2000">
                <a:latin typeface="Cambria" panose="02040503050406030204" charset="0"/>
                <a:cs typeface="Cambria" panose="02040503050406030204" charset="0"/>
              </a:rPr>
              <a:t>- Công dân </a:t>
            </a:r>
            <a:r>
              <a:rPr lang="en-US" sz="2000" smtClean="0">
                <a:latin typeface="Cambria" panose="02040503050406030204" charset="0"/>
                <a:cs typeface="Cambria" panose="02040503050406030204" charset="0"/>
              </a:rPr>
              <a:t> </a:t>
            </a:r>
            <a:r>
              <a:rPr lang="en-US" sz="2000">
                <a:latin typeface="Cambria" panose="02040503050406030204" charset="0"/>
                <a:cs typeface="Cambria" panose="02040503050406030204" charset="0"/>
              </a:rPr>
              <a:t>được công nhận hoàn thành </a:t>
            </a:r>
            <a:r>
              <a:rPr lang="en-US" sz="2000" smtClean="0">
                <a:latin typeface="Cambria" panose="02040503050406030204" charset="0"/>
                <a:cs typeface="Cambria" panose="02040503050406030204" charset="0"/>
              </a:rPr>
              <a:t>NVQS </a:t>
            </a:r>
            <a:r>
              <a:rPr lang="en-US" sz="2000">
                <a:latin typeface="Cambria" panose="02040503050406030204" charset="0"/>
                <a:cs typeface="Cambria" panose="02040503050406030204" charset="0"/>
              </a:rPr>
              <a:t>tại ngũ trong thời </a:t>
            </a:r>
            <a:r>
              <a:rPr lang="en-US" sz="2000" smtClean="0">
                <a:latin typeface="Cambria" panose="02040503050406030204" charset="0"/>
                <a:cs typeface="Cambria" panose="02040503050406030204" charset="0"/>
              </a:rPr>
              <a:t>bình gồm:</a:t>
            </a:r>
            <a:endParaRPr lang="en-US" sz="2000">
              <a:latin typeface="Cambria" panose="02040503050406030204" charset="0"/>
              <a:cs typeface="Cambria" panose="02040503050406030204" charset="0"/>
            </a:endParaRPr>
          </a:p>
          <a:p>
            <a:endParaRPr lang="en-US" sz="2000">
              <a:latin typeface="Cambria" panose="02040503050406030204" charset="0"/>
              <a:cs typeface="Cambria" panose="02040503050406030204" charset="0"/>
            </a:endParaRPr>
          </a:p>
          <a:p>
            <a:r>
              <a:rPr lang="en-US" sz="2000">
                <a:latin typeface="Cambria" panose="02040503050406030204" charset="0"/>
                <a:cs typeface="Cambria" panose="02040503050406030204" charset="0"/>
              </a:rPr>
              <a:t>+ Dân quân thường trực có ít nhất 24 tháng phục </a:t>
            </a:r>
            <a:r>
              <a:rPr lang="en-US" sz="2000" smtClean="0">
                <a:latin typeface="Cambria" panose="02040503050406030204" charset="0"/>
                <a:cs typeface="Cambria" panose="02040503050406030204" charset="0"/>
              </a:rPr>
              <a:t>vụ; </a:t>
            </a:r>
            <a:r>
              <a:rPr lang="en-US" sz="2000">
                <a:latin typeface="Cambria" panose="02040503050406030204" charset="0"/>
                <a:cs typeface="Cambria" panose="02040503050406030204" charset="0"/>
              </a:rPr>
              <a:t>tham gia công an xã liên tục từ đủ 36 tháng trở lên;</a:t>
            </a:r>
          </a:p>
          <a:p>
            <a:endParaRPr lang="en-US" sz="2000">
              <a:latin typeface="Cambria" panose="02040503050406030204" charset="0"/>
              <a:cs typeface="Cambria" panose="02040503050406030204" charset="0"/>
            </a:endParaRPr>
          </a:p>
          <a:p>
            <a:r>
              <a:rPr lang="en-US" sz="2000">
                <a:latin typeface="Cambria" panose="02040503050406030204" charset="0"/>
                <a:cs typeface="Cambria" panose="02040503050406030204" charset="0"/>
              </a:rPr>
              <a:t>+ Cán bộ, công chức, viên chức, sinh viên tốt nghiệp đại học trở lên, đã được đào tạo và phong quân hàm sĩ quan dự bị;</a:t>
            </a:r>
          </a:p>
          <a:p>
            <a:endParaRPr lang="en-US" sz="2000">
              <a:latin typeface="Cambria" panose="02040503050406030204" charset="0"/>
              <a:cs typeface="Cambria" panose="02040503050406030204" charset="0"/>
            </a:endParaRPr>
          </a:p>
          <a:p>
            <a:r>
              <a:rPr lang="en-US" sz="2000">
                <a:latin typeface="Cambria" panose="02040503050406030204" charset="0"/>
                <a:cs typeface="Cambria" panose="02040503050406030204" charset="0"/>
              </a:rPr>
              <a:t>+ Thanh niên đã tốt nghiệp đại học, cao đẳng, trung cấp tình nguyện phục vụ tại đoàn kinh tế - quốc phòng từ đủ 24 tháng trở lên;</a:t>
            </a:r>
          </a:p>
          <a:p>
            <a:endParaRPr lang="en-US" sz="2000">
              <a:latin typeface="Cambria" panose="02040503050406030204" charset="0"/>
              <a:cs typeface="Cambria" panose="02040503050406030204" charset="0"/>
            </a:endParaRPr>
          </a:p>
          <a:p>
            <a:r>
              <a:rPr lang="en-US" sz="2000">
                <a:latin typeface="Cambria" panose="02040503050406030204" charset="0"/>
                <a:cs typeface="Cambria" panose="02040503050406030204" charset="0"/>
              </a:rPr>
              <a:t>+ Công dân phục vụ trên tàu kiểm ngư từ đủ 24 tháng trở lên.</a:t>
            </a:r>
          </a:p>
        </p:txBody>
      </p:sp>
      <p:pic>
        <p:nvPicPr>
          <p:cNvPr id="102" name="Picture 101"/>
          <p:cNvPicPr/>
          <p:nvPr/>
        </p:nvPicPr>
        <p:blipFill>
          <a:blip r:embed="rId3">
            <a:lum contrast="6000"/>
          </a:blip>
          <a:stretch>
            <a:fillRect/>
          </a:stretch>
        </p:blipFill>
        <p:spPr>
          <a:xfrm rot="1560000">
            <a:off x="2259965" y="4622800"/>
            <a:ext cx="586740" cy="43116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down)">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down)">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down)">
                                      <p:cBhvr>
                                        <p:cTn id="2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sp>
        <p:nvSpPr>
          <p:cNvPr id="3304" name="Google Shape;3304;p28"/>
          <p:cNvSpPr txBox="1">
            <a:spLocks noGrp="1"/>
          </p:cNvSpPr>
          <p:nvPr>
            <p:ph type="title"/>
          </p:nvPr>
        </p:nvSpPr>
        <p:spPr>
          <a:xfrm>
            <a:off x="567600" y="8879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sz="3200" b="1">
                <a:solidFill>
                  <a:schemeClr val="accent6"/>
                </a:solidFill>
                <a:latin typeface="Cambria" panose="02040503050406030204" charset="0"/>
                <a:cs typeface="Cambria" panose="02040503050406030204" charset="0"/>
              </a:rPr>
              <a:t>2. Đăng ký nghĩa vụ quân sự:</a:t>
            </a:r>
          </a:p>
        </p:txBody>
      </p:sp>
      <p:grpSp>
        <p:nvGrpSpPr>
          <p:cNvPr id="3305" name="Google Shape;3305;p28"/>
          <p:cNvGrpSpPr/>
          <p:nvPr/>
        </p:nvGrpSpPr>
        <p:grpSpPr>
          <a:xfrm>
            <a:off x="61377" y="-226"/>
            <a:ext cx="482599" cy="918559"/>
            <a:chOff x="4471342" y="1581300"/>
            <a:chExt cx="482599" cy="918559"/>
          </a:xfrm>
        </p:grpSpPr>
        <p:sp>
          <p:nvSpPr>
            <p:cNvPr id="3306" name="Google Shape;3306;p28"/>
            <p:cNvSpPr/>
            <p:nvPr/>
          </p:nvSpPr>
          <p:spPr>
            <a:xfrm>
              <a:off x="4692670" y="2013542"/>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8"/>
            <p:cNvSpPr/>
            <p:nvPr/>
          </p:nvSpPr>
          <p:spPr>
            <a:xfrm>
              <a:off x="4552830" y="1581300"/>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4"/>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8"/>
            <p:cNvSpPr/>
            <p:nvPr/>
          </p:nvSpPr>
          <p:spPr>
            <a:xfrm>
              <a:off x="4801546" y="1581300"/>
              <a:ext cx="33568" cy="381617"/>
            </a:xfrm>
            <a:custGeom>
              <a:avLst/>
              <a:gdLst/>
              <a:ahLst/>
              <a:cxnLst/>
              <a:rect l="l" t="t" r="r" b="b"/>
              <a:pathLst>
                <a:path w="1239" h="14087" extrusionOk="0">
                  <a:moveTo>
                    <a:pt x="0" y="0"/>
                  </a:moveTo>
                  <a:lnTo>
                    <a:pt x="0"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8"/>
            <p:cNvSpPr/>
            <p:nvPr/>
          </p:nvSpPr>
          <p:spPr>
            <a:xfrm>
              <a:off x="4731464" y="1581300"/>
              <a:ext cx="33541" cy="438099"/>
            </a:xfrm>
            <a:custGeom>
              <a:avLst/>
              <a:gdLst/>
              <a:ahLst/>
              <a:cxnLst/>
              <a:rect l="l" t="t" r="r" b="b"/>
              <a:pathLst>
                <a:path w="1238" h="16172" extrusionOk="0">
                  <a:moveTo>
                    <a:pt x="0" y="0"/>
                  </a:moveTo>
                  <a:lnTo>
                    <a:pt x="0" y="16172"/>
                  </a:lnTo>
                  <a:lnTo>
                    <a:pt x="1238" y="15174"/>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8"/>
            <p:cNvSpPr/>
            <p:nvPr/>
          </p:nvSpPr>
          <p:spPr>
            <a:xfrm>
              <a:off x="4591271" y="1581300"/>
              <a:ext cx="33595" cy="381617"/>
            </a:xfrm>
            <a:custGeom>
              <a:avLst/>
              <a:gdLst/>
              <a:ahLst/>
              <a:cxnLst/>
              <a:rect l="l" t="t" r="r" b="b"/>
              <a:pathLst>
                <a:path w="1240" h="14087" extrusionOk="0">
                  <a:moveTo>
                    <a:pt x="1" y="0"/>
                  </a:moveTo>
                  <a:lnTo>
                    <a:pt x="1"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8"/>
            <p:cNvSpPr/>
            <p:nvPr/>
          </p:nvSpPr>
          <p:spPr>
            <a:xfrm>
              <a:off x="4661381" y="1581300"/>
              <a:ext cx="33568" cy="438099"/>
            </a:xfrm>
            <a:custGeom>
              <a:avLst/>
              <a:gdLst/>
              <a:ahLst/>
              <a:cxnLst/>
              <a:rect l="l" t="t" r="r" b="b"/>
              <a:pathLst>
                <a:path w="1239"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8"/>
            <p:cNvSpPr/>
            <p:nvPr/>
          </p:nvSpPr>
          <p:spPr>
            <a:xfrm>
              <a:off x="4471342" y="2040900"/>
              <a:ext cx="482599" cy="458959"/>
            </a:xfrm>
            <a:custGeom>
              <a:avLst/>
              <a:gdLst/>
              <a:ahLst/>
              <a:cxnLst/>
              <a:rect l="l" t="t" r="r" b="b"/>
              <a:pathLst>
                <a:path w="17813" h="16942" extrusionOk="0">
                  <a:moveTo>
                    <a:pt x="8906" y="1"/>
                  </a:moveTo>
                  <a:lnTo>
                    <a:pt x="6154" y="5577"/>
                  </a:lnTo>
                  <a:lnTo>
                    <a:pt x="0" y="6471"/>
                  </a:lnTo>
                  <a:lnTo>
                    <a:pt x="4453" y="10812"/>
                  </a:lnTo>
                  <a:lnTo>
                    <a:pt x="3402" y="16942"/>
                  </a:lnTo>
                  <a:lnTo>
                    <a:pt x="8906" y="14048"/>
                  </a:lnTo>
                  <a:lnTo>
                    <a:pt x="14411" y="16942"/>
                  </a:lnTo>
                  <a:lnTo>
                    <a:pt x="13360" y="10812"/>
                  </a:lnTo>
                  <a:lnTo>
                    <a:pt x="17813" y="6471"/>
                  </a:lnTo>
                  <a:lnTo>
                    <a:pt x="11659" y="5577"/>
                  </a:lnTo>
                  <a:lnTo>
                    <a:pt x="8906" y="1"/>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8"/>
            <p:cNvSpPr/>
            <p:nvPr/>
          </p:nvSpPr>
          <p:spPr>
            <a:xfrm>
              <a:off x="4712609" y="2040900"/>
              <a:ext cx="74586" cy="229479"/>
            </a:xfrm>
            <a:custGeom>
              <a:avLst/>
              <a:gdLst/>
              <a:ahLst/>
              <a:cxnLst/>
              <a:rect l="l" t="t" r="r" b="b"/>
              <a:pathLst>
                <a:path w="2753" h="8471" extrusionOk="0">
                  <a:moveTo>
                    <a:pt x="0" y="1"/>
                  </a:moveTo>
                  <a:lnTo>
                    <a:pt x="0" y="8471"/>
                  </a:lnTo>
                  <a:lnTo>
                    <a:pt x="2753" y="5577"/>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8"/>
            <p:cNvSpPr/>
            <p:nvPr/>
          </p:nvSpPr>
          <p:spPr>
            <a:xfrm>
              <a:off x="4712609" y="2216186"/>
              <a:ext cx="241313" cy="117625"/>
            </a:xfrm>
            <a:custGeom>
              <a:avLst/>
              <a:gdLst/>
              <a:ahLst/>
              <a:cxnLst/>
              <a:rect l="l" t="t" r="r" b="b"/>
              <a:pathLst>
                <a:path w="8907" h="4342" extrusionOk="0">
                  <a:moveTo>
                    <a:pt x="8907" y="0"/>
                  </a:moveTo>
                  <a:lnTo>
                    <a:pt x="0" y="2000"/>
                  </a:lnTo>
                  <a:lnTo>
                    <a:pt x="4454" y="4341"/>
                  </a:lnTo>
                  <a:lnTo>
                    <a:pt x="8907"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8"/>
            <p:cNvSpPr/>
            <p:nvPr/>
          </p:nvSpPr>
          <p:spPr>
            <a:xfrm>
              <a:off x="4471342" y="2191942"/>
              <a:ext cx="241313" cy="78426"/>
            </a:xfrm>
            <a:custGeom>
              <a:avLst/>
              <a:gdLst/>
              <a:ahLst/>
              <a:cxnLst/>
              <a:rect l="l" t="t" r="r" b="b"/>
              <a:pathLst>
                <a:path w="8907" h="2895" extrusionOk="0">
                  <a:moveTo>
                    <a:pt x="6154" y="1"/>
                  </a:moveTo>
                  <a:lnTo>
                    <a:pt x="0" y="895"/>
                  </a:lnTo>
                  <a:lnTo>
                    <a:pt x="8906" y="2895"/>
                  </a:lnTo>
                  <a:lnTo>
                    <a:pt x="6154"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8"/>
            <p:cNvSpPr/>
            <p:nvPr/>
          </p:nvSpPr>
          <p:spPr>
            <a:xfrm>
              <a:off x="4563476" y="2270335"/>
              <a:ext cx="149171" cy="229506"/>
            </a:xfrm>
            <a:custGeom>
              <a:avLst/>
              <a:gdLst/>
              <a:ahLst/>
              <a:cxnLst/>
              <a:rect l="l" t="t" r="r" b="b"/>
              <a:pathLst>
                <a:path w="5506" h="8472" extrusionOk="0">
                  <a:moveTo>
                    <a:pt x="5505" y="1"/>
                  </a:moveTo>
                  <a:lnTo>
                    <a:pt x="1052" y="2342"/>
                  </a:lnTo>
                  <a:lnTo>
                    <a:pt x="1" y="8472"/>
                  </a:lnTo>
                  <a:lnTo>
                    <a:pt x="1" y="8472"/>
                  </a:lnTo>
                  <a:lnTo>
                    <a:pt x="5505"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8"/>
            <p:cNvSpPr/>
            <p:nvPr/>
          </p:nvSpPr>
          <p:spPr>
            <a:xfrm>
              <a:off x="4712609" y="2270335"/>
              <a:ext cx="149171" cy="229506"/>
            </a:xfrm>
            <a:custGeom>
              <a:avLst/>
              <a:gdLst/>
              <a:ahLst/>
              <a:cxnLst/>
              <a:rect l="l" t="t" r="r" b="b"/>
              <a:pathLst>
                <a:path w="5506" h="8472" extrusionOk="0">
                  <a:moveTo>
                    <a:pt x="0" y="1"/>
                  </a:moveTo>
                  <a:lnTo>
                    <a:pt x="0" y="5578"/>
                  </a:lnTo>
                  <a:lnTo>
                    <a:pt x="5505" y="8472"/>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8" name="Google Shape;3318;p28"/>
          <p:cNvGrpSpPr/>
          <p:nvPr/>
        </p:nvGrpSpPr>
        <p:grpSpPr>
          <a:xfrm>
            <a:off x="8711527" y="3419988"/>
            <a:ext cx="482626" cy="910730"/>
            <a:chOff x="2393912" y="1332663"/>
            <a:chExt cx="482626" cy="910730"/>
          </a:xfrm>
        </p:grpSpPr>
        <p:sp>
          <p:nvSpPr>
            <p:cNvPr id="3319" name="Google Shape;3319;p28"/>
            <p:cNvSpPr/>
            <p:nvPr/>
          </p:nvSpPr>
          <p:spPr>
            <a:xfrm>
              <a:off x="2609741" y="1764904"/>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8"/>
            <p:cNvSpPr/>
            <p:nvPr/>
          </p:nvSpPr>
          <p:spPr>
            <a:xfrm>
              <a:off x="2469901" y="1332663"/>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8"/>
            <p:cNvSpPr/>
            <p:nvPr/>
          </p:nvSpPr>
          <p:spPr>
            <a:xfrm>
              <a:off x="2718591" y="1332663"/>
              <a:ext cx="33595" cy="381617"/>
            </a:xfrm>
            <a:custGeom>
              <a:avLst/>
              <a:gdLst/>
              <a:ahLst/>
              <a:cxnLst/>
              <a:rect l="l" t="t" r="r" b="b"/>
              <a:pathLst>
                <a:path w="1240" h="14087" extrusionOk="0">
                  <a:moveTo>
                    <a:pt x="1" y="0"/>
                  </a:moveTo>
                  <a:lnTo>
                    <a:pt x="1"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8"/>
            <p:cNvSpPr/>
            <p:nvPr/>
          </p:nvSpPr>
          <p:spPr>
            <a:xfrm>
              <a:off x="2648508" y="1332663"/>
              <a:ext cx="33568" cy="438099"/>
            </a:xfrm>
            <a:custGeom>
              <a:avLst/>
              <a:gdLst/>
              <a:ahLst/>
              <a:cxnLst/>
              <a:rect l="l" t="t" r="r" b="b"/>
              <a:pathLst>
                <a:path w="1239" h="16172" extrusionOk="0">
                  <a:moveTo>
                    <a:pt x="1" y="0"/>
                  </a:moveTo>
                  <a:lnTo>
                    <a:pt x="1" y="16172"/>
                  </a:lnTo>
                  <a:lnTo>
                    <a:pt x="1239" y="15174"/>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8"/>
            <p:cNvSpPr/>
            <p:nvPr/>
          </p:nvSpPr>
          <p:spPr>
            <a:xfrm>
              <a:off x="2508342" y="1332663"/>
              <a:ext cx="33568" cy="381617"/>
            </a:xfrm>
            <a:custGeom>
              <a:avLst/>
              <a:gdLst/>
              <a:ahLst/>
              <a:cxnLst/>
              <a:rect l="l" t="t" r="r" b="b"/>
              <a:pathLst>
                <a:path w="1239" h="14087" extrusionOk="0">
                  <a:moveTo>
                    <a:pt x="0" y="0"/>
                  </a:moveTo>
                  <a:lnTo>
                    <a:pt x="0"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8"/>
            <p:cNvSpPr/>
            <p:nvPr/>
          </p:nvSpPr>
          <p:spPr>
            <a:xfrm>
              <a:off x="2578452" y="1332663"/>
              <a:ext cx="33541" cy="438099"/>
            </a:xfrm>
            <a:custGeom>
              <a:avLst/>
              <a:gdLst/>
              <a:ahLst/>
              <a:cxnLst/>
              <a:rect l="l" t="t" r="r" b="b"/>
              <a:pathLst>
                <a:path w="1238"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8"/>
            <p:cNvSpPr/>
            <p:nvPr/>
          </p:nvSpPr>
          <p:spPr>
            <a:xfrm>
              <a:off x="2393912" y="1784434"/>
              <a:ext cx="482626" cy="458959"/>
            </a:xfrm>
            <a:custGeom>
              <a:avLst/>
              <a:gdLst/>
              <a:ahLst/>
              <a:cxnLst/>
              <a:rect l="l" t="t" r="r" b="b"/>
              <a:pathLst>
                <a:path w="17814" h="16942" extrusionOk="0">
                  <a:moveTo>
                    <a:pt x="8907" y="0"/>
                  </a:moveTo>
                  <a:lnTo>
                    <a:pt x="6155" y="5577"/>
                  </a:lnTo>
                  <a:lnTo>
                    <a:pt x="1" y="6472"/>
                  </a:lnTo>
                  <a:lnTo>
                    <a:pt x="4454" y="10812"/>
                  </a:lnTo>
                  <a:lnTo>
                    <a:pt x="3402" y="16941"/>
                  </a:lnTo>
                  <a:lnTo>
                    <a:pt x="8907" y="14047"/>
                  </a:lnTo>
                  <a:lnTo>
                    <a:pt x="14411" y="16941"/>
                  </a:lnTo>
                  <a:lnTo>
                    <a:pt x="13360" y="10812"/>
                  </a:lnTo>
                  <a:lnTo>
                    <a:pt x="17813" y="6472"/>
                  </a:lnTo>
                  <a:lnTo>
                    <a:pt x="11659" y="5577"/>
                  </a:lnTo>
                  <a:lnTo>
                    <a:pt x="8907" y="0"/>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8"/>
            <p:cNvSpPr/>
            <p:nvPr/>
          </p:nvSpPr>
          <p:spPr>
            <a:xfrm>
              <a:off x="2635179" y="1784434"/>
              <a:ext cx="74613" cy="229506"/>
            </a:xfrm>
            <a:custGeom>
              <a:avLst/>
              <a:gdLst/>
              <a:ahLst/>
              <a:cxnLst/>
              <a:rect l="l" t="t" r="r" b="b"/>
              <a:pathLst>
                <a:path w="2754" h="8472" extrusionOk="0">
                  <a:moveTo>
                    <a:pt x="1" y="0"/>
                  </a:moveTo>
                  <a:lnTo>
                    <a:pt x="1" y="8471"/>
                  </a:lnTo>
                  <a:lnTo>
                    <a:pt x="2753" y="5577"/>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8"/>
            <p:cNvSpPr/>
            <p:nvPr/>
          </p:nvSpPr>
          <p:spPr>
            <a:xfrm>
              <a:off x="2635179" y="1959720"/>
              <a:ext cx="241340" cy="117598"/>
            </a:xfrm>
            <a:custGeom>
              <a:avLst/>
              <a:gdLst/>
              <a:ahLst/>
              <a:cxnLst/>
              <a:rect l="l" t="t" r="r" b="b"/>
              <a:pathLst>
                <a:path w="8908" h="4341" extrusionOk="0">
                  <a:moveTo>
                    <a:pt x="8907" y="1"/>
                  </a:moveTo>
                  <a:lnTo>
                    <a:pt x="1" y="2000"/>
                  </a:lnTo>
                  <a:lnTo>
                    <a:pt x="4454" y="4341"/>
                  </a:lnTo>
                  <a:lnTo>
                    <a:pt x="8907"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8"/>
            <p:cNvSpPr/>
            <p:nvPr/>
          </p:nvSpPr>
          <p:spPr>
            <a:xfrm>
              <a:off x="2393912" y="1935504"/>
              <a:ext cx="241313" cy="78426"/>
            </a:xfrm>
            <a:custGeom>
              <a:avLst/>
              <a:gdLst/>
              <a:ahLst/>
              <a:cxnLst/>
              <a:rect l="l" t="t" r="r" b="b"/>
              <a:pathLst>
                <a:path w="8907" h="2895" extrusionOk="0">
                  <a:moveTo>
                    <a:pt x="6155" y="0"/>
                  </a:moveTo>
                  <a:lnTo>
                    <a:pt x="1" y="895"/>
                  </a:lnTo>
                  <a:lnTo>
                    <a:pt x="8907" y="2894"/>
                  </a:lnTo>
                  <a:lnTo>
                    <a:pt x="615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8"/>
            <p:cNvSpPr/>
            <p:nvPr/>
          </p:nvSpPr>
          <p:spPr>
            <a:xfrm>
              <a:off x="2486074" y="2013896"/>
              <a:ext cx="149144" cy="229479"/>
            </a:xfrm>
            <a:custGeom>
              <a:avLst/>
              <a:gdLst/>
              <a:ahLst/>
              <a:cxnLst/>
              <a:rect l="l" t="t" r="r" b="b"/>
              <a:pathLst>
                <a:path w="5505" h="8471" extrusionOk="0">
                  <a:moveTo>
                    <a:pt x="5505" y="0"/>
                  </a:moveTo>
                  <a:lnTo>
                    <a:pt x="1052" y="2341"/>
                  </a:lnTo>
                  <a:lnTo>
                    <a:pt x="0" y="8470"/>
                  </a:lnTo>
                  <a:lnTo>
                    <a:pt x="550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8"/>
            <p:cNvSpPr/>
            <p:nvPr/>
          </p:nvSpPr>
          <p:spPr>
            <a:xfrm>
              <a:off x="2635179" y="2013896"/>
              <a:ext cx="149171" cy="229479"/>
            </a:xfrm>
            <a:custGeom>
              <a:avLst/>
              <a:gdLst/>
              <a:ahLst/>
              <a:cxnLst/>
              <a:rect l="l" t="t" r="r" b="b"/>
              <a:pathLst>
                <a:path w="5506" h="8471" extrusionOk="0">
                  <a:moveTo>
                    <a:pt x="1" y="0"/>
                  </a:moveTo>
                  <a:lnTo>
                    <a:pt x="1" y="5576"/>
                  </a:lnTo>
                  <a:lnTo>
                    <a:pt x="5505" y="8470"/>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1" name="Google Shape;3331;p28"/>
          <p:cNvGrpSpPr/>
          <p:nvPr/>
        </p:nvGrpSpPr>
        <p:grpSpPr>
          <a:xfrm>
            <a:off x="85830" y="4768915"/>
            <a:ext cx="535338" cy="200293"/>
            <a:chOff x="5907600" y="943095"/>
            <a:chExt cx="535338" cy="200293"/>
          </a:xfrm>
        </p:grpSpPr>
        <p:sp>
          <p:nvSpPr>
            <p:cNvPr id="3332" name="Google Shape;3332;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4" name="Google Shape;3334;p28"/>
          <p:cNvGrpSpPr/>
          <p:nvPr/>
        </p:nvGrpSpPr>
        <p:grpSpPr>
          <a:xfrm>
            <a:off x="8128550" y="89110"/>
            <a:ext cx="672421" cy="190443"/>
            <a:chOff x="7090540" y="1291850"/>
            <a:chExt cx="672421" cy="190443"/>
          </a:xfrm>
        </p:grpSpPr>
        <p:sp>
          <p:nvSpPr>
            <p:cNvPr id="3335" name="Google Shape;3335;p28"/>
            <p:cNvSpPr/>
            <p:nvPr/>
          </p:nvSpPr>
          <p:spPr>
            <a:xfrm>
              <a:off x="7337646" y="1352720"/>
              <a:ext cx="137" cy="137"/>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8"/>
            <p:cNvSpPr/>
            <p:nvPr/>
          </p:nvSpPr>
          <p:spPr>
            <a:xfrm>
              <a:off x="7134182" y="1310320"/>
              <a:ext cx="609078" cy="153777"/>
            </a:xfrm>
            <a:custGeom>
              <a:avLst/>
              <a:gdLst/>
              <a:ahLst/>
              <a:cxnLst/>
              <a:rect l="l" t="t" r="r" b="b"/>
              <a:pathLst>
                <a:path w="4452" h="1124" extrusionOk="0">
                  <a:moveTo>
                    <a:pt x="2366" y="0"/>
                  </a:moveTo>
                  <a:cubicBezTo>
                    <a:pt x="2334" y="0"/>
                    <a:pt x="2301" y="3"/>
                    <a:pt x="2265" y="8"/>
                  </a:cubicBezTo>
                  <a:cubicBezTo>
                    <a:pt x="1699" y="92"/>
                    <a:pt x="1670" y="634"/>
                    <a:pt x="1669" y="657"/>
                  </a:cubicBezTo>
                  <a:cubicBezTo>
                    <a:pt x="1667" y="695"/>
                    <a:pt x="1635" y="721"/>
                    <a:pt x="1602" y="721"/>
                  </a:cubicBezTo>
                  <a:cubicBezTo>
                    <a:pt x="1586" y="721"/>
                    <a:pt x="1571" y="716"/>
                    <a:pt x="1558" y="704"/>
                  </a:cubicBezTo>
                  <a:cubicBezTo>
                    <a:pt x="1557" y="703"/>
                    <a:pt x="1454" y="614"/>
                    <a:pt x="1344" y="614"/>
                  </a:cubicBezTo>
                  <a:cubicBezTo>
                    <a:pt x="1333" y="614"/>
                    <a:pt x="1323" y="615"/>
                    <a:pt x="1312" y="617"/>
                  </a:cubicBezTo>
                  <a:cubicBezTo>
                    <a:pt x="1246" y="628"/>
                    <a:pt x="1188" y="677"/>
                    <a:pt x="1140" y="762"/>
                  </a:cubicBezTo>
                  <a:cubicBezTo>
                    <a:pt x="1128" y="784"/>
                    <a:pt x="1105" y="796"/>
                    <a:pt x="1082" y="796"/>
                  </a:cubicBezTo>
                  <a:cubicBezTo>
                    <a:pt x="1063" y="796"/>
                    <a:pt x="1045" y="789"/>
                    <a:pt x="1031" y="774"/>
                  </a:cubicBezTo>
                  <a:cubicBezTo>
                    <a:pt x="1027" y="768"/>
                    <a:pt x="920" y="651"/>
                    <a:pt x="771" y="651"/>
                  </a:cubicBezTo>
                  <a:cubicBezTo>
                    <a:pt x="741" y="651"/>
                    <a:pt x="709" y="655"/>
                    <a:pt x="677" y="667"/>
                  </a:cubicBezTo>
                  <a:cubicBezTo>
                    <a:pt x="486" y="733"/>
                    <a:pt x="495" y="926"/>
                    <a:pt x="496" y="934"/>
                  </a:cubicBezTo>
                  <a:cubicBezTo>
                    <a:pt x="497" y="969"/>
                    <a:pt x="474" y="998"/>
                    <a:pt x="440" y="1005"/>
                  </a:cubicBezTo>
                  <a:cubicBezTo>
                    <a:pt x="291" y="1032"/>
                    <a:pt x="143" y="1071"/>
                    <a:pt x="1" y="1123"/>
                  </a:cubicBezTo>
                  <a:lnTo>
                    <a:pt x="4451" y="1123"/>
                  </a:lnTo>
                  <a:cubicBezTo>
                    <a:pt x="4441" y="1067"/>
                    <a:pt x="4413" y="987"/>
                    <a:pt x="4347" y="937"/>
                  </a:cubicBezTo>
                  <a:cubicBezTo>
                    <a:pt x="4302" y="902"/>
                    <a:pt x="4243" y="885"/>
                    <a:pt x="4170" y="885"/>
                  </a:cubicBezTo>
                  <a:cubicBezTo>
                    <a:pt x="4111" y="885"/>
                    <a:pt x="4043" y="896"/>
                    <a:pt x="3967" y="919"/>
                  </a:cubicBezTo>
                  <a:cubicBezTo>
                    <a:pt x="3961" y="921"/>
                    <a:pt x="3954" y="922"/>
                    <a:pt x="3948" y="922"/>
                  </a:cubicBezTo>
                  <a:cubicBezTo>
                    <a:pt x="3935" y="922"/>
                    <a:pt x="3922" y="918"/>
                    <a:pt x="3911" y="911"/>
                  </a:cubicBezTo>
                  <a:cubicBezTo>
                    <a:pt x="3895" y="901"/>
                    <a:pt x="3884" y="882"/>
                    <a:pt x="3882" y="864"/>
                  </a:cubicBezTo>
                  <a:cubicBezTo>
                    <a:pt x="3880" y="851"/>
                    <a:pt x="3838" y="559"/>
                    <a:pt x="3508" y="450"/>
                  </a:cubicBezTo>
                  <a:cubicBezTo>
                    <a:pt x="3446" y="429"/>
                    <a:pt x="3391" y="421"/>
                    <a:pt x="3344" y="421"/>
                  </a:cubicBezTo>
                  <a:cubicBezTo>
                    <a:pt x="3147" y="421"/>
                    <a:pt x="3064" y="562"/>
                    <a:pt x="3060" y="569"/>
                  </a:cubicBezTo>
                  <a:cubicBezTo>
                    <a:pt x="3047" y="592"/>
                    <a:pt x="3024" y="603"/>
                    <a:pt x="3002" y="603"/>
                  </a:cubicBezTo>
                  <a:cubicBezTo>
                    <a:pt x="2972" y="603"/>
                    <a:pt x="2942" y="584"/>
                    <a:pt x="2935" y="548"/>
                  </a:cubicBezTo>
                  <a:cubicBezTo>
                    <a:pt x="2931" y="524"/>
                    <a:pt x="2833" y="0"/>
                    <a:pt x="2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8"/>
            <p:cNvSpPr/>
            <p:nvPr/>
          </p:nvSpPr>
          <p:spPr>
            <a:xfrm>
              <a:off x="7090540" y="1291850"/>
              <a:ext cx="672421" cy="190443"/>
            </a:xfrm>
            <a:custGeom>
              <a:avLst/>
              <a:gdLst/>
              <a:ahLst/>
              <a:cxnLst/>
              <a:rect l="l" t="t" r="r" b="b"/>
              <a:pathLst>
                <a:path w="4915" h="1392" extrusionOk="0">
                  <a:moveTo>
                    <a:pt x="2687" y="135"/>
                  </a:moveTo>
                  <a:cubicBezTo>
                    <a:pt x="3153" y="135"/>
                    <a:pt x="3251" y="658"/>
                    <a:pt x="3255" y="682"/>
                  </a:cubicBezTo>
                  <a:cubicBezTo>
                    <a:pt x="3261" y="718"/>
                    <a:pt x="3291" y="738"/>
                    <a:pt x="3322" y="738"/>
                  </a:cubicBezTo>
                  <a:cubicBezTo>
                    <a:pt x="3344" y="738"/>
                    <a:pt x="3366" y="727"/>
                    <a:pt x="3379" y="704"/>
                  </a:cubicBezTo>
                  <a:cubicBezTo>
                    <a:pt x="3384" y="697"/>
                    <a:pt x="3467" y="555"/>
                    <a:pt x="3664" y="555"/>
                  </a:cubicBezTo>
                  <a:cubicBezTo>
                    <a:pt x="3712" y="555"/>
                    <a:pt x="3766" y="563"/>
                    <a:pt x="3828" y="584"/>
                  </a:cubicBezTo>
                  <a:cubicBezTo>
                    <a:pt x="4157" y="694"/>
                    <a:pt x="4200" y="986"/>
                    <a:pt x="4201" y="997"/>
                  </a:cubicBezTo>
                  <a:cubicBezTo>
                    <a:pt x="4203" y="1017"/>
                    <a:pt x="4214" y="1035"/>
                    <a:pt x="4231" y="1046"/>
                  </a:cubicBezTo>
                  <a:cubicBezTo>
                    <a:pt x="4242" y="1053"/>
                    <a:pt x="4254" y="1057"/>
                    <a:pt x="4266" y="1057"/>
                  </a:cubicBezTo>
                  <a:cubicBezTo>
                    <a:pt x="4273" y="1057"/>
                    <a:pt x="4280" y="1056"/>
                    <a:pt x="4287" y="1053"/>
                  </a:cubicBezTo>
                  <a:cubicBezTo>
                    <a:pt x="4363" y="1031"/>
                    <a:pt x="4430" y="1020"/>
                    <a:pt x="4489" y="1020"/>
                  </a:cubicBezTo>
                  <a:cubicBezTo>
                    <a:pt x="4562" y="1020"/>
                    <a:pt x="4621" y="1037"/>
                    <a:pt x="4667" y="1071"/>
                  </a:cubicBezTo>
                  <a:cubicBezTo>
                    <a:pt x="4733" y="1122"/>
                    <a:pt x="4761" y="1202"/>
                    <a:pt x="4771" y="1257"/>
                  </a:cubicBezTo>
                  <a:lnTo>
                    <a:pt x="321" y="1257"/>
                  </a:lnTo>
                  <a:cubicBezTo>
                    <a:pt x="463" y="1206"/>
                    <a:pt x="611" y="1166"/>
                    <a:pt x="760" y="1139"/>
                  </a:cubicBezTo>
                  <a:cubicBezTo>
                    <a:pt x="794" y="1133"/>
                    <a:pt x="817" y="1103"/>
                    <a:pt x="816" y="1069"/>
                  </a:cubicBezTo>
                  <a:cubicBezTo>
                    <a:pt x="816" y="1061"/>
                    <a:pt x="807" y="868"/>
                    <a:pt x="997" y="802"/>
                  </a:cubicBezTo>
                  <a:cubicBezTo>
                    <a:pt x="1030" y="790"/>
                    <a:pt x="1062" y="785"/>
                    <a:pt x="1092" y="785"/>
                  </a:cubicBezTo>
                  <a:cubicBezTo>
                    <a:pt x="1241" y="785"/>
                    <a:pt x="1347" y="902"/>
                    <a:pt x="1353" y="908"/>
                  </a:cubicBezTo>
                  <a:cubicBezTo>
                    <a:pt x="1366" y="924"/>
                    <a:pt x="1384" y="931"/>
                    <a:pt x="1403" y="931"/>
                  </a:cubicBezTo>
                  <a:cubicBezTo>
                    <a:pt x="1425" y="931"/>
                    <a:pt x="1448" y="919"/>
                    <a:pt x="1460" y="897"/>
                  </a:cubicBezTo>
                  <a:cubicBezTo>
                    <a:pt x="1508" y="811"/>
                    <a:pt x="1566" y="762"/>
                    <a:pt x="1632" y="752"/>
                  </a:cubicBezTo>
                  <a:cubicBezTo>
                    <a:pt x="1643" y="750"/>
                    <a:pt x="1654" y="749"/>
                    <a:pt x="1664" y="749"/>
                  </a:cubicBezTo>
                  <a:cubicBezTo>
                    <a:pt x="1774" y="749"/>
                    <a:pt x="1876" y="838"/>
                    <a:pt x="1877" y="839"/>
                  </a:cubicBezTo>
                  <a:cubicBezTo>
                    <a:pt x="1890" y="850"/>
                    <a:pt x="1906" y="856"/>
                    <a:pt x="1921" y="856"/>
                  </a:cubicBezTo>
                  <a:cubicBezTo>
                    <a:pt x="1955" y="856"/>
                    <a:pt x="1987" y="830"/>
                    <a:pt x="1989" y="791"/>
                  </a:cubicBezTo>
                  <a:cubicBezTo>
                    <a:pt x="1989" y="768"/>
                    <a:pt x="2018" y="227"/>
                    <a:pt x="2585" y="143"/>
                  </a:cubicBezTo>
                  <a:cubicBezTo>
                    <a:pt x="2621" y="138"/>
                    <a:pt x="2655" y="135"/>
                    <a:pt x="2687" y="135"/>
                  </a:cubicBezTo>
                  <a:close/>
                  <a:moveTo>
                    <a:pt x="2685" y="1"/>
                  </a:moveTo>
                  <a:cubicBezTo>
                    <a:pt x="2647" y="1"/>
                    <a:pt x="2607" y="4"/>
                    <a:pt x="2565" y="10"/>
                  </a:cubicBezTo>
                  <a:cubicBezTo>
                    <a:pt x="2060" y="84"/>
                    <a:pt x="1913" y="477"/>
                    <a:pt x="1871" y="674"/>
                  </a:cubicBezTo>
                  <a:cubicBezTo>
                    <a:pt x="1817" y="644"/>
                    <a:pt x="1743" y="615"/>
                    <a:pt x="1663" y="615"/>
                  </a:cubicBezTo>
                  <a:cubicBezTo>
                    <a:pt x="1646" y="615"/>
                    <a:pt x="1627" y="616"/>
                    <a:pt x="1609" y="620"/>
                  </a:cubicBezTo>
                  <a:cubicBezTo>
                    <a:pt x="1524" y="633"/>
                    <a:pt x="1450" y="681"/>
                    <a:pt x="1389" y="762"/>
                  </a:cubicBezTo>
                  <a:cubicBezTo>
                    <a:pt x="1326" y="714"/>
                    <a:pt x="1221" y="651"/>
                    <a:pt x="1091" y="651"/>
                  </a:cubicBezTo>
                  <a:cubicBezTo>
                    <a:pt x="1048" y="651"/>
                    <a:pt x="1001" y="658"/>
                    <a:pt x="953" y="675"/>
                  </a:cubicBezTo>
                  <a:cubicBezTo>
                    <a:pt x="759" y="741"/>
                    <a:pt x="695" y="905"/>
                    <a:pt x="684" y="1017"/>
                  </a:cubicBezTo>
                  <a:cubicBezTo>
                    <a:pt x="521" y="1050"/>
                    <a:pt x="127" y="1142"/>
                    <a:pt x="31" y="1287"/>
                  </a:cubicBezTo>
                  <a:cubicBezTo>
                    <a:pt x="1" y="1333"/>
                    <a:pt x="33" y="1392"/>
                    <a:pt x="87" y="1392"/>
                  </a:cubicBezTo>
                  <a:lnTo>
                    <a:pt x="4846" y="1392"/>
                  </a:lnTo>
                  <a:cubicBezTo>
                    <a:pt x="4882" y="1392"/>
                    <a:pt x="4912" y="1363"/>
                    <a:pt x="4913" y="1326"/>
                  </a:cubicBezTo>
                  <a:cubicBezTo>
                    <a:pt x="4913" y="1316"/>
                    <a:pt x="4914" y="1090"/>
                    <a:pt x="4748" y="965"/>
                  </a:cubicBezTo>
                  <a:cubicBezTo>
                    <a:pt x="4679" y="912"/>
                    <a:pt x="4592" y="886"/>
                    <a:pt x="4489" y="886"/>
                  </a:cubicBezTo>
                  <a:cubicBezTo>
                    <a:pt x="4436" y="886"/>
                    <a:pt x="4379" y="893"/>
                    <a:pt x="4317" y="907"/>
                  </a:cubicBezTo>
                  <a:cubicBezTo>
                    <a:pt x="4281" y="788"/>
                    <a:pt x="4174" y="559"/>
                    <a:pt x="3870" y="457"/>
                  </a:cubicBezTo>
                  <a:cubicBezTo>
                    <a:pt x="3794" y="432"/>
                    <a:pt x="3725" y="421"/>
                    <a:pt x="3663" y="421"/>
                  </a:cubicBezTo>
                  <a:cubicBezTo>
                    <a:pt x="3527" y="421"/>
                    <a:pt x="3424" y="472"/>
                    <a:pt x="3354" y="530"/>
                  </a:cubicBezTo>
                  <a:cubicBezTo>
                    <a:pt x="3273" y="294"/>
                    <a:pt x="3072" y="1"/>
                    <a:pt x="26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8" name="Google Shape;3338;p28"/>
          <p:cNvGrpSpPr/>
          <p:nvPr/>
        </p:nvGrpSpPr>
        <p:grpSpPr>
          <a:xfrm flipH="1">
            <a:off x="6814475" y="90843"/>
            <a:ext cx="535338" cy="200293"/>
            <a:chOff x="5907600" y="943095"/>
            <a:chExt cx="535338" cy="200293"/>
          </a:xfrm>
        </p:grpSpPr>
        <p:sp>
          <p:nvSpPr>
            <p:cNvPr id="3339" name="Google Shape;3339;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85725" y="826135"/>
            <a:ext cx="5696585" cy="1323439"/>
          </a:xfrm>
          <a:prstGeom prst="rect">
            <a:avLst/>
          </a:prstGeom>
        </p:spPr>
        <p:txBody>
          <a:bodyPr wrap="square">
            <a:spAutoFit/>
          </a:bodyPr>
          <a:lstStyle/>
          <a:p>
            <a:pPr marL="342900" indent="-342900">
              <a:buFont typeface="Wingdings" panose="05000000000000000000" charset="0"/>
              <a:buChar char="q"/>
            </a:pPr>
            <a:r>
              <a:rPr lang="en-US" sz="2000" b="1">
                <a:latin typeface="Cambria" panose="02040503050406030204" charset="0"/>
                <a:cs typeface="Cambria" panose="02040503050406030204" charset="0"/>
              </a:rPr>
              <a:t> Đối tượng đăng kí </a:t>
            </a:r>
            <a:r>
              <a:rPr lang="en-US" sz="2000" b="1" smtClean="0">
                <a:latin typeface="Cambria" panose="02040503050406030204" charset="0"/>
                <a:cs typeface="Cambria" panose="02040503050406030204" charset="0"/>
              </a:rPr>
              <a:t>nghĩa vụ quân sự:</a:t>
            </a:r>
            <a:endParaRPr lang="en-US" sz="2000">
              <a:latin typeface="Cambria" panose="02040503050406030204" charset="0"/>
              <a:cs typeface="Cambria" panose="02040503050406030204" charset="0"/>
            </a:endParaRPr>
          </a:p>
          <a:p>
            <a:r>
              <a:rPr lang="en-US" sz="2000">
                <a:latin typeface="Cambria" panose="02040503050406030204" charset="0"/>
                <a:cs typeface="Cambria" panose="02040503050406030204" charset="0"/>
              </a:rPr>
              <a:t>- Công dân nam đủ 17 tuổi trở lên.</a:t>
            </a:r>
          </a:p>
          <a:p>
            <a:r>
              <a:rPr lang="en-US" sz="2000">
                <a:latin typeface="Cambria" panose="02040503050406030204" charset="0"/>
                <a:cs typeface="Cambria" panose="02040503050406030204" charset="0"/>
              </a:rPr>
              <a:t>- Công dân nữ đủ 18 tuổi trở lên (có ngành, nghề chuyên môn phù hợp yêu cầu của Quân </a:t>
            </a:r>
            <a:r>
              <a:rPr lang="en-US" sz="2000" smtClean="0">
                <a:latin typeface="Cambria" panose="02040503050406030204" charset="0"/>
                <a:cs typeface="Cambria" panose="02040503050406030204" charset="0"/>
              </a:rPr>
              <a:t>đội).</a:t>
            </a:r>
            <a:endParaRPr lang="en-US" sz="2000">
              <a:latin typeface="Cambria" panose="02040503050406030204" charset="0"/>
              <a:cs typeface="Cambria" panose="02040503050406030204" charset="0"/>
            </a:endParaRPr>
          </a:p>
        </p:txBody>
      </p:sp>
      <p:pic>
        <p:nvPicPr>
          <p:cNvPr id="105" name="Picture 104"/>
          <p:cNvPicPr/>
          <p:nvPr/>
        </p:nvPicPr>
        <p:blipFill>
          <a:blip r:embed="rId3"/>
          <a:stretch>
            <a:fillRect/>
          </a:stretch>
        </p:blipFill>
        <p:spPr>
          <a:xfrm>
            <a:off x="5542915" y="606425"/>
            <a:ext cx="3592830" cy="2813685"/>
          </a:xfrm>
          <a:prstGeom prst="rect">
            <a:avLst/>
          </a:prstGeom>
          <a:noFill/>
          <a:ln w="9525">
            <a:noFill/>
          </a:ln>
        </p:spPr>
      </p:pic>
      <p:pic>
        <p:nvPicPr>
          <p:cNvPr id="102" name="Picture 101"/>
          <p:cNvPicPr/>
          <p:nvPr/>
        </p:nvPicPr>
        <p:blipFill>
          <a:blip r:embed="rId4">
            <a:lum contrast="6000"/>
          </a:blip>
          <a:stretch>
            <a:fillRect/>
          </a:stretch>
        </p:blipFill>
        <p:spPr>
          <a:xfrm rot="1200000">
            <a:off x="4210050" y="2543810"/>
            <a:ext cx="586740" cy="431165"/>
          </a:xfrm>
          <a:prstGeom prst="rect">
            <a:avLst/>
          </a:prstGeom>
          <a:noFill/>
          <a:ln w="9525">
            <a:noFill/>
          </a:ln>
        </p:spPr>
      </p:pic>
      <p:sp>
        <p:nvSpPr>
          <p:cNvPr id="2" name="Text Box 0"/>
          <p:cNvSpPr txBox="1"/>
          <p:nvPr/>
        </p:nvSpPr>
        <p:spPr>
          <a:xfrm>
            <a:off x="3451225" y="3374390"/>
            <a:ext cx="5461635" cy="1630045"/>
          </a:xfrm>
          <a:prstGeom prst="rect">
            <a:avLst/>
          </a:prstGeom>
          <a:noFill/>
        </p:spPr>
        <p:txBody>
          <a:bodyPr wrap="square" rtlCol="0">
            <a:spAutoFit/>
          </a:bodyPr>
          <a:lstStyle/>
          <a:p>
            <a:pPr marL="342900" indent="-342900" algn="l">
              <a:buFont typeface="Wingdings" panose="05000000000000000000" charset="0"/>
              <a:buChar char="q"/>
            </a:pPr>
            <a:r>
              <a:rPr lang="en-US" sz="2000" b="1">
                <a:latin typeface="Cambria" panose="02040503050406030204" charset="0"/>
                <a:cs typeface="Cambria" panose="02040503050406030204" charset="0"/>
                <a:sym typeface="+mn-ea"/>
              </a:rPr>
              <a:t> Đối tượng miễn đăng kí </a:t>
            </a:r>
            <a:r>
              <a:rPr lang="en-US" sz="2000" b="1" smtClean="0">
                <a:latin typeface="Cambria" panose="02040503050406030204" charset="0"/>
                <a:cs typeface="Cambria" panose="02040503050406030204" charset="0"/>
                <a:sym typeface="+mn-ea"/>
              </a:rPr>
              <a:t>NVQS:</a:t>
            </a:r>
            <a:r>
              <a:rPr lang="en-US" sz="2000" smtClean="0">
                <a:latin typeface="Cambria" panose="02040503050406030204" charset="0"/>
                <a:cs typeface="Cambria" panose="02040503050406030204" charset="0"/>
                <a:sym typeface="+mn-ea"/>
              </a:rPr>
              <a:t> </a:t>
            </a:r>
            <a:endParaRPr lang="en-US" sz="2000">
              <a:latin typeface="Cambria" panose="02040503050406030204" charset="0"/>
              <a:cs typeface="Cambria" panose="02040503050406030204" charset="0"/>
            </a:endParaRPr>
          </a:p>
          <a:p>
            <a:pPr algn="l"/>
            <a:r>
              <a:rPr lang="en-US" sz="2000">
                <a:latin typeface="Cambria" panose="02040503050406030204" charset="0"/>
                <a:cs typeface="Cambria" panose="02040503050406030204" charset="0"/>
                <a:sym typeface="+mn-ea"/>
              </a:rPr>
              <a:t>Người khuyết tật, người mắc bệnh hiểm nghèo, bệnh tâm thần hoặc bệnh mạn tính theo quy định của pháp luật.</a:t>
            </a:r>
            <a:endParaRPr lang="en-US" sz="2000">
              <a:latin typeface="Cambria" panose="02040503050406030204" charset="0"/>
              <a:cs typeface="Cambria" panose="02040503050406030204" charset="0"/>
            </a:endParaRPr>
          </a:p>
          <a:p>
            <a:endParaRPr lang="en-US" sz="2000">
              <a:latin typeface="Cambria" panose="02040503050406030204" charset="0"/>
              <a:cs typeface="Cambria" panose="02040503050406030204" charset="0"/>
            </a:endParaRPr>
          </a:p>
        </p:txBody>
      </p:sp>
      <p:pic>
        <p:nvPicPr>
          <p:cNvPr id="6146" name="Picture 2" descr="E:\nu-di-nghia-vu-quan-su-lam-nhung-gi-2.jpg_16101932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 y="2406015"/>
            <a:ext cx="3463290" cy="27546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6146"/>
                                        </p:tgtEl>
                                        <p:attrNameLst>
                                          <p:attrName>style.visibility</p:attrName>
                                        </p:attrNameLst>
                                      </p:cBhvr>
                                      <p:to>
                                        <p:strVal val="visible"/>
                                      </p:to>
                                    </p:set>
                                    <p:anim calcmode="lin" valueType="num">
                                      <p:cBhvr additive="base">
                                        <p:cTn id="25" dur="500"/>
                                        <p:tgtEl>
                                          <p:spTgt spid="6146"/>
                                        </p:tgtEl>
                                        <p:attrNameLst>
                                          <p:attrName>ppt_y</p:attrName>
                                        </p:attrNameLst>
                                      </p:cBhvr>
                                      <p:tavLst>
                                        <p:tav tm="0">
                                          <p:val>
                                            <p:strVal val="#ppt_y+#ppt_h*1.125000"/>
                                          </p:val>
                                        </p:tav>
                                        <p:tav tm="100000">
                                          <p:val>
                                            <p:strVal val="#ppt_y"/>
                                          </p:val>
                                        </p:tav>
                                      </p:tavLst>
                                    </p:anim>
                                    <p:animEffect transition="in" filter="wipe(up)">
                                      <p:cBhvr>
                                        <p:cTn id="26" dur="500"/>
                                        <p:tgtEl>
                                          <p:spTgt spid="614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
                                        </p:tgtEl>
                                        <p:attrNameLst>
                                          <p:attrName>style.visibility</p:attrName>
                                        </p:attrNameLst>
                                      </p:cBhvr>
                                      <p:to>
                                        <p:strVal val="visible"/>
                                      </p:to>
                                    </p:set>
                                    <p:anim calcmode="lin" valueType="num">
                                      <p:cBhvr additive="base">
                                        <p:cTn id="31" dur="500"/>
                                        <p:tgtEl>
                                          <p:spTgt spid="1"/>
                                        </p:tgtEl>
                                        <p:attrNameLst>
                                          <p:attrName>ppt_y</p:attrName>
                                        </p:attrNameLst>
                                      </p:cBhvr>
                                      <p:tavLst>
                                        <p:tav tm="0">
                                          <p:val>
                                            <p:strVal val="#ppt_y+#ppt_h*1.125000"/>
                                          </p:val>
                                        </p:tav>
                                        <p:tav tm="100000">
                                          <p:val>
                                            <p:strVal val="#ppt_y"/>
                                          </p:val>
                                        </p:tav>
                                      </p:tavLst>
                                    </p:anim>
                                    <p:animEffect transition="in" filter="wipe(up)">
                                      <p:cBhvr>
                                        <p:cTn id="32" dur="500"/>
                                        <p:tgtEl>
                                          <p:spTgt spid="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 grpId="0"/>
      <p:bldP spid="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grpSp>
        <p:nvGrpSpPr>
          <p:cNvPr id="3305" name="Google Shape;3305;p28"/>
          <p:cNvGrpSpPr/>
          <p:nvPr/>
        </p:nvGrpSpPr>
        <p:grpSpPr>
          <a:xfrm>
            <a:off x="61377" y="-226"/>
            <a:ext cx="482599" cy="918559"/>
            <a:chOff x="4471342" y="1581300"/>
            <a:chExt cx="482599" cy="918559"/>
          </a:xfrm>
        </p:grpSpPr>
        <p:sp>
          <p:nvSpPr>
            <p:cNvPr id="3306" name="Google Shape;3306;p28"/>
            <p:cNvSpPr/>
            <p:nvPr/>
          </p:nvSpPr>
          <p:spPr>
            <a:xfrm>
              <a:off x="4692670" y="2013542"/>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8"/>
            <p:cNvSpPr/>
            <p:nvPr/>
          </p:nvSpPr>
          <p:spPr>
            <a:xfrm>
              <a:off x="4552830" y="1581300"/>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4"/>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8"/>
            <p:cNvSpPr/>
            <p:nvPr/>
          </p:nvSpPr>
          <p:spPr>
            <a:xfrm>
              <a:off x="4801546" y="1581300"/>
              <a:ext cx="33568" cy="381617"/>
            </a:xfrm>
            <a:custGeom>
              <a:avLst/>
              <a:gdLst/>
              <a:ahLst/>
              <a:cxnLst/>
              <a:rect l="l" t="t" r="r" b="b"/>
              <a:pathLst>
                <a:path w="1239" h="14087" extrusionOk="0">
                  <a:moveTo>
                    <a:pt x="0" y="0"/>
                  </a:moveTo>
                  <a:lnTo>
                    <a:pt x="0"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8"/>
            <p:cNvSpPr/>
            <p:nvPr/>
          </p:nvSpPr>
          <p:spPr>
            <a:xfrm>
              <a:off x="4731464" y="1581300"/>
              <a:ext cx="33541" cy="438099"/>
            </a:xfrm>
            <a:custGeom>
              <a:avLst/>
              <a:gdLst/>
              <a:ahLst/>
              <a:cxnLst/>
              <a:rect l="l" t="t" r="r" b="b"/>
              <a:pathLst>
                <a:path w="1238" h="16172" extrusionOk="0">
                  <a:moveTo>
                    <a:pt x="0" y="0"/>
                  </a:moveTo>
                  <a:lnTo>
                    <a:pt x="0" y="16172"/>
                  </a:lnTo>
                  <a:lnTo>
                    <a:pt x="1238" y="15174"/>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8"/>
            <p:cNvSpPr/>
            <p:nvPr/>
          </p:nvSpPr>
          <p:spPr>
            <a:xfrm>
              <a:off x="4591271" y="1581300"/>
              <a:ext cx="33595" cy="381617"/>
            </a:xfrm>
            <a:custGeom>
              <a:avLst/>
              <a:gdLst/>
              <a:ahLst/>
              <a:cxnLst/>
              <a:rect l="l" t="t" r="r" b="b"/>
              <a:pathLst>
                <a:path w="1240" h="14087" extrusionOk="0">
                  <a:moveTo>
                    <a:pt x="1" y="0"/>
                  </a:moveTo>
                  <a:lnTo>
                    <a:pt x="1"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8"/>
            <p:cNvSpPr/>
            <p:nvPr/>
          </p:nvSpPr>
          <p:spPr>
            <a:xfrm>
              <a:off x="4661381" y="1581300"/>
              <a:ext cx="33568" cy="438099"/>
            </a:xfrm>
            <a:custGeom>
              <a:avLst/>
              <a:gdLst/>
              <a:ahLst/>
              <a:cxnLst/>
              <a:rect l="l" t="t" r="r" b="b"/>
              <a:pathLst>
                <a:path w="1239"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8"/>
            <p:cNvSpPr/>
            <p:nvPr/>
          </p:nvSpPr>
          <p:spPr>
            <a:xfrm>
              <a:off x="4471342" y="2040900"/>
              <a:ext cx="482599" cy="458959"/>
            </a:xfrm>
            <a:custGeom>
              <a:avLst/>
              <a:gdLst/>
              <a:ahLst/>
              <a:cxnLst/>
              <a:rect l="l" t="t" r="r" b="b"/>
              <a:pathLst>
                <a:path w="17813" h="16942" extrusionOk="0">
                  <a:moveTo>
                    <a:pt x="8906" y="1"/>
                  </a:moveTo>
                  <a:lnTo>
                    <a:pt x="6154" y="5577"/>
                  </a:lnTo>
                  <a:lnTo>
                    <a:pt x="0" y="6471"/>
                  </a:lnTo>
                  <a:lnTo>
                    <a:pt x="4453" y="10812"/>
                  </a:lnTo>
                  <a:lnTo>
                    <a:pt x="3402" y="16942"/>
                  </a:lnTo>
                  <a:lnTo>
                    <a:pt x="8906" y="14048"/>
                  </a:lnTo>
                  <a:lnTo>
                    <a:pt x="14411" y="16942"/>
                  </a:lnTo>
                  <a:lnTo>
                    <a:pt x="13360" y="10812"/>
                  </a:lnTo>
                  <a:lnTo>
                    <a:pt x="17813" y="6471"/>
                  </a:lnTo>
                  <a:lnTo>
                    <a:pt x="11659" y="5577"/>
                  </a:lnTo>
                  <a:lnTo>
                    <a:pt x="8906" y="1"/>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8"/>
            <p:cNvSpPr/>
            <p:nvPr/>
          </p:nvSpPr>
          <p:spPr>
            <a:xfrm>
              <a:off x="4712609" y="2040900"/>
              <a:ext cx="74586" cy="229479"/>
            </a:xfrm>
            <a:custGeom>
              <a:avLst/>
              <a:gdLst/>
              <a:ahLst/>
              <a:cxnLst/>
              <a:rect l="l" t="t" r="r" b="b"/>
              <a:pathLst>
                <a:path w="2753" h="8471" extrusionOk="0">
                  <a:moveTo>
                    <a:pt x="0" y="1"/>
                  </a:moveTo>
                  <a:lnTo>
                    <a:pt x="0" y="8471"/>
                  </a:lnTo>
                  <a:lnTo>
                    <a:pt x="2753" y="5577"/>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8"/>
            <p:cNvSpPr/>
            <p:nvPr/>
          </p:nvSpPr>
          <p:spPr>
            <a:xfrm>
              <a:off x="4712609" y="2216186"/>
              <a:ext cx="241313" cy="117625"/>
            </a:xfrm>
            <a:custGeom>
              <a:avLst/>
              <a:gdLst/>
              <a:ahLst/>
              <a:cxnLst/>
              <a:rect l="l" t="t" r="r" b="b"/>
              <a:pathLst>
                <a:path w="8907" h="4342" extrusionOk="0">
                  <a:moveTo>
                    <a:pt x="8907" y="0"/>
                  </a:moveTo>
                  <a:lnTo>
                    <a:pt x="0" y="2000"/>
                  </a:lnTo>
                  <a:lnTo>
                    <a:pt x="4454" y="4341"/>
                  </a:lnTo>
                  <a:lnTo>
                    <a:pt x="8907"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8"/>
            <p:cNvSpPr/>
            <p:nvPr/>
          </p:nvSpPr>
          <p:spPr>
            <a:xfrm>
              <a:off x="4471342" y="2191942"/>
              <a:ext cx="241313" cy="78426"/>
            </a:xfrm>
            <a:custGeom>
              <a:avLst/>
              <a:gdLst/>
              <a:ahLst/>
              <a:cxnLst/>
              <a:rect l="l" t="t" r="r" b="b"/>
              <a:pathLst>
                <a:path w="8907" h="2895" extrusionOk="0">
                  <a:moveTo>
                    <a:pt x="6154" y="1"/>
                  </a:moveTo>
                  <a:lnTo>
                    <a:pt x="0" y="895"/>
                  </a:lnTo>
                  <a:lnTo>
                    <a:pt x="8906" y="2895"/>
                  </a:lnTo>
                  <a:lnTo>
                    <a:pt x="6154"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8"/>
            <p:cNvSpPr/>
            <p:nvPr/>
          </p:nvSpPr>
          <p:spPr>
            <a:xfrm>
              <a:off x="4563476" y="2270335"/>
              <a:ext cx="149171" cy="229506"/>
            </a:xfrm>
            <a:custGeom>
              <a:avLst/>
              <a:gdLst/>
              <a:ahLst/>
              <a:cxnLst/>
              <a:rect l="l" t="t" r="r" b="b"/>
              <a:pathLst>
                <a:path w="5506" h="8472" extrusionOk="0">
                  <a:moveTo>
                    <a:pt x="5505" y="1"/>
                  </a:moveTo>
                  <a:lnTo>
                    <a:pt x="1052" y="2342"/>
                  </a:lnTo>
                  <a:lnTo>
                    <a:pt x="1" y="8472"/>
                  </a:lnTo>
                  <a:lnTo>
                    <a:pt x="1" y="8472"/>
                  </a:lnTo>
                  <a:lnTo>
                    <a:pt x="5505"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8"/>
            <p:cNvSpPr/>
            <p:nvPr/>
          </p:nvSpPr>
          <p:spPr>
            <a:xfrm>
              <a:off x="4712609" y="2270335"/>
              <a:ext cx="149171" cy="229506"/>
            </a:xfrm>
            <a:custGeom>
              <a:avLst/>
              <a:gdLst/>
              <a:ahLst/>
              <a:cxnLst/>
              <a:rect l="l" t="t" r="r" b="b"/>
              <a:pathLst>
                <a:path w="5506" h="8472" extrusionOk="0">
                  <a:moveTo>
                    <a:pt x="0" y="1"/>
                  </a:moveTo>
                  <a:lnTo>
                    <a:pt x="0" y="5578"/>
                  </a:lnTo>
                  <a:lnTo>
                    <a:pt x="5505" y="8472"/>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8" name="Google Shape;3318;p28"/>
          <p:cNvGrpSpPr/>
          <p:nvPr/>
        </p:nvGrpSpPr>
        <p:grpSpPr>
          <a:xfrm>
            <a:off x="8634057" y="513"/>
            <a:ext cx="482626" cy="910730"/>
            <a:chOff x="2393912" y="1332663"/>
            <a:chExt cx="482626" cy="910730"/>
          </a:xfrm>
        </p:grpSpPr>
        <p:sp>
          <p:nvSpPr>
            <p:cNvPr id="3319" name="Google Shape;3319;p28"/>
            <p:cNvSpPr/>
            <p:nvPr/>
          </p:nvSpPr>
          <p:spPr>
            <a:xfrm>
              <a:off x="2609741" y="1764904"/>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8"/>
            <p:cNvSpPr/>
            <p:nvPr/>
          </p:nvSpPr>
          <p:spPr>
            <a:xfrm>
              <a:off x="2469901" y="1332663"/>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8"/>
            <p:cNvSpPr/>
            <p:nvPr/>
          </p:nvSpPr>
          <p:spPr>
            <a:xfrm>
              <a:off x="2718591" y="1332663"/>
              <a:ext cx="33595" cy="381617"/>
            </a:xfrm>
            <a:custGeom>
              <a:avLst/>
              <a:gdLst/>
              <a:ahLst/>
              <a:cxnLst/>
              <a:rect l="l" t="t" r="r" b="b"/>
              <a:pathLst>
                <a:path w="1240" h="14087" extrusionOk="0">
                  <a:moveTo>
                    <a:pt x="1" y="0"/>
                  </a:moveTo>
                  <a:lnTo>
                    <a:pt x="1"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8"/>
            <p:cNvSpPr/>
            <p:nvPr/>
          </p:nvSpPr>
          <p:spPr>
            <a:xfrm>
              <a:off x="2648508" y="1332663"/>
              <a:ext cx="33568" cy="438099"/>
            </a:xfrm>
            <a:custGeom>
              <a:avLst/>
              <a:gdLst/>
              <a:ahLst/>
              <a:cxnLst/>
              <a:rect l="l" t="t" r="r" b="b"/>
              <a:pathLst>
                <a:path w="1239" h="16172" extrusionOk="0">
                  <a:moveTo>
                    <a:pt x="1" y="0"/>
                  </a:moveTo>
                  <a:lnTo>
                    <a:pt x="1" y="16172"/>
                  </a:lnTo>
                  <a:lnTo>
                    <a:pt x="1239" y="15174"/>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8"/>
            <p:cNvSpPr/>
            <p:nvPr/>
          </p:nvSpPr>
          <p:spPr>
            <a:xfrm>
              <a:off x="2508342" y="1332663"/>
              <a:ext cx="33568" cy="381617"/>
            </a:xfrm>
            <a:custGeom>
              <a:avLst/>
              <a:gdLst/>
              <a:ahLst/>
              <a:cxnLst/>
              <a:rect l="l" t="t" r="r" b="b"/>
              <a:pathLst>
                <a:path w="1239" h="14087" extrusionOk="0">
                  <a:moveTo>
                    <a:pt x="0" y="0"/>
                  </a:moveTo>
                  <a:lnTo>
                    <a:pt x="0"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8"/>
            <p:cNvSpPr/>
            <p:nvPr/>
          </p:nvSpPr>
          <p:spPr>
            <a:xfrm>
              <a:off x="2578452" y="1332663"/>
              <a:ext cx="33541" cy="438099"/>
            </a:xfrm>
            <a:custGeom>
              <a:avLst/>
              <a:gdLst/>
              <a:ahLst/>
              <a:cxnLst/>
              <a:rect l="l" t="t" r="r" b="b"/>
              <a:pathLst>
                <a:path w="1238"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8"/>
            <p:cNvSpPr/>
            <p:nvPr/>
          </p:nvSpPr>
          <p:spPr>
            <a:xfrm>
              <a:off x="2393912" y="1784434"/>
              <a:ext cx="482626" cy="458959"/>
            </a:xfrm>
            <a:custGeom>
              <a:avLst/>
              <a:gdLst/>
              <a:ahLst/>
              <a:cxnLst/>
              <a:rect l="l" t="t" r="r" b="b"/>
              <a:pathLst>
                <a:path w="17814" h="16942" extrusionOk="0">
                  <a:moveTo>
                    <a:pt x="8907" y="0"/>
                  </a:moveTo>
                  <a:lnTo>
                    <a:pt x="6155" y="5577"/>
                  </a:lnTo>
                  <a:lnTo>
                    <a:pt x="1" y="6472"/>
                  </a:lnTo>
                  <a:lnTo>
                    <a:pt x="4454" y="10812"/>
                  </a:lnTo>
                  <a:lnTo>
                    <a:pt x="3402" y="16941"/>
                  </a:lnTo>
                  <a:lnTo>
                    <a:pt x="8907" y="14047"/>
                  </a:lnTo>
                  <a:lnTo>
                    <a:pt x="14411" y="16941"/>
                  </a:lnTo>
                  <a:lnTo>
                    <a:pt x="13360" y="10812"/>
                  </a:lnTo>
                  <a:lnTo>
                    <a:pt x="17813" y="6472"/>
                  </a:lnTo>
                  <a:lnTo>
                    <a:pt x="11659" y="5577"/>
                  </a:lnTo>
                  <a:lnTo>
                    <a:pt x="8907" y="0"/>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8"/>
            <p:cNvSpPr/>
            <p:nvPr/>
          </p:nvSpPr>
          <p:spPr>
            <a:xfrm>
              <a:off x="2635179" y="1784434"/>
              <a:ext cx="74613" cy="229506"/>
            </a:xfrm>
            <a:custGeom>
              <a:avLst/>
              <a:gdLst/>
              <a:ahLst/>
              <a:cxnLst/>
              <a:rect l="l" t="t" r="r" b="b"/>
              <a:pathLst>
                <a:path w="2754" h="8472" extrusionOk="0">
                  <a:moveTo>
                    <a:pt x="1" y="0"/>
                  </a:moveTo>
                  <a:lnTo>
                    <a:pt x="1" y="8471"/>
                  </a:lnTo>
                  <a:lnTo>
                    <a:pt x="2753" y="5577"/>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8"/>
            <p:cNvSpPr/>
            <p:nvPr/>
          </p:nvSpPr>
          <p:spPr>
            <a:xfrm>
              <a:off x="2635179" y="1959720"/>
              <a:ext cx="241340" cy="117598"/>
            </a:xfrm>
            <a:custGeom>
              <a:avLst/>
              <a:gdLst/>
              <a:ahLst/>
              <a:cxnLst/>
              <a:rect l="l" t="t" r="r" b="b"/>
              <a:pathLst>
                <a:path w="8908" h="4341" extrusionOk="0">
                  <a:moveTo>
                    <a:pt x="8907" y="1"/>
                  </a:moveTo>
                  <a:lnTo>
                    <a:pt x="1" y="2000"/>
                  </a:lnTo>
                  <a:lnTo>
                    <a:pt x="4454" y="4341"/>
                  </a:lnTo>
                  <a:lnTo>
                    <a:pt x="8907"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8"/>
            <p:cNvSpPr/>
            <p:nvPr/>
          </p:nvSpPr>
          <p:spPr>
            <a:xfrm>
              <a:off x="2393912" y="1935504"/>
              <a:ext cx="241313" cy="78426"/>
            </a:xfrm>
            <a:custGeom>
              <a:avLst/>
              <a:gdLst/>
              <a:ahLst/>
              <a:cxnLst/>
              <a:rect l="l" t="t" r="r" b="b"/>
              <a:pathLst>
                <a:path w="8907" h="2895" extrusionOk="0">
                  <a:moveTo>
                    <a:pt x="6155" y="0"/>
                  </a:moveTo>
                  <a:lnTo>
                    <a:pt x="1" y="895"/>
                  </a:lnTo>
                  <a:lnTo>
                    <a:pt x="8907" y="2894"/>
                  </a:lnTo>
                  <a:lnTo>
                    <a:pt x="615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8"/>
            <p:cNvSpPr/>
            <p:nvPr/>
          </p:nvSpPr>
          <p:spPr>
            <a:xfrm>
              <a:off x="2486074" y="2013896"/>
              <a:ext cx="149144" cy="229479"/>
            </a:xfrm>
            <a:custGeom>
              <a:avLst/>
              <a:gdLst/>
              <a:ahLst/>
              <a:cxnLst/>
              <a:rect l="l" t="t" r="r" b="b"/>
              <a:pathLst>
                <a:path w="5505" h="8471" extrusionOk="0">
                  <a:moveTo>
                    <a:pt x="5505" y="0"/>
                  </a:moveTo>
                  <a:lnTo>
                    <a:pt x="1052" y="2341"/>
                  </a:lnTo>
                  <a:lnTo>
                    <a:pt x="0" y="8470"/>
                  </a:lnTo>
                  <a:lnTo>
                    <a:pt x="550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8"/>
            <p:cNvSpPr/>
            <p:nvPr/>
          </p:nvSpPr>
          <p:spPr>
            <a:xfrm>
              <a:off x="2635179" y="2013896"/>
              <a:ext cx="149171" cy="229479"/>
            </a:xfrm>
            <a:custGeom>
              <a:avLst/>
              <a:gdLst/>
              <a:ahLst/>
              <a:cxnLst/>
              <a:rect l="l" t="t" r="r" b="b"/>
              <a:pathLst>
                <a:path w="5506" h="8471" extrusionOk="0">
                  <a:moveTo>
                    <a:pt x="1" y="0"/>
                  </a:moveTo>
                  <a:lnTo>
                    <a:pt x="1" y="5576"/>
                  </a:lnTo>
                  <a:lnTo>
                    <a:pt x="5505" y="8470"/>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1" name="Google Shape;3331;p28"/>
          <p:cNvGrpSpPr/>
          <p:nvPr/>
        </p:nvGrpSpPr>
        <p:grpSpPr>
          <a:xfrm>
            <a:off x="85830" y="4768915"/>
            <a:ext cx="535338" cy="200293"/>
            <a:chOff x="5907600" y="943095"/>
            <a:chExt cx="535338" cy="200293"/>
          </a:xfrm>
        </p:grpSpPr>
        <p:sp>
          <p:nvSpPr>
            <p:cNvPr id="3332" name="Google Shape;3332;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4" name="Google Shape;3334;p28"/>
          <p:cNvGrpSpPr/>
          <p:nvPr/>
        </p:nvGrpSpPr>
        <p:grpSpPr>
          <a:xfrm>
            <a:off x="8532410" y="4300430"/>
            <a:ext cx="672421" cy="190443"/>
            <a:chOff x="7090540" y="1291850"/>
            <a:chExt cx="672421" cy="190443"/>
          </a:xfrm>
        </p:grpSpPr>
        <p:sp>
          <p:nvSpPr>
            <p:cNvPr id="3335" name="Google Shape;3335;p28"/>
            <p:cNvSpPr/>
            <p:nvPr/>
          </p:nvSpPr>
          <p:spPr>
            <a:xfrm>
              <a:off x="7337646" y="1352720"/>
              <a:ext cx="137" cy="137"/>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8"/>
            <p:cNvSpPr/>
            <p:nvPr/>
          </p:nvSpPr>
          <p:spPr>
            <a:xfrm>
              <a:off x="7134182" y="1310320"/>
              <a:ext cx="609078" cy="153777"/>
            </a:xfrm>
            <a:custGeom>
              <a:avLst/>
              <a:gdLst/>
              <a:ahLst/>
              <a:cxnLst/>
              <a:rect l="l" t="t" r="r" b="b"/>
              <a:pathLst>
                <a:path w="4452" h="1124" extrusionOk="0">
                  <a:moveTo>
                    <a:pt x="2366" y="0"/>
                  </a:moveTo>
                  <a:cubicBezTo>
                    <a:pt x="2334" y="0"/>
                    <a:pt x="2301" y="3"/>
                    <a:pt x="2265" y="8"/>
                  </a:cubicBezTo>
                  <a:cubicBezTo>
                    <a:pt x="1699" y="92"/>
                    <a:pt x="1670" y="634"/>
                    <a:pt x="1669" y="657"/>
                  </a:cubicBezTo>
                  <a:cubicBezTo>
                    <a:pt x="1667" y="695"/>
                    <a:pt x="1635" y="721"/>
                    <a:pt x="1602" y="721"/>
                  </a:cubicBezTo>
                  <a:cubicBezTo>
                    <a:pt x="1586" y="721"/>
                    <a:pt x="1571" y="716"/>
                    <a:pt x="1558" y="704"/>
                  </a:cubicBezTo>
                  <a:cubicBezTo>
                    <a:pt x="1557" y="703"/>
                    <a:pt x="1454" y="614"/>
                    <a:pt x="1344" y="614"/>
                  </a:cubicBezTo>
                  <a:cubicBezTo>
                    <a:pt x="1333" y="614"/>
                    <a:pt x="1323" y="615"/>
                    <a:pt x="1312" y="617"/>
                  </a:cubicBezTo>
                  <a:cubicBezTo>
                    <a:pt x="1246" y="628"/>
                    <a:pt x="1188" y="677"/>
                    <a:pt x="1140" y="762"/>
                  </a:cubicBezTo>
                  <a:cubicBezTo>
                    <a:pt x="1128" y="784"/>
                    <a:pt x="1105" y="796"/>
                    <a:pt x="1082" y="796"/>
                  </a:cubicBezTo>
                  <a:cubicBezTo>
                    <a:pt x="1063" y="796"/>
                    <a:pt x="1045" y="789"/>
                    <a:pt x="1031" y="774"/>
                  </a:cubicBezTo>
                  <a:cubicBezTo>
                    <a:pt x="1027" y="768"/>
                    <a:pt x="920" y="651"/>
                    <a:pt x="771" y="651"/>
                  </a:cubicBezTo>
                  <a:cubicBezTo>
                    <a:pt x="741" y="651"/>
                    <a:pt x="709" y="655"/>
                    <a:pt x="677" y="667"/>
                  </a:cubicBezTo>
                  <a:cubicBezTo>
                    <a:pt x="486" y="733"/>
                    <a:pt x="495" y="926"/>
                    <a:pt x="496" y="934"/>
                  </a:cubicBezTo>
                  <a:cubicBezTo>
                    <a:pt x="497" y="969"/>
                    <a:pt x="474" y="998"/>
                    <a:pt x="440" y="1005"/>
                  </a:cubicBezTo>
                  <a:cubicBezTo>
                    <a:pt x="291" y="1032"/>
                    <a:pt x="143" y="1071"/>
                    <a:pt x="1" y="1123"/>
                  </a:cubicBezTo>
                  <a:lnTo>
                    <a:pt x="4451" y="1123"/>
                  </a:lnTo>
                  <a:cubicBezTo>
                    <a:pt x="4441" y="1067"/>
                    <a:pt x="4413" y="987"/>
                    <a:pt x="4347" y="937"/>
                  </a:cubicBezTo>
                  <a:cubicBezTo>
                    <a:pt x="4302" y="902"/>
                    <a:pt x="4243" y="885"/>
                    <a:pt x="4170" y="885"/>
                  </a:cubicBezTo>
                  <a:cubicBezTo>
                    <a:pt x="4111" y="885"/>
                    <a:pt x="4043" y="896"/>
                    <a:pt x="3967" y="919"/>
                  </a:cubicBezTo>
                  <a:cubicBezTo>
                    <a:pt x="3961" y="921"/>
                    <a:pt x="3954" y="922"/>
                    <a:pt x="3948" y="922"/>
                  </a:cubicBezTo>
                  <a:cubicBezTo>
                    <a:pt x="3935" y="922"/>
                    <a:pt x="3922" y="918"/>
                    <a:pt x="3911" y="911"/>
                  </a:cubicBezTo>
                  <a:cubicBezTo>
                    <a:pt x="3895" y="901"/>
                    <a:pt x="3884" y="882"/>
                    <a:pt x="3882" y="864"/>
                  </a:cubicBezTo>
                  <a:cubicBezTo>
                    <a:pt x="3880" y="851"/>
                    <a:pt x="3838" y="559"/>
                    <a:pt x="3508" y="450"/>
                  </a:cubicBezTo>
                  <a:cubicBezTo>
                    <a:pt x="3446" y="429"/>
                    <a:pt x="3391" y="421"/>
                    <a:pt x="3344" y="421"/>
                  </a:cubicBezTo>
                  <a:cubicBezTo>
                    <a:pt x="3147" y="421"/>
                    <a:pt x="3064" y="562"/>
                    <a:pt x="3060" y="569"/>
                  </a:cubicBezTo>
                  <a:cubicBezTo>
                    <a:pt x="3047" y="592"/>
                    <a:pt x="3024" y="603"/>
                    <a:pt x="3002" y="603"/>
                  </a:cubicBezTo>
                  <a:cubicBezTo>
                    <a:pt x="2972" y="603"/>
                    <a:pt x="2942" y="584"/>
                    <a:pt x="2935" y="548"/>
                  </a:cubicBezTo>
                  <a:cubicBezTo>
                    <a:pt x="2931" y="524"/>
                    <a:pt x="2833" y="0"/>
                    <a:pt x="2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8"/>
            <p:cNvSpPr/>
            <p:nvPr/>
          </p:nvSpPr>
          <p:spPr>
            <a:xfrm>
              <a:off x="7090540" y="1291850"/>
              <a:ext cx="672421" cy="190443"/>
            </a:xfrm>
            <a:custGeom>
              <a:avLst/>
              <a:gdLst/>
              <a:ahLst/>
              <a:cxnLst/>
              <a:rect l="l" t="t" r="r" b="b"/>
              <a:pathLst>
                <a:path w="4915" h="1392" extrusionOk="0">
                  <a:moveTo>
                    <a:pt x="2687" y="135"/>
                  </a:moveTo>
                  <a:cubicBezTo>
                    <a:pt x="3153" y="135"/>
                    <a:pt x="3251" y="658"/>
                    <a:pt x="3255" y="682"/>
                  </a:cubicBezTo>
                  <a:cubicBezTo>
                    <a:pt x="3261" y="718"/>
                    <a:pt x="3291" y="738"/>
                    <a:pt x="3322" y="738"/>
                  </a:cubicBezTo>
                  <a:cubicBezTo>
                    <a:pt x="3344" y="738"/>
                    <a:pt x="3366" y="727"/>
                    <a:pt x="3379" y="704"/>
                  </a:cubicBezTo>
                  <a:cubicBezTo>
                    <a:pt x="3384" y="697"/>
                    <a:pt x="3467" y="555"/>
                    <a:pt x="3664" y="555"/>
                  </a:cubicBezTo>
                  <a:cubicBezTo>
                    <a:pt x="3712" y="555"/>
                    <a:pt x="3766" y="563"/>
                    <a:pt x="3828" y="584"/>
                  </a:cubicBezTo>
                  <a:cubicBezTo>
                    <a:pt x="4157" y="694"/>
                    <a:pt x="4200" y="986"/>
                    <a:pt x="4201" y="997"/>
                  </a:cubicBezTo>
                  <a:cubicBezTo>
                    <a:pt x="4203" y="1017"/>
                    <a:pt x="4214" y="1035"/>
                    <a:pt x="4231" y="1046"/>
                  </a:cubicBezTo>
                  <a:cubicBezTo>
                    <a:pt x="4242" y="1053"/>
                    <a:pt x="4254" y="1057"/>
                    <a:pt x="4266" y="1057"/>
                  </a:cubicBezTo>
                  <a:cubicBezTo>
                    <a:pt x="4273" y="1057"/>
                    <a:pt x="4280" y="1056"/>
                    <a:pt x="4287" y="1053"/>
                  </a:cubicBezTo>
                  <a:cubicBezTo>
                    <a:pt x="4363" y="1031"/>
                    <a:pt x="4430" y="1020"/>
                    <a:pt x="4489" y="1020"/>
                  </a:cubicBezTo>
                  <a:cubicBezTo>
                    <a:pt x="4562" y="1020"/>
                    <a:pt x="4621" y="1037"/>
                    <a:pt x="4667" y="1071"/>
                  </a:cubicBezTo>
                  <a:cubicBezTo>
                    <a:pt x="4733" y="1122"/>
                    <a:pt x="4761" y="1202"/>
                    <a:pt x="4771" y="1257"/>
                  </a:cubicBezTo>
                  <a:lnTo>
                    <a:pt x="321" y="1257"/>
                  </a:lnTo>
                  <a:cubicBezTo>
                    <a:pt x="463" y="1206"/>
                    <a:pt x="611" y="1166"/>
                    <a:pt x="760" y="1139"/>
                  </a:cubicBezTo>
                  <a:cubicBezTo>
                    <a:pt x="794" y="1133"/>
                    <a:pt x="817" y="1103"/>
                    <a:pt x="816" y="1069"/>
                  </a:cubicBezTo>
                  <a:cubicBezTo>
                    <a:pt x="816" y="1061"/>
                    <a:pt x="807" y="868"/>
                    <a:pt x="997" y="802"/>
                  </a:cubicBezTo>
                  <a:cubicBezTo>
                    <a:pt x="1030" y="790"/>
                    <a:pt x="1062" y="785"/>
                    <a:pt x="1092" y="785"/>
                  </a:cubicBezTo>
                  <a:cubicBezTo>
                    <a:pt x="1241" y="785"/>
                    <a:pt x="1347" y="902"/>
                    <a:pt x="1353" y="908"/>
                  </a:cubicBezTo>
                  <a:cubicBezTo>
                    <a:pt x="1366" y="924"/>
                    <a:pt x="1384" y="931"/>
                    <a:pt x="1403" y="931"/>
                  </a:cubicBezTo>
                  <a:cubicBezTo>
                    <a:pt x="1425" y="931"/>
                    <a:pt x="1448" y="919"/>
                    <a:pt x="1460" y="897"/>
                  </a:cubicBezTo>
                  <a:cubicBezTo>
                    <a:pt x="1508" y="811"/>
                    <a:pt x="1566" y="762"/>
                    <a:pt x="1632" y="752"/>
                  </a:cubicBezTo>
                  <a:cubicBezTo>
                    <a:pt x="1643" y="750"/>
                    <a:pt x="1654" y="749"/>
                    <a:pt x="1664" y="749"/>
                  </a:cubicBezTo>
                  <a:cubicBezTo>
                    <a:pt x="1774" y="749"/>
                    <a:pt x="1876" y="838"/>
                    <a:pt x="1877" y="839"/>
                  </a:cubicBezTo>
                  <a:cubicBezTo>
                    <a:pt x="1890" y="850"/>
                    <a:pt x="1906" y="856"/>
                    <a:pt x="1921" y="856"/>
                  </a:cubicBezTo>
                  <a:cubicBezTo>
                    <a:pt x="1955" y="856"/>
                    <a:pt x="1987" y="830"/>
                    <a:pt x="1989" y="791"/>
                  </a:cubicBezTo>
                  <a:cubicBezTo>
                    <a:pt x="1989" y="768"/>
                    <a:pt x="2018" y="227"/>
                    <a:pt x="2585" y="143"/>
                  </a:cubicBezTo>
                  <a:cubicBezTo>
                    <a:pt x="2621" y="138"/>
                    <a:pt x="2655" y="135"/>
                    <a:pt x="2687" y="135"/>
                  </a:cubicBezTo>
                  <a:close/>
                  <a:moveTo>
                    <a:pt x="2685" y="1"/>
                  </a:moveTo>
                  <a:cubicBezTo>
                    <a:pt x="2647" y="1"/>
                    <a:pt x="2607" y="4"/>
                    <a:pt x="2565" y="10"/>
                  </a:cubicBezTo>
                  <a:cubicBezTo>
                    <a:pt x="2060" y="84"/>
                    <a:pt x="1913" y="477"/>
                    <a:pt x="1871" y="674"/>
                  </a:cubicBezTo>
                  <a:cubicBezTo>
                    <a:pt x="1817" y="644"/>
                    <a:pt x="1743" y="615"/>
                    <a:pt x="1663" y="615"/>
                  </a:cubicBezTo>
                  <a:cubicBezTo>
                    <a:pt x="1646" y="615"/>
                    <a:pt x="1627" y="616"/>
                    <a:pt x="1609" y="620"/>
                  </a:cubicBezTo>
                  <a:cubicBezTo>
                    <a:pt x="1524" y="633"/>
                    <a:pt x="1450" y="681"/>
                    <a:pt x="1389" y="762"/>
                  </a:cubicBezTo>
                  <a:cubicBezTo>
                    <a:pt x="1326" y="714"/>
                    <a:pt x="1221" y="651"/>
                    <a:pt x="1091" y="651"/>
                  </a:cubicBezTo>
                  <a:cubicBezTo>
                    <a:pt x="1048" y="651"/>
                    <a:pt x="1001" y="658"/>
                    <a:pt x="953" y="675"/>
                  </a:cubicBezTo>
                  <a:cubicBezTo>
                    <a:pt x="759" y="741"/>
                    <a:pt x="695" y="905"/>
                    <a:pt x="684" y="1017"/>
                  </a:cubicBezTo>
                  <a:cubicBezTo>
                    <a:pt x="521" y="1050"/>
                    <a:pt x="127" y="1142"/>
                    <a:pt x="31" y="1287"/>
                  </a:cubicBezTo>
                  <a:cubicBezTo>
                    <a:pt x="1" y="1333"/>
                    <a:pt x="33" y="1392"/>
                    <a:pt x="87" y="1392"/>
                  </a:cubicBezTo>
                  <a:lnTo>
                    <a:pt x="4846" y="1392"/>
                  </a:lnTo>
                  <a:cubicBezTo>
                    <a:pt x="4882" y="1392"/>
                    <a:pt x="4912" y="1363"/>
                    <a:pt x="4913" y="1326"/>
                  </a:cubicBezTo>
                  <a:cubicBezTo>
                    <a:pt x="4913" y="1316"/>
                    <a:pt x="4914" y="1090"/>
                    <a:pt x="4748" y="965"/>
                  </a:cubicBezTo>
                  <a:cubicBezTo>
                    <a:pt x="4679" y="912"/>
                    <a:pt x="4592" y="886"/>
                    <a:pt x="4489" y="886"/>
                  </a:cubicBezTo>
                  <a:cubicBezTo>
                    <a:pt x="4436" y="886"/>
                    <a:pt x="4379" y="893"/>
                    <a:pt x="4317" y="907"/>
                  </a:cubicBezTo>
                  <a:cubicBezTo>
                    <a:pt x="4281" y="788"/>
                    <a:pt x="4174" y="559"/>
                    <a:pt x="3870" y="457"/>
                  </a:cubicBezTo>
                  <a:cubicBezTo>
                    <a:pt x="3794" y="432"/>
                    <a:pt x="3725" y="421"/>
                    <a:pt x="3663" y="421"/>
                  </a:cubicBezTo>
                  <a:cubicBezTo>
                    <a:pt x="3527" y="421"/>
                    <a:pt x="3424" y="472"/>
                    <a:pt x="3354" y="530"/>
                  </a:cubicBezTo>
                  <a:cubicBezTo>
                    <a:pt x="3273" y="294"/>
                    <a:pt x="3072" y="1"/>
                    <a:pt x="26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8" name="Google Shape;3338;p28"/>
          <p:cNvGrpSpPr/>
          <p:nvPr/>
        </p:nvGrpSpPr>
        <p:grpSpPr>
          <a:xfrm flipH="1">
            <a:off x="5940080" y="90843"/>
            <a:ext cx="535338" cy="200293"/>
            <a:chOff x="5907600" y="943095"/>
            <a:chExt cx="535338" cy="200293"/>
          </a:xfrm>
        </p:grpSpPr>
        <p:sp>
          <p:nvSpPr>
            <p:cNvPr id="3339" name="Google Shape;3339;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417195" y="290830"/>
            <a:ext cx="8555355" cy="1754326"/>
          </a:xfrm>
          <a:prstGeom prst="rect">
            <a:avLst/>
          </a:prstGeom>
        </p:spPr>
        <p:txBody>
          <a:bodyPr wrap="square">
            <a:spAutoFit/>
          </a:bodyPr>
          <a:lstStyle/>
          <a:p>
            <a:pPr marL="285750" indent="-285750">
              <a:buFont typeface="Wingdings" panose="05000000000000000000" charset="0"/>
              <a:buChar char="q"/>
            </a:pPr>
            <a:r>
              <a:rPr lang="en-US" sz="1800" b="1">
                <a:latin typeface="Cambria" panose="02040503050406030204" charset="0"/>
                <a:cs typeface="Cambria" panose="02040503050406030204" charset="0"/>
              </a:rPr>
              <a:t> Đối tượng không được đăng kí nghĩa vụ quân </a:t>
            </a:r>
            <a:r>
              <a:rPr lang="en-US" sz="1800" b="1" smtClean="0">
                <a:latin typeface="Cambria" panose="02040503050406030204" charset="0"/>
                <a:cs typeface="Cambria" panose="02040503050406030204" charset="0"/>
              </a:rPr>
              <a:t>sự</a:t>
            </a:r>
            <a:r>
              <a:rPr lang="en-US" sz="1800" b="1">
                <a:latin typeface="Cambria" panose="02040503050406030204" charset="0"/>
                <a:cs typeface="Cambria" panose="02040503050406030204" charset="0"/>
              </a:rPr>
              <a:t> </a:t>
            </a:r>
            <a:r>
              <a:rPr lang="en-US" sz="1800" b="1" smtClean="0">
                <a:latin typeface="Cambria" panose="02040503050406030204" charset="0"/>
                <a:cs typeface="Cambria" panose="02040503050406030204" charset="0"/>
              </a:rPr>
              <a:t>là:</a:t>
            </a:r>
            <a:endParaRPr lang="en-US" sz="1800" b="1">
              <a:latin typeface="Cambria" panose="02040503050406030204" charset="0"/>
              <a:cs typeface="Cambria" panose="02040503050406030204" charset="0"/>
            </a:endParaRPr>
          </a:p>
          <a:p>
            <a:r>
              <a:rPr lang="en-US" sz="1800">
                <a:latin typeface="Cambria" panose="02040503050406030204" charset="0"/>
                <a:cs typeface="Cambria" panose="02040503050406030204" charset="0"/>
              </a:rPr>
              <a:t>- Đang bị truy cứu trách nhiệm hình sự; đang chấp hành hình phạt tù, cải tạo không giam giữ, quản chế hoặc đã chấp hành xong hình phạt tù nhưng chưa được xoá án tích.</a:t>
            </a:r>
          </a:p>
          <a:p>
            <a:r>
              <a:rPr lang="en-US" sz="1800">
                <a:latin typeface="Cambria" panose="02040503050406030204" charset="0"/>
                <a:cs typeface="Cambria" panose="02040503050406030204" charset="0"/>
              </a:rPr>
              <a:t>- Đang bị áp dụng biện pháp giáo dục tại xã, phường, thị </a:t>
            </a:r>
            <a:r>
              <a:rPr lang="en-US" sz="1800" smtClean="0">
                <a:latin typeface="Cambria" panose="02040503050406030204" charset="0"/>
                <a:cs typeface="Cambria" panose="02040503050406030204" charset="0"/>
              </a:rPr>
              <a:t>trấn </a:t>
            </a:r>
            <a:r>
              <a:rPr lang="en-US" sz="1800">
                <a:latin typeface="Cambria" panose="02040503050406030204" charset="0"/>
                <a:cs typeface="Cambria" panose="02040503050406030204" charset="0"/>
              </a:rPr>
              <a:t>hoặc đưa vào trường giáo dưỡng, cơ sở giáo dục bắt buộc, cơ sở cai nghiện bắt buộc.</a:t>
            </a:r>
          </a:p>
          <a:p>
            <a:r>
              <a:rPr lang="en-US" sz="1800">
                <a:latin typeface="Cambria" panose="02040503050406030204" charset="0"/>
                <a:cs typeface="Cambria" panose="02040503050406030204" charset="0"/>
              </a:rPr>
              <a:t>- Bị tước quyền phục vụ trong lực lượng vũ trang nhân dân.</a:t>
            </a:r>
          </a:p>
        </p:txBody>
      </p:sp>
      <p:pic>
        <p:nvPicPr>
          <p:cNvPr id="3" name="Picture 0"/>
          <p:cNvPicPr>
            <a:picLocks noChangeAspect="1"/>
          </p:cNvPicPr>
          <p:nvPr/>
        </p:nvPicPr>
        <p:blipFill>
          <a:blip r:embed="rId3"/>
          <a:stretch>
            <a:fillRect/>
          </a:stretch>
        </p:blipFill>
        <p:spPr>
          <a:xfrm>
            <a:off x="621030" y="2416175"/>
            <a:ext cx="3486150" cy="2693035"/>
          </a:xfrm>
          <a:prstGeom prst="rect">
            <a:avLst/>
          </a:prstGeom>
        </p:spPr>
      </p:pic>
      <p:pic>
        <p:nvPicPr>
          <p:cNvPr id="2" name="Picture 1"/>
          <p:cNvPicPr>
            <a:picLocks noChangeAspect="1"/>
          </p:cNvPicPr>
          <p:nvPr/>
        </p:nvPicPr>
        <p:blipFill>
          <a:blip r:embed="rId4"/>
          <a:stretch>
            <a:fillRect/>
          </a:stretch>
        </p:blipFill>
        <p:spPr>
          <a:xfrm>
            <a:off x="5003800" y="2433320"/>
            <a:ext cx="3543935" cy="2675890"/>
          </a:xfrm>
          <a:prstGeom prst="rect">
            <a:avLst/>
          </a:prstGeom>
        </p:spPr>
      </p:pic>
      <p:pic>
        <p:nvPicPr>
          <p:cNvPr id="102" name="Picture 101"/>
          <p:cNvPicPr/>
          <p:nvPr/>
        </p:nvPicPr>
        <p:blipFill>
          <a:blip r:embed="rId5">
            <a:lum contrast="6000"/>
          </a:blip>
          <a:stretch>
            <a:fillRect/>
          </a:stretch>
        </p:blipFill>
        <p:spPr>
          <a:xfrm rot="240000">
            <a:off x="4279265" y="3383915"/>
            <a:ext cx="586740" cy="43116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grpSp>
        <p:nvGrpSpPr>
          <p:cNvPr id="3305" name="Google Shape;3305;p28"/>
          <p:cNvGrpSpPr/>
          <p:nvPr/>
        </p:nvGrpSpPr>
        <p:grpSpPr>
          <a:xfrm>
            <a:off x="133767" y="4173629"/>
            <a:ext cx="482599" cy="918559"/>
            <a:chOff x="4471342" y="1581300"/>
            <a:chExt cx="482599" cy="918559"/>
          </a:xfrm>
        </p:grpSpPr>
        <p:sp>
          <p:nvSpPr>
            <p:cNvPr id="3306" name="Google Shape;3306;p28"/>
            <p:cNvSpPr/>
            <p:nvPr/>
          </p:nvSpPr>
          <p:spPr>
            <a:xfrm>
              <a:off x="4692670" y="2013542"/>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8"/>
            <p:cNvSpPr/>
            <p:nvPr/>
          </p:nvSpPr>
          <p:spPr>
            <a:xfrm>
              <a:off x="4552830" y="1581300"/>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4"/>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8"/>
            <p:cNvSpPr/>
            <p:nvPr/>
          </p:nvSpPr>
          <p:spPr>
            <a:xfrm>
              <a:off x="4801546" y="1581300"/>
              <a:ext cx="33568" cy="381617"/>
            </a:xfrm>
            <a:custGeom>
              <a:avLst/>
              <a:gdLst/>
              <a:ahLst/>
              <a:cxnLst/>
              <a:rect l="l" t="t" r="r" b="b"/>
              <a:pathLst>
                <a:path w="1239" h="14087" extrusionOk="0">
                  <a:moveTo>
                    <a:pt x="0" y="0"/>
                  </a:moveTo>
                  <a:lnTo>
                    <a:pt x="0"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8"/>
            <p:cNvSpPr/>
            <p:nvPr/>
          </p:nvSpPr>
          <p:spPr>
            <a:xfrm>
              <a:off x="4731464" y="1581300"/>
              <a:ext cx="33541" cy="438099"/>
            </a:xfrm>
            <a:custGeom>
              <a:avLst/>
              <a:gdLst/>
              <a:ahLst/>
              <a:cxnLst/>
              <a:rect l="l" t="t" r="r" b="b"/>
              <a:pathLst>
                <a:path w="1238" h="16172" extrusionOk="0">
                  <a:moveTo>
                    <a:pt x="0" y="0"/>
                  </a:moveTo>
                  <a:lnTo>
                    <a:pt x="0" y="16172"/>
                  </a:lnTo>
                  <a:lnTo>
                    <a:pt x="1238" y="15174"/>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8"/>
            <p:cNvSpPr/>
            <p:nvPr/>
          </p:nvSpPr>
          <p:spPr>
            <a:xfrm>
              <a:off x="4591271" y="1581300"/>
              <a:ext cx="33595" cy="381617"/>
            </a:xfrm>
            <a:custGeom>
              <a:avLst/>
              <a:gdLst/>
              <a:ahLst/>
              <a:cxnLst/>
              <a:rect l="l" t="t" r="r" b="b"/>
              <a:pathLst>
                <a:path w="1240" h="14087" extrusionOk="0">
                  <a:moveTo>
                    <a:pt x="1" y="0"/>
                  </a:moveTo>
                  <a:lnTo>
                    <a:pt x="1"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8"/>
            <p:cNvSpPr/>
            <p:nvPr/>
          </p:nvSpPr>
          <p:spPr>
            <a:xfrm>
              <a:off x="4661381" y="1581300"/>
              <a:ext cx="33568" cy="438099"/>
            </a:xfrm>
            <a:custGeom>
              <a:avLst/>
              <a:gdLst/>
              <a:ahLst/>
              <a:cxnLst/>
              <a:rect l="l" t="t" r="r" b="b"/>
              <a:pathLst>
                <a:path w="1239"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8"/>
            <p:cNvSpPr/>
            <p:nvPr/>
          </p:nvSpPr>
          <p:spPr>
            <a:xfrm>
              <a:off x="4471342" y="2040900"/>
              <a:ext cx="482599" cy="458959"/>
            </a:xfrm>
            <a:custGeom>
              <a:avLst/>
              <a:gdLst/>
              <a:ahLst/>
              <a:cxnLst/>
              <a:rect l="l" t="t" r="r" b="b"/>
              <a:pathLst>
                <a:path w="17813" h="16942" extrusionOk="0">
                  <a:moveTo>
                    <a:pt x="8906" y="1"/>
                  </a:moveTo>
                  <a:lnTo>
                    <a:pt x="6154" y="5577"/>
                  </a:lnTo>
                  <a:lnTo>
                    <a:pt x="0" y="6471"/>
                  </a:lnTo>
                  <a:lnTo>
                    <a:pt x="4453" y="10812"/>
                  </a:lnTo>
                  <a:lnTo>
                    <a:pt x="3402" y="16942"/>
                  </a:lnTo>
                  <a:lnTo>
                    <a:pt x="8906" y="14048"/>
                  </a:lnTo>
                  <a:lnTo>
                    <a:pt x="14411" y="16942"/>
                  </a:lnTo>
                  <a:lnTo>
                    <a:pt x="13360" y="10812"/>
                  </a:lnTo>
                  <a:lnTo>
                    <a:pt x="17813" y="6471"/>
                  </a:lnTo>
                  <a:lnTo>
                    <a:pt x="11659" y="5577"/>
                  </a:lnTo>
                  <a:lnTo>
                    <a:pt x="8906" y="1"/>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8"/>
            <p:cNvSpPr/>
            <p:nvPr/>
          </p:nvSpPr>
          <p:spPr>
            <a:xfrm>
              <a:off x="4712609" y="2040900"/>
              <a:ext cx="74586" cy="229479"/>
            </a:xfrm>
            <a:custGeom>
              <a:avLst/>
              <a:gdLst/>
              <a:ahLst/>
              <a:cxnLst/>
              <a:rect l="l" t="t" r="r" b="b"/>
              <a:pathLst>
                <a:path w="2753" h="8471" extrusionOk="0">
                  <a:moveTo>
                    <a:pt x="0" y="1"/>
                  </a:moveTo>
                  <a:lnTo>
                    <a:pt x="0" y="8471"/>
                  </a:lnTo>
                  <a:lnTo>
                    <a:pt x="2753" y="5577"/>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8"/>
            <p:cNvSpPr/>
            <p:nvPr/>
          </p:nvSpPr>
          <p:spPr>
            <a:xfrm>
              <a:off x="4712609" y="2216186"/>
              <a:ext cx="241313" cy="117625"/>
            </a:xfrm>
            <a:custGeom>
              <a:avLst/>
              <a:gdLst/>
              <a:ahLst/>
              <a:cxnLst/>
              <a:rect l="l" t="t" r="r" b="b"/>
              <a:pathLst>
                <a:path w="8907" h="4342" extrusionOk="0">
                  <a:moveTo>
                    <a:pt x="8907" y="0"/>
                  </a:moveTo>
                  <a:lnTo>
                    <a:pt x="0" y="2000"/>
                  </a:lnTo>
                  <a:lnTo>
                    <a:pt x="4454" y="4341"/>
                  </a:lnTo>
                  <a:lnTo>
                    <a:pt x="8907"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8"/>
            <p:cNvSpPr/>
            <p:nvPr/>
          </p:nvSpPr>
          <p:spPr>
            <a:xfrm>
              <a:off x="4471342" y="2191942"/>
              <a:ext cx="241313" cy="78426"/>
            </a:xfrm>
            <a:custGeom>
              <a:avLst/>
              <a:gdLst/>
              <a:ahLst/>
              <a:cxnLst/>
              <a:rect l="l" t="t" r="r" b="b"/>
              <a:pathLst>
                <a:path w="8907" h="2895" extrusionOk="0">
                  <a:moveTo>
                    <a:pt x="6154" y="1"/>
                  </a:moveTo>
                  <a:lnTo>
                    <a:pt x="0" y="895"/>
                  </a:lnTo>
                  <a:lnTo>
                    <a:pt x="8906" y="2895"/>
                  </a:lnTo>
                  <a:lnTo>
                    <a:pt x="6154"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8"/>
            <p:cNvSpPr/>
            <p:nvPr/>
          </p:nvSpPr>
          <p:spPr>
            <a:xfrm>
              <a:off x="4563476" y="2270335"/>
              <a:ext cx="149171" cy="229506"/>
            </a:xfrm>
            <a:custGeom>
              <a:avLst/>
              <a:gdLst/>
              <a:ahLst/>
              <a:cxnLst/>
              <a:rect l="l" t="t" r="r" b="b"/>
              <a:pathLst>
                <a:path w="5506" h="8472" extrusionOk="0">
                  <a:moveTo>
                    <a:pt x="5505" y="1"/>
                  </a:moveTo>
                  <a:lnTo>
                    <a:pt x="1052" y="2342"/>
                  </a:lnTo>
                  <a:lnTo>
                    <a:pt x="1" y="8472"/>
                  </a:lnTo>
                  <a:lnTo>
                    <a:pt x="1" y="8472"/>
                  </a:lnTo>
                  <a:lnTo>
                    <a:pt x="5505"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8"/>
            <p:cNvSpPr/>
            <p:nvPr/>
          </p:nvSpPr>
          <p:spPr>
            <a:xfrm>
              <a:off x="4712609" y="2270335"/>
              <a:ext cx="149171" cy="229506"/>
            </a:xfrm>
            <a:custGeom>
              <a:avLst/>
              <a:gdLst/>
              <a:ahLst/>
              <a:cxnLst/>
              <a:rect l="l" t="t" r="r" b="b"/>
              <a:pathLst>
                <a:path w="5506" h="8472" extrusionOk="0">
                  <a:moveTo>
                    <a:pt x="0" y="1"/>
                  </a:moveTo>
                  <a:lnTo>
                    <a:pt x="0" y="5578"/>
                  </a:lnTo>
                  <a:lnTo>
                    <a:pt x="5505" y="8472"/>
                  </a:lnTo>
                  <a:lnTo>
                    <a:pt x="0"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8" name="Google Shape;3318;p28"/>
          <p:cNvGrpSpPr/>
          <p:nvPr/>
        </p:nvGrpSpPr>
        <p:grpSpPr>
          <a:xfrm>
            <a:off x="8707717" y="6863"/>
            <a:ext cx="482626" cy="910730"/>
            <a:chOff x="2393912" y="1332663"/>
            <a:chExt cx="482626" cy="910730"/>
          </a:xfrm>
        </p:grpSpPr>
        <p:sp>
          <p:nvSpPr>
            <p:cNvPr id="3319" name="Google Shape;3319;p28"/>
            <p:cNvSpPr/>
            <p:nvPr/>
          </p:nvSpPr>
          <p:spPr>
            <a:xfrm>
              <a:off x="2609741" y="1764904"/>
              <a:ext cx="41045" cy="41068"/>
            </a:xfrm>
            <a:custGeom>
              <a:avLst/>
              <a:gdLst/>
              <a:ahLst/>
              <a:cxnLst/>
              <a:rect l="l" t="t" r="r" b="b"/>
              <a:pathLst>
                <a:path w="1515" h="1516" extrusionOk="0">
                  <a:moveTo>
                    <a:pt x="757" y="1"/>
                  </a:moveTo>
                  <a:cubicBezTo>
                    <a:pt x="339" y="1"/>
                    <a:pt x="0" y="340"/>
                    <a:pt x="0" y="757"/>
                  </a:cubicBezTo>
                  <a:cubicBezTo>
                    <a:pt x="0" y="1176"/>
                    <a:pt x="339" y="1515"/>
                    <a:pt x="757" y="1515"/>
                  </a:cubicBezTo>
                  <a:cubicBezTo>
                    <a:pt x="1176" y="1515"/>
                    <a:pt x="1515" y="1176"/>
                    <a:pt x="1515" y="757"/>
                  </a:cubicBezTo>
                  <a:cubicBezTo>
                    <a:pt x="1515" y="340"/>
                    <a:pt x="1176" y="1"/>
                    <a:pt x="757" y="1"/>
                  </a:cubicBezTo>
                  <a:close/>
                </a:path>
              </a:pathLst>
            </a:custGeom>
            <a:solidFill>
              <a:srgbClr val="F6AF16"/>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8"/>
            <p:cNvSpPr/>
            <p:nvPr/>
          </p:nvSpPr>
          <p:spPr>
            <a:xfrm>
              <a:off x="2469901" y="1332663"/>
              <a:ext cx="320748" cy="452809"/>
            </a:xfrm>
            <a:custGeom>
              <a:avLst/>
              <a:gdLst/>
              <a:ahLst/>
              <a:cxnLst/>
              <a:rect l="l" t="t" r="r" b="b"/>
              <a:pathLst>
                <a:path w="11839" h="16715" extrusionOk="0">
                  <a:moveTo>
                    <a:pt x="1" y="0"/>
                  </a:moveTo>
                  <a:lnTo>
                    <a:pt x="1" y="11945"/>
                  </a:lnTo>
                  <a:lnTo>
                    <a:pt x="5919" y="16714"/>
                  </a:lnTo>
                  <a:lnTo>
                    <a:pt x="11838" y="11945"/>
                  </a:lnTo>
                  <a:lnTo>
                    <a:pt x="11838" y="0"/>
                  </a:lnTo>
                  <a:close/>
                </a:path>
              </a:pathLst>
            </a:custGeom>
            <a:solidFill>
              <a:schemeClr val="accent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8"/>
            <p:cNvSpPr/>
            <p:nvPr/>
          </p:nvSpPr>
          <p:spPr>
            <a:xfrm>
              <a:off x="2718591" y="1332663"/>
              <a:ext cx="33595" cy="381617"/>
            </a:xfrm>
            <a:custGeom>
              <a:avLst/>
              <a:gdLst/>
              <a:ahLst/>
              <a:cxnLst/>
              <a:rect l="l" t="t" r="r" b="b"/>
              <a:pathLst>
                <a:path w="1240" h="14087" extrusionOk="0">
                  <a:moveTo>
                    <a:pt x="1" y="0"/>
                  </a:moveTo>
                  <a:lnTo>
                    <a:pt x="1" y="14086"/>
                  </a:lnTo>
                  <a:lnTo>
                    <a:pt x="1239" y="13088"/>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8"/>
            <p:cNvSpPr/>
            <p:nvPr/>
          </p:nvSpPr>
          <p:spPr>
            <a:xfrm>
              <a:off x="2648508" y="1332663"/>
              <a:ext cx="33568" cy="438099"/>
            </a:xfrm>
            <a:custGeom>
              <a:avLst/>
              <a:gdLst/>
              <a:ahLst/>
              <a:cxnLst/>
              <a:rect l="l" t="t" r="r" b="b"/>
              <a:pathLst>
                <a:path w="1239" h="16172" extrusionOk="0">
                  <a:moveTo>
                    <a:pt x="1" y="0"/>
                  </a:moveTo>
                  <a:lnTo>
                    <a:pt x="1" y="16172"/>
                  </a:lnTo>
                  <a:lnTo>
                    <a:pt x="1239" y="15174"/>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8"/>
            <p:cNvSpPr/>
            <p:nvPr/>
          </p:nvSpPr>
          <p:spPr>
            <a:xfrm>
              <a:off x="2508342" y="1332663"/>
              <a:ext cx="33568" cy="381617"/>
            </a:xfrm>
            <a:custGeom>
              <a:avLst/>
              <a:gdLst/>
              <a:ahLst/>
              <a:cxnLst/>
              <a:rect l="l" t="t" r="r" b="b"/>
              <a:pathLst>
                <a:path w="1239" h="14087" extrusionOk="0">
                  <a:moveTo>
                    <a:pt x="0" y="0"/>
                  </a:moveTo>
                  <a:lnTo>
                    <a:pt x="0" y="13088"/>
                  </a:lnTo>
                  <a:lnTo>
                    <a:pt x="1239" y="14086"/>
                  </a:lnTo>
                  <a:lnTo>
                    <a:pt x="1239"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8"/>
            <p:cNvSpPr/>
            <p:nvPr/>
          </p:nvSpPr>
          <p:spPr>
            <a:xfrm>
              <a:off x="2578452" y="1332663"/>
              <a:ext cx="33541" cy="438099"/>
            </a:xfrm>
            <a:custGeom>
              <a:avLst/>
              <a:gdLst/>
              <a:ahLst/>
              <a:cxnLst/>
              <a:rect l="l" t="t" r="r" b="b"/>
              <a:pathLst>
                <a:path w="1238" h="16172" extrusionOk="0">
                  <a:moveTo>
                    <a:pt x="0" y="0"/>
                  </a:moveTo>
                  <a:lnTo>
                    <a:pt x="0" y="15174"/>
                  </a:lnTo>
                  <a:lnTo>
                    <a:pt x="1238" y="16172"/>
                  </a:lnTo>
                  <a:lnTo>
                    <a:pt x="1238" y="0"/>
                  </a:lnTo>
                  <a:close/>
                </a:path>
              </a:pathLst>
            </a:custGeom>
            <a:solidFill>
              <a:srgbClr val="FFFFFF"/>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8"/>
            <p:cNvSpPr/>
            <p:nvPr/>
          </p:nvSpPr>
          <p:spPr>
            <a:xfrm>
              <a:off x="2393912" y="1784434"/>
              <a:ext cx="482626" cy="458959"/>
            </a:xfrm>
            <a:custGeom>
              <a:avLst/>
              <a:gdLst/>
              <a:ahLst/>
              <a:cxnLst/>
              <a:rect l="l" t="t" r="r" b="b"/>
              <a:pathLst>
                <a:path w="17814" h="16942" extrusionOk="0">
                  <a:moveTo>
                    <a:pt x="8907" y="0"/>
                  </a:moveTo>
                  <a:lnTo>
                    <a:pt x="6155" y="5577"/>
                  </a:lnTo>
                  <a:lnTo>
                    <a:pt x="1" y="6472"/>
                  </a:lnTo>
                  <a:lnTo>
                    <a:pt x="4454" y="10812"/>
                  </a:lnTo>
                  <a:lnTo>
                    <a:pt x="3402" y="16941"/>
                  </a:lnTo>
                  <a:lnTo>
                    <a:pt x="8907" y="14047"/>
                  </a:lnTo>
                  <a:lnTo>
                    <a:pt x="14411" y="16941"/>
                  </a:lnTo>
                  <a:lnTo>
                    <a:pt x="13360" y="10812"/>
                  </a:lnTo>
                  <a:lnTo>
                    <a:pt x="17813" y="6472"/>
                  </a:lnTo>
                  <a:lnTo>
                    <a:pt x="11659" y="5577"/>
                  </a:lnTo>
                  <a:lnTo>
                    <a:pt x="8907" y="0"/>
                  </a:lnTo>
                  <a:close/>
                </a:path>
              </a:pathLst>
            </a:custGeom>
            <a:solidFill>
              <a:schemeClr val="lt1"/>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8"/>
            <p:cNvSpPr/>
            <p:nvPr/>
          </p:nvSpPr>
          <p:spPr>
            <a:xfrm>
              <a:off x="2635179" y="1784434"/>
              <a:ext cx="74613" cy="229506"/>
            </a:xfrm>
            <a:custGeom>
              <a:avLst/>
              <a:gdLst/>
              <a:ahLst/>
              <a:cxnLst/>
              <a:rect l="l" t="t" r="r" b="b"/>
              <a:pathLst>
                <a:path w="2754" h="8472" extrusionOk="0">
                  <a:moveTo>
                    <a:pt x="1" y="0"/>
                  </a:moveTo>
                  <a:lnTo>
                    <a:pt x="1" y="8471"/>
                  </a:lnTo>
                  <a:lnTo>
                    <a:pt x="2753" y="5577"/>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8"/>
            <p:cNvSpPr/>
            <p:nvPr/>
          </p:nvSpPr>
          <p:spPr>
            <a:xfrm>
              <a:off x="2635179" y="1959720"/>
              <a:ext cx="241340" cy="117598"/>
            </a:xfrm>
            <a:custGeom>
              <a:avLst/>
              <a:gdLst/>
              <a:ahLst/>
              <a:cxnLst/>
              <a:rect l="l" t="t" r="r" b="b"/>
              <a:pathLst>
                <a:path w="8908" h="4341" extrusionOk="0">
                  <a:moveTo>
                    <a:pt x="8907" y="1"/>
                  </a:moveTo>
                  <a:lnTo>
                    <a:pt x="1" y="2000"/>
                  </a:lnTo>
                  <a:lnTo>
                    <a:pt x="4454" y="4341"/>
                  </a:lnTo>
                  <a:lnTo>
                    <a:pt x="8907" y="1"/>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8"/>
            <p:cNvSpPr/>
            <p:nvPr/>
          </p:nvSpPr>
          <p:spPr>
            <a:xfrm>
              <a:off x="2393912" y="1935504"/>
              <a:ext cx="241313" cy="78426"/>
            </a:xfrm>
            <a:custGeom>
              <a:avLst/>
              <a:gdLst/>
              <a:ahLst/>
              <a:cxnLst/>
              <a:rect l="l" t="t" r="r" b="b"/>
              <a:pathLst>
                <a:path w="8907" h="2895" extrusionOk="0">
                  <a:moveTo>
                    <a:pt x="6155" y="0"/>
                  </a:moveTo>
                  <a:lnTo>
                    <a:pt x="1" y="895"/>
                  </a:lnTo>
                  <a:lnTo>
                    <a:pt x="8907" y="2894"/>
                  </a:lnTo>
                  <a:lnTo>
                    <a:pt x="615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8"/>
            <p:cNvSpPr/>
            <p:nvPr/>
          </p:nvSpPr>
          <p:spPr>
            <a:xfrm>
              <a:off x="2486074" y="2013896"/>
              <a:ext cx="149144" cy="229479"/>
            </a:xfrm>
            <a:custGeom>
              <a:avLst/>
              <a:gdLst/>
              <a:ahLst/>
              <a:cxnLst/>
              <a:rect l="l" t="t" r="r" b="b"/>
              <a:pathLst>
                <a:path w="5505" h="8471" extrusionOk="0">
                  <a:moveTo>
                    <a:pt x="5505" y="0"/>
                  </a:moveTo>
                  <a:lnTo>
                    <a:pt x="1052" y="2341"/>
                  </a:lnTo>
                  <a:lnTo>
                    <a:pt x="0" y="8470"/>
                  </a:lnTo>
                  <a:lnTo>
                    <a:pt x="5505"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8"/>
            <p:cNvSpPr/>
            <p:nvPr/>
          </p:nvSpPr>
          <p:spPr>
            <a:xfrm>
              <a:off x="2635179" y="2013896"/>
              <a:ext cx="149171" cy="229479"/>
            </a:xfrm>
            <a:custGeom>
              <a:avLst/>
              <a:gdLst/>
              <a:ahLst/>
              <a:cxnLst/>
              <a:rect l="l" t="t" r="r" b="b"/>
              <a:pathLst>
                <a:path w="5506" h="8471" extrusionOk="0">
                  <a:moveTo>
                    <a:pt x="1" y="0"/>
                  </a:moveTo>
                  <a:lnTo>
                    <a:pt x="1" y="5576"/>
                  </a:lnTo>
                  <a:lnTo>
                    <a:pt x="5505" y="8470"/>
                  </a:lnTo>
                  <a:lnTo>
                    <a:pt x="1" y="0"/>
                  </a:lnTo>
                  <a:close/>
                </a:path>
              </a:pathLst>
            </a:custGeom>
            <a:solidFill>
              <a:schemeClr val="dk2"/>
            </a:solidFill>
            <a:ln w="19050" cap="flat" cmpd="sng">
              <a:solidFill>
                <a:schemeClr val="accent6"/>
              </a:solidFill>
              <a:prstDash val="solid"/>
              <a:miter lim="10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1" name="Google Shape;3331;p28"/>
          <p:cNvGrpSpPr/>
          <p:nvPr/>
        </p:nvGrpSpPr>
        <p:grpSpPr>
          <a:xfrm>
            <a:off x="8699605" y="4816540"/>
            <a:ext cx="535338" cy="200293"/>
            <a:chOff x="5907600" y="943095"/>
            <a:chExt cx="535338" cy="200293"/>
          </a:xfrm>
        </p:grpSpPr>
        <p:sp>
          <p:nvSpPr>
            <p:cNvPr id="3332" name="Google Shape;3332;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4" name="Google Shape;3334;p28"/>
          <p:cNvGrpSpPr/>
          <p:nvPr/>
        </p:nvGrpSpPr>
        <p:grpSpPr>
          <a:xfrm>
            <a:off x="4085505" y="4297890"/>
            <a:ext cx="672421" cy="190443"/>
            <a:chOff x="7090540" y="1291850"/>
            <a:chExt cx="672421" cy="190443"/>
          </a:xfrm>
        </p:grpSpPr>
        <p:sp>
          <p:nvSpPr>
            <p:cNvPr id="3335" name="Google Shape;3335;p28"/>
            <p:cNvSpPr/>
            <p:nvPr/>
          </p:nvSpPr>
          <p:spPr>
            <a:xfrm>
              <a:off x="7337646" y="1352720"/>
              <a:ext cx="137" cy="137"/>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8"/>
            <p:cNvSpPr/>
            <p:nvPr/>
          </p:nvSpPr>
          <p:spPr>
            <a:xfrm>
              <a:off x="7134182" y="1310320"/>
              <a:ext cx="609078" cy="153777"/>
            </a:xfrm>
            <a:custGeom>
              <a:avLst/>
              <a:gdLst/>
              <a:ahLst/>
              <a:cxnLst/>
              <a:rect l="l" t="t" r="r" b="b"/>
              <a:pathLst>
                <a:path w="4452" h="1124" extrusionOk="0">
                  <a:moveTo>
                    <a:pt x="2366" y="0"/>
                  </a:moveTo>
                  <a:cubicBezTo>
                    <a:pt x="2334" y="0"/>
                    <a:pt x="2301" y="3"/>
                    <a:pt x="2265" y="8"/>
                  </a:cubicBezTo>
                  <a:cubicBezTo>
                    <a:pt x="1699" y="92"/>
                    <a:pt x="1670" y="634"/>
                    <a:pt x="1669" y="657"/>
                  </a:cubicBezTo>
                  <a:cubicBezTo>
                    <a:pt x="1667" y="695"/>
                    <a:pt x="1635" y="721"/>
                    <a:pt x="1602" y="721"/>
                  </a:cubicBezTo>
                  <a:cubicBezTo>
                    <a:pt x="1586" y="721"/>
                    <a:pt x="1571" y="716"/>
                    <a:pt x="1558" y="704"/>
                  </a:cubicBezTo>
                  <a:cubicBezTo>
                    <a:pt x="1557" y="703"/>
                    <a:pt x="1454" y="614"/>
                    <a:pt x="1344" y="614"/>
                  </a:cubicBezTo>
                  <a:cubicBezTo>
                    <a:pt x="1333" y="614"/>
                    <a:pt x="1323" y="615"/>
                    <a:pt x="1312" y="617"/>
                  </a:cubicBezTo>
                  <a:cubicBezTo>
                    <a:pt x="1246" y="628"/>
                    <a:pt x="1188" y="677"/>
                    <a:pt x="1140" y="762"/>
                  </a:cubicBezTo>
                  <a:cubicBezTo>
                    <a:pt x="1128" y="784"/>
                    <a:pt x="1105" y="796"/>
                    <a:pt x="1082" y="796"/>
                  </a:cubicBezTo>
                  <a:cubicBezTo>
                    <a:pt x="1063" y="796"/>
                    <a:pt x="1045" y="789"/>
                    <a:pt x="1031" y="774"/>
                  </a:cubicBezTo>
                  <a:cubicBezTo>
                    <a:pt x="1027" y="768"/>
                    <a:pt x="920" y="651"/>
                    <a:pt x="771" y="651"/>
                  </a:cubicBezTo>
                  <a:cubicBezTo>
                    <a:pt x="741" y="651"/>
                    <a:pt x="709" y="655"/>
                    <a:pt x="677" y="667"/>
                  </a:cubicBezTo>
                  <a:cubicBezTo>
                    <a:pt x="486" y="733"/>
                    <a:pt x="495" y="926"/>
                    <a:pt x="496" y="934"/>
                  </a:cubicBezTo>
                  <a:cubicBezTo>
                    <a:pt x="497" y="969"/>
                    <a:pt x="474" y="998"/>
                    <a:pt x="440" y="1005"/>
                  </a:cubicBezTo>
                  <a:cubicBezTo>
                    <a:pt x="291" y="1032"/>
                    <a:pt x="143" y="1071"/>
                    <a:pt x="1" y="1123"/>
                  </a:cubicBezTo>
                  <a:lnTo>
                    <a:pt x="4451" y="1123"/>
                  </a:lnTo>
                  <a:cubicBezTo>
                    <a:pt x="4441" y="1067"/>
                    <a:pt x="4413" y="987"/>
                    <a:pt x="4347" y="937"/>
                  </a:cubicBezTo>
                  <a:cubicBezTo>
                    <a:pt x="4302" y="902"/>
                    <a:pt x="4243" y="885"/>
                    <a:pt x="4170" y="885"/>
                  </a:cubicBezTo>
                  <a:cubicBezTo>
                    <a:pt x="4111" y="885"/>
                    <a:pt x="4043" y="896"/>
                    <a:pt x="3967" y="919"/>
                  </a:cubicBezTo>
                  <a:cubicBezTo>
                    <a:pt x="3961" y="921"/>
                    <a:pt x="3954" y="922"/>
                    <a:pt x="3948" y="922"/>
                  </a:cubicBezTo>
                  <a:cubicBezTo>
                    <a:pt x="3935" y="922"/>
                    <a:pt x="3922" y="918"/>
                    <a:pt x="3911" y="911"/>
                  </a:cubicBezTo>
                  <a:cubicBezTo>
                    <a:pt x="3895" y="901"/>
                    <a:pt x="3884" y="882"/>
                    <a:pt x="3882" y="864"/>
                  </a:cubicBezTo>
                  <a:cubicBezTo>
                    <a:pt x="3880" y="851"/>
                    <a:pt x="3838" y="559"/>
                    <a:pt x="3508" y="450"/>
                  </a:cubicBezTo>
                  <a:cubicBezTo>
                    <a:pt x="3446" y="429"/>
                    <a:pt x="3391" y="421"/>
                    <a:pt x="3344" y="421"/>
                  </a:cubicBezTo>
                  <a:cubicBezTo>
                    <a:pt x="3147" y="421"/>
                    <a:pt x="3064" y="562"/>
                    <a:pt x="3060" y="569"/>
                  </a:cubicBezTo>
                  <a:cubicBezTo>
                    <a:pt x="3047" y="592"/>
                    <a:pt x="3024" y="603"/>
                    <a:pt x="3002" y="603"/>
                  </a:cubicBezTo>
                  <a:cubicBezTo>
                    <a:pt x="2972" y="603"/>
                    <a:pt x="2942" y="584"/>
                    <a:pt x="2935" y="548"/>
                  </a:cubicBezTo>
                  <a:cubicBezTo>
                    <a:pt x="2931" y="524"/>
                    <a:pt x="2833" y="0"/>
                    <a:pt x="2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8"/>
            <p:cNvSpPr/>
            <p:nvPr/>
          </p:nvSpPr>
          <p:spPr>
            <a:xfrm>
              <a:off x="7090540" y="1291850"/>
              <a:ext cx="672421" cy="190443"/>
            </a:xfrm>
            <a:custGeom>
              <a:avLst/>
              <a:gdLst/>
              <a:ahLst/>
              <a:cxnLst/>
              <a:rect l="l" t="t" r="r" b="b"/>
              <a:pathLst>
                <a:path w="4915" h="1392" extrusionOk="0">
                  <a:moveTo>
                    <a:pt x="2687" y="135"/>
                  </a:moveTo>
                  <a:cubicBezTo>
                    <a:pt x="3153" y="135"/>
                    <a:pt x="3251" y="658"/>
                    <a:pt x="3255" y="682"/>
                  </a:cubicBezTo>
                  <a:cubicBezTo>
                    <a:pt x="3261" y="718"/>
                    <a:pt x="3291" y="738"/>
                    <a:pt x="3322" y="738"/>
                  </a:cubicBezTo>
                  <a:cubicBezTo>
                    <a:pt x="3344" y="738"/>
                    <a:pt x="3366" y="727"/>
                    <a:pt x="3379" y="704"/>
                  </a:cubicBezTo>
                  <a:cubicBezTo>
                    <a:pt x="3384" y="697"/>
                    <a:pt x="3467" y="555"/>
                    <a:pt x="3664" y="555"/>
                  </a:cubicBezTo>
                  <a:cubicBezTo>
                    <a:pt x="3712" y="555"/>
                    <a:pt x="3766" y="563"/>
                    <a:pt x="3828" y="584"/>
                  </a:cubicBezTo>
                  <a:cubicBezTo>
                    <a:pt x="4157" y="694"/>
                    <a:pt x="4200" y="986"/>
                    <a:pt x="4201" y="997"/>
                  </a:cubicBezTo>
                  <a:cubicBezTo>
                    <a:pt x="4203" y="1017"/>
                    <a:pt x="4214" y="1035"/>
                    <a:pt x="4231" y="1046"/>
                  </a:cubicBezTo>
                  <a:cubicBezTo>
                    <a:pt x="4242" y="1053"/>
                    <a:pt x="4254" y="1057"/>
                    <a:pt x="4266" y="1057"/>
                  </a:cubicBezTo>
                  <a:cubicBezTo>
                    <a:pt x="4273" y="1057"/>
                    <a:pt x="4280" y="1056"/>
                    <a:pt x="4287" y="1053"/>
                  </a:cubicBezTo>
                  <a:cubicBezTo>
                    <a:pt x="4363" y="1031"/>
                    <a:pt x="4430" y="1020"/>
                    <a:pt x="4489" y="1020"/>
                  </a:cubicBezTo>
                  <a:cubicBezTo>
                    <a:pt x="4562" y="1020"/>
                    <a:pt x="4621" y="1037"/>
                    <a:pt x="4667" y="1071"/>
                  </a:cubicBezTo>
                  <a:cubicBezTo>
                    <a:pt x="4733" y="1122"/>
                    <a:pt x="4761" y="1202"/>
                    <a:pt x="4771" y="1257"/>
                  </a:cubicBezTo>
                  <a:lnTo>
                    <a:pt x="321" y="1257"/>
                  </a:lnTo>
                  <a:cubicBezTo>
                    <a:pt x="463" y="1206"/>
                    <a:pt x="611" y="1166"/>
                    <a:pt x="760" y="1139"/>
                  </a:cubicBezTo>
                  <a:cubicBezTo>
                    <a:pt x="794" y="1133"/>
                    <a:pt x="817" y="1103"/>
                    <a:pt x="816" y="1069"/>
                  </a:cubicBezTo>
                  <a:cubicBezTo>
                    <a:pt x="816" y="1061"/>
                    <a:pt x="807" y="868"/>
                    <a:pt x="997" y="802"/>
                  </a:cubicBezTo>
                  <a:cubicBezTo>
                    <a:pt x="1030" y="790"/>
                    <a:pt x="1062" y="785"/>
                    <a:pt x="1092" y="785"/>
                  </a:cubicBezTo>
                  <a:cubicBezTo>
                    <a:pt x="1241" y="785"/>
                    <a:pt x="1347" y="902"/>
                    <a:pt x="1353" y="908"/>
                  </a:cubicBezTo>
                  <a:cubicBezTo>
                    <a:pt x="1366" y="924"/>
                    <a:pt x="1384" y="931"/>
                    <a:pt x="1403" y="931"/>
                  </a:cubicBezTo>
                  <a:cubicBezTo>
                    <a:pt x="1425" y="931"/>
                    <a:pt x="1448" y="919"/>
                    <a:pt x="1460" y="897"/>
                  </a:cubicBezTo>
                  <a:cubicBezTo>
                    <a:pt x="1508" y="811"/>
                    <a:pt x="1566" y="762"/>
                    <a:pt x="1632" y="752"/>
                  </a:cubicBezTo>
                  <a:cubicBezTo>
                    <a:pt x="1643" y="750"/>
                    <a:pt x="1654" y="749"/>
                    <a:pt x="1664" y="749"/>
                  </a:cubicBezTo>
                  <a:cubicBezTo>
                    <a:pt x="1774" y="749"/>
                    <a:pt x="1876" y="838"/>
                    <a:pt x="1877" y="839"/>
                  </a:cubicBezTo>
                  <a:cubicBezTo>
                    <a:pt x="1890" y="850"/>
                    <a:pt x="1906" y="856"/>
                    <a:pt x="1921" y="856"/>
                  </a:cubicBezTo>
                  <a:cubicBezTo>
                    <a:pt x="1955" y="856"/>
                    <a:pt x="1987" y="830"/>
                    <a:pt x="1989" y="791"/>
                  </a:cubicBezTo>
                  <a:cubicBezTo>
                    <a:pt x="1989" y="768"/>
                    <a:pt x="2018" y="227"/>
                    <a:pt x="2585" y="143"/>
                  </a:cubicBezTo>
                  <a:cubicBezTo>
                    <a:pt x="2621" y="138"/>
                    <a:pt x="2655" y="135"/>
                    <a:pt x="2687" y="135"/>
                  </a:cubicBezTo>
                  <a:close/>
                  <a:moveTo>
                    <a:pt x="2685" y="1"/>
                  </a:moveTo>
                  <a:cubicBezTo>
                    <a:pt x="2647" y="1"/>
                    <a:pt x="2607" y="4"/>
                    <a:pt x="2565" y="10"/>
                  </a:cubicBezTo>
                  <a:cubicBezTo>
                    <a:pt x="2060" y="84"/>
                    <a:pt x="1913" y="477"/>
                    <a:pt x="1871" y="674"/>
                  </a:cubicBezTo>
                  <a:cubicBezTo>
                    <a:pt x="1817" y="644"/>
                    <a:pt x="1743" y="615"/>
                    <a:pt x="1663" y="615"/>
                  </a:cubicBezTo>
                  <a:cubicBezTo>
                    <a:pt x="1646" y="615"/>
                    <a:pt x="1627" y="616"/>
                    <a:pt x="1609" y="620"/>
                  </a:cubicBezTo>
                  <a:cubicBezTo>
                    <a:pt x="1524" y="633"/>
                    <a:pt x="1450" y="681"/>
                    <a:pt x="1389" y="762"/>
                  </a:cubicBezTo>
                  <a:cubicBezTo>
                    <a:pt x="1326" y="714"/>
                    <a:pt x="1221" y="651"/>
                    <a:pt x="1091" y="651"/>
                  </a:cubicBezTo>
                  <a:cubicBezTo>
                    <a:pt x="1048" y="651"/>
                    <a:pt x="1001" y="658"/>
                    <a:pt x="953" y="675"/>
                  </a:cubicBezTo>
                  <a:cubicBezTo>
                    <a:pt x="759" y="741"/>
                    <a:pt x="695" y="905"/>
                    <a:pt x="684" y="1017"/>
                  </a:cubicBezTo>
                  <a:cubicBezTo>
                    <a:pt x="521" y="1050"/>
                    <a:pt x="127" y="1142"/>
                    <a:pt x="31" y="1287"/>
                  </a:cubicBezTo>
                  <a:cubicBezTo>
                    <a:pt x="1" y="1333"/>
                    <a:pt x="33" y="1392"/>
                    <a:pt x="87" y="1392"/>
                  </a:cubicBezTo>
                  <a:lnTo>
                    <a:pt x="4846" y="1392"/>
                  </a:lnTo>
                  <a:cubicBezTo>
                    <a:pt x="4882" y="1392"/>
                    <a:pt x="4912" y="1363"/>
                    <a:pt x="4913" y="1326"/>
                  </a:cubicBezTo>
                  <a:cubicBezTo>
                    <a:pt x="4913" y="1316"/>
                    <a:pt x="4914" y="1090"/>
                    <a:pt x="4748" y="965"/>
                  </a:cubicBezTo>
                  <a:cubicBezTo>
                    <a:pt x="4679" y="912"/>
                    <a:pt x="4592" y="886"/>
                    <a:pt x="4489" y="886"/>
                  </a:cubicBezTo>
                  <a:cubicBezTo>
                    <a:pt x="4436" y="886"/>
                    <a:pt x="4379" y="893"/>
                    <a:pt x="4317" y="907"/>
                  </a:cubicBezTo>
                  <a:cubicBezTo>
                    <a:pt x="4281" y="788"/>
                    <a:pt x="4174" y="559"/>
                    <a:pt x="3870" y="457"/>
                  </a:cubicBezTo>
                  <a:cubicBezTo>
                    <a:pt x="3794" y="432"/>
                    <a:pt x="3725" y="421"/>
                    <a:pt x="3663" y="421"/>
                  </a:cubicBezTo>
                  <a:cubicBezTo>
                    <a:pt x="3527" y="421"/>
                    <a:pt x="3424" y="472"/>
                    <a:pt x="3354" y="530"/>
                  </a:cubicBezTo>
                  <a:cubicBezTo>
                    <a:pt x="3273" y="294"/>
                    <a:pt x="3072" y="1"/>
                    <a:pt x="26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8" name="Google Shape;3338;p28"/>
          <p:cNvGrpSpPr/>
          <p:nvPr/>
        </p:nvGrpSpPr>
        <p:grpSpPr>
          <a:xfrm flipH="1">
            <a:off x="4521490" y="133388"/>
            <a:ext cx="535338" cy="200293"/>
            <a:chOff x="5907600" y="943095"/>
            <a:chExt cx="535338" cy="200293"/>
          </a:xfrm>
        </p:grpSpPr>
        <p:sp>
          <p:nvSpPr>
            <p:cNvPr id="3339" name="Google Shape;3339;p28"/>
            <p:cNvSpPr/>
            <p:nvPr/>
          </p:nvSpPr>
          <p:spPr>
            <a:xfrm>
              <a:off x="5928943" y="961565"/>
              <a:ext cx="452431" cy="163628"/>
            </a:xfrm>
            <a:custGeom>
              <a:avLst/>
              <a:gdLst/>
              <a:ahLst/>
              <a:cxnLst/>
              <a:rect l="l" t="t" r="r" b="b"/>
              <a:pathLst>
                <a:path w="3307" h="1196" extrusionOk="0">
                  <a:moveTo>
                    <a:pt x="1879" y="0"/>
                  </a:moveTo>
                  <a:cubicBezTo>
                    <a:pt x="1292" y="0"/>
                    <a:pt x="1260" y="454"/>
                    <a:pt x="1260" y="472"/>
                  </a:cubicBezTo>
                  <a:cubicBezTo>
                    <a:pt x="1257" y="510"/>
                    <a:pt x="1226" y="536"/>
                    <a:pt x="1192" y="536"/>
                  </a:cubicBezTo>
                  <a:cubicBezTo>
                    <a:pt x="1182" y="536"/>
                    <a:pt x="1170" y="533"/>
                    <a:pt x="1160" y="528"/>
                  </a:cubicBezTo>
                  <a:cubicBezTo>
                    <a:pt x="1156" y="526"/>
                    <a:pt x="1087" y="490"/>
                    <a:pt x="1001" y="490"/>
                  </a:cubicBezTo>
                  <a:cubicBezTo>
                    <a:pt x="948" y="490"/>
                    <a:pt x="887" y="504"/>
                    <a:pt x="831" y="547"/>
                  </a:cubicBezTo>
                  <a:cubicBezTo>
                    <a:pt x="679" y="665"/>
                    <a:pt x="705" y="894"/>
                    <a:pt x="705" y="896"/>
                  </a:cubicBezTo>
                  <a:cubicBezTo>
                    <a:pt x="710" y="930"/>
                    <a:pt x="689" y="961"/>
                    <a:pt x="657" y="969"/>
                  </a:cubicBezTo>
                  <a:cubicBezTo>
                    <a:pt x="651" y="971"/>
                    <a:pt x="645" y="972"/>
                    <a:pt x="639" y="972"/>
                  </a:cubicBezTo>
                  <a:cubicBezTo>
                    <a:pt x="612" y="972"/>
                    <a:pt x="587" y="956"/>
                    <a:pt x="577" y="930"/>
                  </a:cubicBezTo>
                  <a:cubicBezTo>
                    <a:pt x="556" y="878"/>
                    <a:pt x="495" y="831"/>
                    <a:pt x="423" y="811"/>
                  </a:cubicBezTo>
                  <a:cubicBezTo>
                    <a:pt x="395" y="803"/>
                    <a:pt x="367" y="799"/>
                    <a:pt x="339" y="799"/>
                  </a:cubicBezTo>
                  <a:cubicBezTo>
                    <a:pt x="274" y="799"/>
                    <a:pt x="211" y="820"/>
                    <a:pt x="159" y="859"/>
                  </a:cubicBezTo>
                  <a:cubicBezTo>
                    <a:pt x="34" y="949"/>
                    <a:pt x="6" y="1107"/>
                    <a:pt x="1" y="1196"/>
                  </a:cubicBezTo>
                  <a:lnTo>
                    <a:pt x="3307" y="1196"/>
                  </a:lnTo>
                  <a:lnTo>
                    <a:pt x="3087" y="1110"/>
                  </a:lnTo>
                  <a:cubicBezTo>
                    <a:pt x="3069" y="1103"/>
                    <a:pt x="3057" y="1090"/>
                    <a:pt x="3050" y="1074"/>
                  </a:cubicBezTo>
                  <a:cubicBezTo>
                    <a:pt x="3043" y="1058"/>
                    <a:pt x="3043" y="1039"/>
                    <a:pt x="3050" y="1022"/>
                  </a:cubicBezTo>
                  <a:cubicBezTo>
                    <a:pt x="3052" y="1013"/>
                    <a:pt x="3134" y="800"/>
                    <a:pt x="2956" y="675"/>
                  </a:cubicBezTo>
                  <a:cubicBezTo>
                    <a:pt x="2894" y="631"/>
                    <a:pt x="2824" y="616"/>
                    <a:pt x="2759" y="616"/>
                  </a:cubicBezTo>
                  <a:cubicBezTo>
                    <a:pt x="2625" y="616"/>
                    <a:pt x="2508" y="678"/>
                    <a:pt x="2506" y="680"/>
                  </a:cubicBezTo>
                  <a:cubicBezTo>
                    <a:pt x="2496" y="684"/>
                    <a:pt x="2485" y="687"/>
                    <a:pt x="2475" y="687"/>
                  </a:cubicBezTo>
                  <a:cubicBezTo>
                    <a:pt x="2462" y="687"/>
                    <a:pt x="2449" y="683"/>
                    <a:pt x="2438" y="676"/>
                  </a:cubicBezTo>
                  <a:cubicBezTo>
                    <a:pt x="2417" y="662"/>
                    <a:pt x="2405" y="638"/>
                    <a:pt x="2407" y="614"/>
                  </a:cubicBezTo>
                  <a:cubicBezTo>
                    <a:pt x="2407" y="611"/>
                    <a:pt x="2433" y="325"/>
                    <a:pt x="2271" y="147"/>
                  </a:cubicBezTo>
                  <a:cubicBezTo>
                    <a:pt x="2181" y="50"/>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8"/>
            <p:cNvSpPr/>
            <p:nvPr/>
          </p:nvSpPr>
          <p:spPr>
            <a:xfrm>
              <a:off x="5907600" y="943095"/>
              <a:ext cx="535338" cy="200293"/>
            </a:xfrm>
            <a:custGeom>
              <a:avLst/>
              <a:gdLst/>
              <a:ahLst/>
              <a:cxnLst/>
              <a:rect l="l" t="t" r="r" b="b"/>
              <a:pathLst>
                <a:path w="3913" h="1464" extrusionOk="0">
                  <a:moveTo>
                    <a:pt x="2035" y="135"/>
                  </a:moveTo>
                  <a:cubicBezTo>
                    <a:pt x="2205" y="135"/>
                    <a:pt x="2337" y="185"/>
                    <a:pt x="2427" y="282"/>
                  </a:cubicBezTo>
                  <a:cubicBezTo>
                    <a:pt x="2589" y="460"/>
                    <a:pt x="2565" y="746"/>
                    <a:pt x="2563" y="749"/>
                  </a:cubicBezTo>
                  <a:cubicBezTo>
                    <a:pt x="2561" y="773"/>
                    <a:pt x="2573" y="797"/>
                    <a:pt x="2594" y="811"/>
                  </a:cubicBezTo>
                  <a:cubicBezTo>
                    <a:pt x="2605" y="818"/>
                    <a:pt x="2618" y="822"/>
                    <a:pt x="2631" y="822"/>
                  </a:cubicBezTo>
                  <a:cubicBezTo>
                    <a:pt x="2642" y="822"/>
                    <a:pt x="2653" y="819"/>
                    <a:pt x="2662" y="815"/>
                  </a:cubicBezTo>
                  <a:cubicBezTo>
                    <a:pt x="2663" y="813"/>
                    <a:pt x="2781" y="751"/>
                    <a:pt x="2914" y="751"/>
                  </a:cubicBezTo>
                  <a:cubicBezTo>
                    <a:pt x="2980" y="751"/>
                    <a:pt x="3050" y="766"/>
                    <a:pt x="3112" y="810"/>
                  </a:cubicBezTo>
                  <a:cubicBezTo>
                    <a:pt x="3290" y="935"/>
                    <a:pt x="3209" y="1148"/>
                    <a:pt x="3206" y="1157"/>
                  </a:cubicBezTo>
                  <a:cubicBezTo>
                    <a:pt x="3199" y="1174"/>
                    <a:pt x="3199" y="1193"/>
                    <a:pt x="3206" y="1209"/>
                  </a:cubicBezTo>
                  <a:cubicBezTo>
                    <a:pt x="3213" y="1225"/>
                    <a:pt x="3226" y="1238"/>
                    <a:pt x="3243" y="1245"/>
                  </a:cubicBezTo>
                  <a:lnTo>
                    <a:pt x="3463" y="1331"/>
                  </a:lnTo>
                  <a:lnTo>
                    <a:pt x="157" y="1331"/>
                  </a:lnTo>
                  <a:cubicBezTo>
                    <a:pt x="162" y="1244"/>
                    <a:pt x="190" y="1084"/>
                    <a:pt x="314" y="994"/>
                  </a:cubicBezTo>
                  <a:cubicBezTo>
                    <a:pt x="368" y="955"/>
                    <a:pt x="431" y="934"/>
                    <a:pt x="496" y="934"/>
                  </a:cubicBezTo>
                  <a:cubicBezTo>
                    <a:pt x="523" y="934"/>
                    <a:pt x="551" y="938"/>
                    <a:pt x="579" y="946"/>
                  </a:cubicBezTo>
                  <a:cubicBezTo>
                    <a:pt x="651" y="966"/>
                    <a:pt x="712" y="1013"/>
                    <a:pt x="733" y="1065"/>
                  </a:cubicBezTo>
                  <a:cubicBezTo>
                    <a:pt x="745" y="1094"/>
                    <a:pt x="770" y="1107"/>
                    <a:pt x="794" y="1107"/>
                  </a:cubicBezTo>
                  <a:cubicBezTo>
                    <a:pt x="831" y="1107"/>
                    <a:pt x="868" y="1078"/>
                    <a:pt x="861" y="1031"/>
                  </a:cubicBezTo>
                  <a:cubicBezTo>
                    <a:pt x="861" y="1029"/>
                    <a:pt x="835" y="800"/>
                    <a:pt x="987" y="682"/>
                  </a:cubicBezTo>
                  <a:cubicBezTo>
                    <a:pt x="1043" y="639"/>
                    <a:pt x="1103" y="625"/>
                    <a:pt x="1157" y="625"/>
                  </a:cubicBezTo>
                  <a:cubicBezTo>
                    <a:pt x="1243" y="625"/>
                    <a:pt x="1312" y="661"/>
                    <a:pt x="1316" y="663"/>
                  </a:cubicBezTo>
                  <a:cubicBezTo>
                    <a:pt x="1327" y="669"/>
                    <a:pt x="1338" y="671"/>
                    <a:pt x="1349" y="671"/>
                  </a:cubicBezTo>
                  <a:cubicBezTo>
                    <a:pt x="1382" y="671"/>
                    <a:pt x="1413" y="645"/>
                    <a:pt x="1416" y="607"/>
                  </a:cubicBezTo>
                  <a:cubicBezTo>
                    <a:pt x="1416" y="589"/>
                    <a:pt x="1448" y="135"/>
                    <a:pt x="2035" y="135"/>
                  </a:cubicBezTo>
                  <a:close/>
                  <a:moveTo>
                    <a:pt x="2035" y="1"/>
                  </a:moveTo>
                  <a:cubicBezTo>
                    <a:pt x="1489" y="1"/>
                    <a:pt x="1338" y="345"/>
                    <a:pt x="1296" y="512"/>
                  </a:cubicBezTo>
                  <a:cubicBezTo>
                    <a:pt x="1258" y="501"/>
                    <a:pt x="1210" y="492"/>
                    <a:pt x="1156" y="492"/>
                  </a:cubicBezTo>
                  <a:cubicBezTo>
                    <a:pt x="1078" y="492"/>
                    <a:pt x="989" y="511"/>
                    <a:pt x="904" y="576"/>
                  </a:cubicBezTo>
                  <a:cubicBezTo>
                    <a:pt x="798" y="659"/>
                    <a:pt x="754" y="776"/>
                    <a:pt x="736" y="873"/>
                  </a:cubicBezTo>
                  <a:cubicBezTo>
                    <a:pt x="663" y="824"/>
                    <a:pt x="579" y="800"/>
                    <a:pt x="496" y="800"/>
                  </a:cubicBezTo>
                  <a:cubicBezTo>
                    <a:pt x="405" y="800"/>
                    <a:pt x="313" y="828"/>
                    <a:pt x="237" y="885"/>
                  </a:cubicBezTo>
                  <a:cubicBezTo>
                    <a:pt x="0" y="1056"/>
                    <a:pt x="21" y="1388"/>
                    <a:pt x="22" y="1402"/>
                  </a:cubicBezTo>
                  <a:cubicBezTo>
                    <a:pt x="24" y="1437"/>
                    <a:pt x="53" y="1464"/>
                    <a:pt x="88" y="1464"/>
                  </a:cubicBezTo>
                  <a:lnTo>
                    <a:pt x="3820" y="1464"/>
                  </a:lnTo>
                  <a:cubicBezTo>
                    <a:pt x="3894" y="1464"/>
                    <a:pt x="3913" y="1362"/>
                    <a:pt x="3843" y="1335"/>
                  </a:cubicBezTo>
                  <a:lnTo>
                    <a:pt x="3844" y="1335"/>
                  </a:lnTo>
                  <a:lnTo>
                    <a:pt x="3348" y="1143"/>
                  </a:lnTo>
                  <a:cubicBezTo>
                    <a:pt x="3376" y="1017"/>
                    <a:pt x="3366" y="825"/>
                    <a:pt x="3188" y="700"/>
                  </a:cubicBezTo>
                  <a:cubicBezTo>
                    <a:pt x="3099" y="638"/>
                    <a:pt x="3003" y="617"/>
                    <a:pt x="2915" y="617"/>
                  </a:cubicBezTo>
                  <a:cubicBezTo>
                    <a:pt x="2831" y="617"/>
                    <a:pt x="2755" y="635"/>
                    <a:pt x="2698" y="655"/>
                  </a:cubicBezTo>
                  <a:cubicBezTo>
                    <a:pt x="2692" y="535"/>
                    <a:pt x="2660" y="340"/>
                    <a:pt x="2526" y="193"/>
                  </a:cubicBezTo>
                  <a:cubicBezTo>
                    <a:pt x="2410" y="66"/>
                    <a:pt x="2246" y="1"/>
                    <a:pt x="2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516890" y="459740"/>
            <a:ext cx="4425950" cy="1323439"/>
          </a:xfrm>
          <a:prstGeom prst="rect">
            <a:avLst/>
          </a:prstGeom>
        </p:spPr>
        <p:txBody>
          <a:bodyPr wrap="square">
            <a:spAutoFit/>
          </a:bodyPr>
          <a:lstStyle/>
          <a:p>
            <a:pPr marL="285750" indent="-285750">
              <a:buFont typeface="Wingdings" panose="05000000000000000000" charset="0"/>
              <a:buChar char="q"/>
            </a:pPr>
            <a:r>
              <a:rPr lang="en-US" sz="2000" b="1">
                <a:latin typeface="Cambria" panose="02040503050406030204" charset="0"/>
                <a:cs typeface="Cambria" panose="02040503050406030204" charset="0"/>
              </a:rPr>
              <a:t> Hồ sơ, thủ tục đăng ký nghĩa vụ quân sự lần đầu:</a:t>
            </a:r>
          </a:p>
          <a:p>
            <a:pPr marL="0" indent="0">
              <a:buFont typeface="Wingdings" panose="05000000000000000000" charset="0"/>
              <a:buNone/>
            </a:pPr>
            <a:r>
              <a:rPr lang="en-US" sz="2000">
                <a:latin typeface="Cambria" panose="02040503050406030204" charset="0"/>
                <a:cs typeface="Cambria" panose="02040503050406030204" charset="0"/>
              </a:rPr>
              <a:t>- Hồ sơ: Phiếu tự khai sức khỏe </a:t>
            </a:r>
            <a:r>
              <a:rPr lang="en-US" sz="2000" smtClean="0">
                <a:latin typeface="Cambria" panose="02040503050406030204" charset="0"/>
                <a:cs typeface="Cambria" panose="02040503050406030204" charset="0"/>
              </a:rPr>
              <a:t>NVQS, </a:t>
            </a:r>
            <a:r>
              <a:rPr lang="en-US" sz="2000">
                <a:latin typeface="Cambria" panose="02040503050406030204" charset="0"/>
                <a:cs typeface="Cambria" panose="02040503050406030204" charset="0"/>
              </a:rPr>
              <a:t>bản chụp CCCD hoặc giấy khai sinh.</a:t>
            </a:r>
          </a:p>
        </p:txBody>
      </p:sp>
      <p:pic>
        <p:nvPicPr>
          <p:cNvPr id="102" name="Picture 101"/>
          <p:cNvPicPr/>
          <p:nvPr/>
        </p:nvPicPr>
        <p:blipFill>
          <a:blip r:embed="rId3">
            <a:lum contrast="6000"/>
          </a:blip>
          <a:stretch>
            <a:fillRect/>
          </a:stretch>
        </p:blipFill>
        <p:spPr>
          <a:xfrm rot="20040000">
            <a:off x="104775" y="158115"/>
            <a:ext cx="586740" cy="431165"/>
          </a:xfrm>
          <a:prstGeom prst="rect">
            <a:avLst/>
          </a:prstGeom>
          <a:noFill/>
          <a:ln w="9525">
            <a:noFill/>
          </a:ln>
        </p:spPr>
      </p:pic>
      <p:pic>
        <p:nvPicPr>
          <p:cNvPr id="108" name="Picture 107"/>
          <p:cNvPicPr/>
          <p:nvPr/>
        </p:nvPicPr>
        <p:blipFill>
          <a:blip r:embed="rId4"/>
          <a:stretch>
            <a:fillRect/>
          </a:stretch>
        </p:blipFill>
        <p:spPr>
          <a:xfrm>
            <a:off x="5135880" y="195580"/>
            <a:ext cx="3563620" cy="4834890"/>
          </a:xfrm>
          <a:prstGeom prst="rect">
            <a:avLst/>
          </a:prstGeom>
          <a:noFill/>
          <a:ln w="9525">
            <a:noFill/>
          </a:ln>
        </p:spPr>
      </p:pic>
      <p:pic>
        <p:nvPicPr>
          <p:cNvPr id="109" name="Picture 108"/>
          <p:cNvPicPr/>
          <p:nvPr/>
        </p:nvPicPr>
        <p:blipFill>
          <a:blip r:embed="rId5"/>
          <a:stretch>
            <a:fillRect/>
          </a:stretch>
        </p:blipFill>
        <p:spPr>
          <a:xfrm>
            <a:off x="196850" y="2129155"/>
            <a:ext cx="3888740" cy="2260600"/>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08"/>
                                        </p:tgtEl>
                                        <p:attrNameLst>
                                          <p:attrName>style.visibility</p:attrName>
                                        </p:attrNameLst>
                                      </p:cBhvr>
                                      <p:to>
                                        <p:strVal val="visible"/>
                                      </p:to>
                                    </p:set>
                                    <p:anim calcmode="lin" valueType="num">
                                      <p:cBhvr additive="base">
                                        <p:cTn id="17" dur="500"/>
                                        <p:tgtEl>
                                          <p:spTgt spid="108"/>
                                        </p:tgtEl>
                                        <p:attrNameLst>
                                          <p:attrName>ppt_y</p:attrName>
                                        </p:attrNameLst>
                                      </p:cBhvr>
                                      <p:tavLst>
                                        <p:tav tm="0">
                                          <p:val>
                                            <p:strVal val="#ppt_y+#ppt_h*1.125000"/>
                                          </p:val>
                                        </p:tav>
                                        <p:tav tm="100000">
                                          <p:val>
                                            <p:strVal val="#ppt_y"/>
                                          </p:val>
                                        </p:tav>
                                      </p:tavLst>
                                    </p:anim>
                                    <p:animEffect transition="in" filter="wipe(up)">
                                      <p:cBhvr>
                                        <p:cTn id="18" dur="500"/>
                                        <p:tgtEl>
                                          <p:spTgt spid="10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109"/>
                                        </p:tgtEl>
                                        <p:attrNameLst>
                                          <p:attrName>style.visibility</p:attrName>
                                        </p:attrNameLst>
                                      </p:cBhvr>
                                      <p:to>
                                        <p:strVal val="visible"/>
                                      </p:to>
                                    </p:set>
                                    <p:anim calcmode="lin" valueType="num">
                                      <p:cBhvr additive="base">
                                        <p:cTn id="23" dur="500"/>
                                        <p:tgtEl>
                                          <p:spTgt spid="109"/>
                                        </p:tgtEl>
                                        <p:attrNameLst>
                                          <p:attrName>ppt_y</p:attrName>
                                        </p:attrNameLst>
                                      </p:cBhvr>
                                      <p:tavLst>
                                        <p:tav tm="0">
                                          <p:val>
                                            <p:strVal val="#ppt_y+#ppt_h*1.125000"/>
                                          </p:val>
                                        </p:tav>
                                        <p:tav tm="100000">
                                          <p:val>
                                            <p:strVal val="#ppt_y"/>
                                          </p:val>
                                        </p:tav>
                                      </p:tavLst>
                                    </p:anim>
                                    <p:animEffect transition="in" filter="wipe(up)">
                                      <p:cBhvr>
                                        <p:cTn id="24"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ilitary Leadership Minitheme by Slidesgo">
  <a:themeElements>
    <a:clrScheme name="Simple Light">
      <a:dk1>
        <a:srgbClr val="FFFFFF"/>
      </a:dk1>
      <a:lt1>
        <a:srgbClr val="F9DC06"/>
      </a:lt1>
      <a:dk2>
        <a:srgbClr val="F6AF16"/>
      </a:dk2>
      <a:lt2>
        <a:srgbClr val="ED8501"/>
      </a:lt2>
      <a:accent1>
        <a:srgbClr val="C78C56"/>
      </a:accent1>
      <a:accent2>
        <a:srgbClr val="8C5C46"/>
      </a:accent2>
      <a:accent3>
        <a:srgbClr val="A3A746"/>
      </a:accent3>
      <a:accent4>
        <a:srgbClr val="46520A"/>
      </a:accent4>
      <a:accent5>
        <a:srgbClr val="2A698B"/>
      </a:accent5>
      <a:accent6>
        <a:srgbClr val="1A2644"/>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2074</Words>
  <Application>Microsoft Office PowerPoint</Application>
  <PresentationFormat>On-screen Show (16:9)</PresentationFormat>
  <Paragraphs>120</Paragraphs>
  <Slides>28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Wingdings</vt:lpstr>
      <vt:lpstr>Open Sans</vt:lpstr>
      <vt:lpstr>Cambria</vt:lpstr>
      <vt:lpstr>Arial Black</vt:lpstr>
      <vt:lpstr>Algerian</vt:lpstr>
      <vt:lpstr>Fredoka One</vt:lpstr>
      <vt:lpstr>Roboto Condensed Light</vt:lpstr>
      <vt:lpstr>Military Leadership Minitheme by Slidesgo</vt:lpstr>
      <vt:lpstr>BÀI 2  LUẬT NGHĨA VỤ QUÂN SỰ  VÀ TRÁCH NHIỆM CỦA HỌC SINH</vt:lpstr>
      <vt:lpstr>Một số nội dung cơ bản của Luật Nghĩa vụ quân sự</vt:lpstr>
      <vt:lpstr>Một số nội dung cơ bản của Luật Nghĩa vụ quân sự</vt:lpstr>
      <vt:lpstr>Một số nội dung cơ bản của Luật Nghĩa vụ quân sự</vt:lpstr>
      <vt:lpstr>1. Nghĩa vụ quân sự của công dân:</vt:lpstr>
      <vt:lpstr>PowerPoint Presentation</vt:lpstr>
      <vt:lpstr>2. Đăng ký nghĩa vụ quân sự:</vt:lpstr>
      <vt:lpstr>PowerPoint Presentation</vt:lpstr>
      <vt:lpstr>PowerPoint Presentation</vt:lpstr>
      <vt:lpstr>PowerPoint Presentation</vt:lpstr>
      <vt:lpstr>3. Nhập ngũ:</vt:lpstr>
      <vt:lpstr>PowerPoint Presentation</vt:lpstr>
      <vt:lpstr>PowerPoint Presentation</vt:lpstr>
      <vt:lpstr>PowerPoint Presentation</vt:lpstr>
      <vt:lpstr>4. Một số chế độ, chính sách đối với hạ sĩ quan, binh sĩ phục vụ tại ngũ, xuất ngũ và thân nhân:</vt:lpstr>
      <vt:lpstr>PowerPoint Presentation</vt:lpstr>
      <vt:lpstr>5. Các hành vi bị nghiêm cấm và xử lí vi phạm hành chính:</vt:lpstr>
      <vt:lpstr>PowerPoint Presentation</vt:lpstr>
      <vt:lpstr>Một số nội dung cơ bản nghị định của Chính phủ về thực hiện nghĩa vụ tham gia CAND</vt:lpstr>
      <vt:lpstr>PowerPoint Presentation</vt:lpstr>
      <vt:lpstr>1. Đối tượng tuyển chọn:</vt:lpstr>
      <vt:lpstr>2. Tiêu chuẩn tuyển chọn:</vt:lpstr>
      <vt:lpstr>3. Hồ sơ, thủ tục tuyển chọn thực hiện nghĩa vụ CAND:</vt:lpstr>
      <vt:lpstr>PowerPoint Presentation</vt:lpstr>
      <vt:lpstr>Trách nhiệm thực hiện nghĩa vụ quân sự và nghĩa vụ CAND</vt:lpstr>
      <vt:lpstr>1. Trách nhiệm của công dân:</vt:lpstr>
      <vt:lpstr>2. Trách nhiệm của học sinh:</vt:lpstr>
      <vt:lpstr>KẾT THÚC   Chúc các em  học tốt!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LUẬT NGHĨA VỤ QUÂN SỰ  VÀ TRÁCH NHIỆM CỦA HỌC SINH</dc:title>
  <dc:creator/>
  <cp:lastModifiedBy>A</cp:lastModifiedBy>
  <cp:revision>18</cp:revision>
  <dcterms:created xsi:type="dcterms:W3CDTF">2023-11-06T05:16:01Z</dcterms:created>
  <dcterms:modified xsi:type="dcterms:W3CDTF">2023-11-21T01:21:44Z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B2A5A47AE07D4308B4D59A82D8B24F0E</vt:lpwstr>
  </property>
  <property fmtid="{D5CDD505-2E9C-101B-9397-08002B2CF9AE}" pid="3" name="KSOProductBuildVer">
    <vt:lpwstr>1033-11.2.0.11225</vt:lpwstr>
  </property>
</Properties>
</file>